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Override2.xml" ContentType="application/vnd.openxmlformats-officedocument.themeOverride+xml"/>
  <Override PartName="/ppt/tags/tag7.xml" ContentType="application/vnd.openxmlformats-officedocument.presentationml.tags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ags/tag8.xml" ContentType="application/vnd.openxmlformats-officedocument.presentationml.tags+xml"/>
  <Override PartName="/ppt/theme/themeOverride5.xml" ContentType="application/vnd.openxmlformats-officedocument.themeOverr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6.xml" ContentType="application/vnd.openxmlformats-officedocument.themeOverr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3" r:id="rId2"/>
  </p:sldMasterIdLst>
  <p:notesMasterIdLst>
    <p:notesMasterId r:id="rId32"/>
  </p:notesMasterIdLst>
  <p:sldIdLst>
    <p:sldId id="261" r:id="rId3"/>
    <p:sldId id="283" r:id="rId4"/>
    <p:sldId id="262" r:id="rId5"/>
    <p:sldId id="264" r:id="rId6"/>
    <p:sldId id="266" r:id="rId7"/>
    <p:sldId id="265" r:id="rId8"/>
    <p:sldId id="271" r:id="rId9"/>
    <p:sldId id="272" r:id="rId10"/>
    <p:sldId id="280" r:id="rId11"/>
    <p:sldId id="274" r:id="rId12"/>
    <p:sldId id="278" r:id="rId13"/>
    <p:sldId id="279" r:id="rId14"/>
    <p:sldId id="276" r:id="rId15"/>
    <p:sldId id="263" r:id="rId16"/>
    <p:sldId id="281" r:id="rId17"/>
    <p:sldId id="268" r:id="rId18"/>
    <p:sldId id="269" r:id="rId19"/>
    <p:sldId id="260" r:id="rId20"/>
    <p:sldId id="267" r:id="rId21"/>
    <p:sldId id="282" r:id="rId22"/>
    <p:sldId id="273" r:id="rId23"/>
    <p:sldId id="277" r:id="rId24"/>
    <p:sldId id="270" r:id="rId25"/>
    <p:sldId id="275" r:id="rId26"/>
    <p:sldId id="284" r:id="rId27"/>
    <p:sldId id="321" r:id="rId28"/>
    <p:sldId id="1775" r:id="rId29"/>
    <p:sldId id="1776" r:id="rId30"/>
    <p:sldId id="1777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88" userDrawn="1">
          <p15:clr>
            <a:srgbClr val="A4A3A4"/>
          </p15:clr>
        </p15:guide>
        <p15:guide id="4" pos="7106" userDrawn="1">
          <p15:clr>
            <a:srgbClr val="A4A3A4"/>
          </p15:clr>
        </p15:guide>
        <p15:guide id="6" orient="horz" pos="27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030A"/>
    <a:srgbClr val="710000"/>
    <a:srgbClr val="A90000"/>
    <a:srgbClr val="B23A25"/>
    <a:srgbClr val="E7242C"/>
    <a:srgbClr val="A00200"/>
    <a:srgbClr val="94291C"/>
    <a:srgbClr val="F6B28C"/>
    <a:srgbClr val="B21E18"/>
    <a:srgbClr val="190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5282" autoAdjust="0"/>
  </p:normalViewPr>
  <p:slideViewPr>
    <p:cSldViewPr snapToGrid="0" showGuides="1">
      <p:cViewPr varScale="1">
        <p:scale>
          <a:sx n="67" d="100"/>
          <a:sy n="67" d="100"/>
        </p:scale>
        <p:origin x="762" y="60"/>
      </p:cViewPr>
      <p:guideLst>
        <p:guide orient="horz" pos="2115"/>
        <p:guide pos="3840"/>
        <p:guide pos="688"/>
        <p:guide pos="7106"/>
        <p:guide orient="horz" pos="27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7AE32-9FCC-413B-A74B-ADF8A98A7A36}" type="datetimeFigureOut">
              <a:rPr lang="zh-CN" altLang="en-US" smtClean="0"/>
              <a:t>2024/2/16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74964-8FA9-472A-B00E-05D3B7E59E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71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template comes from: First PPT https://www.freeppt7.com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74964-8FA9-472A-B00E-05D3B7E59E9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508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482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703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8838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88845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30474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17310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49128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69143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2373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91993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1930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921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26672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10996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49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12829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073557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15372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2061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99617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80649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14983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773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997223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914280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574454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52576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288362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641407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271266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912021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929587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4047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05A076B0-DBBE-48A2-8663-63AB58FAB96F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AB0300"/>
              </a:gs>
              <a:gs pos="100000">
                <a:srgbClr val="8100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81183BE-2BA8-4059-963D-0F140D889020}"/>
              </a:ext>
            </a:extLst>
          </p:cNvPr>
          <p:cNvSpPr/>
          <p:nvPr userDrawn="1"/>
        </p:nvSpPr>
        <p:spPr>
          <a:xfrm>
            <a:off x="214831" y="236312"/>
            <a:ext cx="11762339" cy="63853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PA-文本框 5">
            <a:extLst>
              <a:ext uri="{FF2B5EF4-FFF2-40B4-BE49-F238E27FC236}">
                <a16:creationId xmlns:a16="http://schemas.microsoft.com/office/drawing/2014/main" id="{781AB3AB-1446-4AFA-B794-FB0F99D97AF0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3571498" y="260669"/>
            <a:ext cx="4236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altLang="zh-CN" sz="3200" i="0" spc="300" dirty="0">
                <a:solidFill>
                  <a:srgbClr val="C00000"/>
                </a:solidFill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anose="02010600000101010101" pitchFamily="2" charset="-122"/>
                <a:ea typeface="汉仪大宋简" panose="02010600000101010101" pitchFamily="2" charset="-122"/>
              </a:rPr>
              <a:t>Add Title Text</a:t>
            </a:r>
            <a:endParaRPr lang="zh-CN" altLang="en-US" sz="3200" i="0" spc="300" dirty="0">
              <a:solidFill>
                <a:srgbClr val="C00000"/>
              </a:solidFill>
              <a:effectLst>
                <a:outerShdw blurRad="127000" dist="38100" dir="2700000" algn="tl">
                  <a:srgbClr val="000000">
                    <a:alpha val="43137"/>
                  </a:srgbClr>
                </a:outerShdw>
              </a:effectLst>
              <a:latin typeface="汉仪大宋简" panose="02010600000101010101" pitchFamily="2" charset="-122"/>
              <a:ea typeface="汉仪大宋简" panose="02010600000101010101" pitchFamily="2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1DBF240-3BD3-40D8-813B-37C1600097F7}"/>
              </a:ext>
            </a:extLst>
          </p:cNvPr>
          <p:cNvGrpSpPr/>
          <p:nvPr userDrawn="1"/>
        </p:nvGrpSpPr>
        <p:grpSpPr>
          <a:xfrm>
            <a:off x="367120" y="9413"/>
            <a:ext cx="1070132" cy="1362190"/>
            <a:chOff x="367120" y="9413"/>
            <a:chExt cx="1070132" cy="1362190"/>
          </a:xfrm>
        </p:grpSpPr>
        <p:sp>
          <p:nvSpPr>
            <p:cNvPr id="12" name="箭头: 五边形 11">
              <a:extLst>
                <a:ext uri="{FF2B5EF4-FFF2-40B4-BE49-F238E27FC236}">
                  <a16:creationId xmlns:a16="http://schemas.microsoft.com/office/drawing/2014/main" id="{3D1E2379-BA91-4D25-BACD-E1CDE4C32394}"/>
                </a:ext>
              </a:extLst>
            </p:cNvPr>
            <p:cNvSpPr/>
            <p:nvPr/>
          </p:nvSpPr>
          <p:spPr>
            <a:xfrm rot="5400000">
              <a:off x="221091" y="228843"/>
              <a:ext cx="1362190" cy="923330"/>
            </a:xfrm>
            <a:prstGeom prst="homePlate">
              <a:avLst>
                <a:gd name="adj" fmla="val 29368"/>
              </a:avLst>
            </a:prstGeom>
            <a:solidFill>
              <a:srgbClr val="A002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373CA3F1-A855-4E6C-887F-2DE31AEEDD0E}"/>
                </a:ext>
              </a:extLst>
            </p:cNvPr>
            <p:cNvSpPr txBox="1"/>
            <p:nvPr/>
          </p:nvSpPr>
          <p:spPr>
            <a:xfrm>
              <a:off x="367120" y="368391"/>
              <a:ext cx="10701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effectLst>
                    <a:outerShdw blurRad="1270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大宋简" panose="02010600000101010101" pitchFamily="2" charset="-122"/>
                  <a:ea typeface="汉仪大宋简" panose="02010600000101010101" pitchFamily="2" charset="-122"/>
                </a:rPr>
                <a:t>01</a:t>
              </a:r>
              <a:endParaRPr lang="zh-CN" altLang="en-US" sz="4000" dirty="0">
                <a:solidFill>
                  <a:schemeClr val="bg1"/>
                </a:solidFill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anose="02010600000101010101" pitchFamily="2" charset="-122"/>
                <a:ea typeface="汉仪大宋简" panose="02010600000101010101" pitchFamily="2" charset="-122"/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35AB7769-76F6-41AE-A743-57B0A5E97F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7324" y="9413"/>
            <a:ext cx="4094676" cy="25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5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7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878982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TextBox 8"/>
          <p:cNvSpPr txBox="1"/>
          <p:nvPr userDrawn="1"/>
        </p:nvSpPr>
        <p:spPr>
          <a:xfrm>
            <a:off x="453650" y="4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6495275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170509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29237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8858965-BAB2-42BA-BCEF-D374B400338C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AB0300"/>
              </a:gs>
              <a:gs pos="100000">
                <a:srgbClr val="8100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050DE0E-9803-4A95-837D-E9D33279DE38}"/>
              </a:ext>
            </a:extLst>
          </p:cNvPr>
          <p:cNvSpPr/>
          <p:nvPr userDrawn="1"/>
        </p:nvSpPr>
        <p:spPr>
          <a:xfrm>
            <a:off x="214831" y="236312"/>
            <a:ext cx="11762339" cy="63853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349E04C-BD4C-456B-994E-258CA2553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7324" y="9413"/>
            <a:ext cx="4094676" cy="25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0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7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33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2E3AAC11-D570-4EA9-AFC0-30FB72BA45EB}" type="datetimeFigureOut">
              <a:rPr lang="zh-CN" altLang="en-US" sz="2400" smtClean="0">
                <a:solidFill>
                  <a:prstClr val="black"/>
                </a:solidFill>
              </a:rPr>
              <a:pPr defTabSz="1219170"/>
              <a:t>2024/2/16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55ECCFAA-F4FB-487C-9F1E-C8836D0C3DC9}" type="slidenum">
              <a:rPr lang="zh-CN" altLang="en-US" sz="2400" smtClean="0">
                <a:solidFill>
                  <a:prstClr val="black"/>
                </a:solidFill>
              </a:rPr>
              <a:pPr defTabSz="1219170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2986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2E3AAC11-D570-4EA9-AFC0-30FB72BA45EB}" type="datetimeFigureOut">
              <a:rPr lang="zh-CN" altLang="en-US" sz="2400" smtClean="0">
                <a:solidFill>
                  <a:prstClr val="black"/>
                </a:solidFill>
              </a:rPr>
              <a:pPr defTabSz="1219170"/>
              <a:t>2024/2/16</a:t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170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170"/>
            <a:fld id="{55ECCFAA-F4FB-487C-9F1E-C8836D0C3DC9}" type="slidenum">
              <a:rPr lang="zh-CN" altLang="en-US" sz="2400" smtClean="0">
                <a:solidFill>
                  <a:prstClr val="black"/>
                </a:solidFill>
              </a:rPr>
              <a:pPr defTabSz="1219170"/>
              <a:t>‹#›</a:t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0380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38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05A076B0-DBBE-48A2-8663-63AB58FAB96F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AB0300"/>
              </a:gs>
              <a:gs pos="100000">
                <a:srgbClr val="8100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81183BE-2BA8-4059-963D-0F140D889020}"/>
              </a:ext>
            </a:extLst>
          </p:cNvPr>
          <p:cNvSpPr/>
          <p:nvPr userDrawn="1"/>
        </p:nvSpPr>
        <p:spPr>
          <a:xfrm>
            <a:off x="214831" y="236312"/>
            <a:ext cx="11762339" cy="63853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PA-文本框 5">
            <a:extLst>
              <a:ext uri="{FF2B5EF4-FFF2-40B4-BE49-F238E27FC236}">
                <a16:creationId xmlns:a16="http://schemas.microsoft.com/office/drawing/2014/main" id="{781AB3AB-1446-4AFA-B794-FB0F99D97AF0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3571498" y="260669"/>
            <a:ext cx="4236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685800" indent="-685800" algn="ctr">
              <a:buFont typeface="Arial" panose="020B0604020202020204" pitchFamily="34" charset="0"/>
              <a:buChar char="•"/>
              <a:defRPr sz="5400" i="0" spc="300">
                <a:solidFill>
                  <a:srgbClr val="C00000"/>
                </a:solidFill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anose="02010600000101010101" pitchFamily="2" charset="-122"/>
                <a:ea typeface="汉仪大宋简" panose="02010600000101010101" pitchFamily="2" charset="-122"/>
              </a:defRPr>
            </a:lvl1pPr>
          </a:lstStyle>
          <a:p>
            <a:pPr lvl="0"/>
            <a:r>
              <a:rPr lang="en-US" altLang="zh-CN" sz="3200" dirty="0"/>
              <a:t>Add Title Text</a:t>
            </a:r>
            <a:endParaRPr lang="zh-CN" altLang="en-US" dirty="0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1DBF240-3BD3-40D8-813B-37C1600097F7}"/>
              </a:ext>
            </a:extLst>
          </p:cNvPr>
          <p:cNvGrpSpPr/>
          <p:nvPr userDrawn="1"/>
        </p:nvGrpSpPr>
        <p:grpSpPr>
          <a:xfrm>
            <a:off x="367120" y="9413"/>
            <a:ext cx="1070132" cy="1362190"/>
            <a:chOff x="367120" y="9413"/>
            <a:chExt cx="1070132" cy="1362190"/>
          </a:xfrm>
        </p:grpSpPr>
        <p:sp>
          <p:nvSpPr>
            <p:cNvPr id="12" name="箭头: 五边形 11">
              <a:extLst>
                <a:ext uri="{FF2B5EF4-FFF2-40B4-BE49-F238E27FC236}">
                  <a16:creationId xmlns:a16="http://schemas.microsoft.com/office/drawing/2014/main" id="{3D1E2379-BA91-4D25-BACD-E1CDE4C32394}"/>
                </a:ext>
              </a:extLst>
            </p:cNvPr>
            <p:cNvSpPr/>
            <p:nvPr/>
          </p:nvSpPr>
          <p:spPr>
            <a:xfrm rot="5400000">
              <a:off x="221091" y="228843"/>
              <a:ext cx="1362190" cy="923330"/>
            </a:xfrm>
            <a:prstGeom prst="homePlate">
              <a:avLst>
                <a:gd name="adj" fmla="val 29368"/>
              </a:avLst>
            </a:prstGeom>
            <a:solidFill>
              <a:srgbClr val="A002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373CA3F1-A855-4E6C-887F-2DE31AEEDD0E}"/>
                </a:ext>
              </a:extLst>
            </p:cNvPr>
            <p:cNvSpPr txBox="1"/>
            <p:nvPr/>
          </p:nvSpPr>
          <p:spPr>
            <a:xfrm>
              <a:off x="367120" y="368391"/>
              <a:ext cx="10701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effectLst>
                    <a:outerShdw blurRad="1270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大宋简" panose="02010600000101010101" pitchFamily="2" charset="-122"/>
                  <a:ea typeface="汉仪大宋简" panose="02010600000101010101" pitchFamily="2" charset="-122"/>
                </a:rPr>
                <a:t>02</a:t>
              </a:r>
              <a:endParaRPr lang="zh-CN" altLang="en-US" sz="4000" dirty="0">
                <a:solidFill>
                  <a:schemeClr val="bg1"/>
                </a:solidFill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anose="02010600000101010101" pitchFamily="2" charset="-122"/>
                <a:ea typeface="汉仪大宋简" panose="02010600000101010101" pitchFamily="2" charset="-122"/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35AB7769-76F6-41AE-A743-57B0A5E97F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7324" y="9413"/>
            <a:ext cx="4094676" cy="25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9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7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05A076B0-DBBE-48A2-8663-63AB58FAB96F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AB0300"/>
              </a:gs>
              <a:gs pos="100000">
                <a:srgbClr val="8100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81183BE-2BA8-4059-963D-0F140D889020}"/>
              </a:ext>
            </a:extLst>
          </p:cNvPr>
          <p:cNvSpPr/>
          <p:nvPr userDrawn="1"/>
        </p:nvSpPr>
        <p:spPr>
          <a:xfrm>
            <a:off x="214831" y="236312"/>
            <a:ext cx="11762339" cy="63853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PA-文本框 5">
            <a:extLst>
              <a:ext uri="{FF2B5EF4-FFF2-40B4-BE49-F238E27FC236}">
                <a16:creationId xmlns:a16="http://schemas.microsoft.com/office/drawing/2014/main" id="{781AB3AB-1446-4AFA-B794-FB0F99D97AF0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3571498" y="260669"/>
            <a:ext cx="4236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685800" indent="-685800" algn="ctr">
              <a:buFont typeface="Arial" panose="020B0604020202020204" pitchFamily="34" charset="0"/>
              <a:buChar char="•"/>
              <a:defRPr sz="5400" i="0" spc="300">
                <a:solidFill>
                  <a:srgbClr val="C00000"/>
                </a:solidFill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anose="02010600000101010101" pitchFamily="2" charset="-122"/>
                <a:ea typeface="汉仪大宋简" panose="02010600000101010101" pitchFamily="2" charset="-122"/>
              </a:defRPr>
            </a:lvl1pPr>
          </a:lstStyle>
          <a:p>
            <a:pPr lvl="0"/>
            <a:r>
              <a:rPr lang="en-US" altLang="zh-CN" sz="3200" dirty="0"/>
              <a:t>Add Title Text</a:t>
            </a:r>
            <a:endParaRPr lang="zh-CN" altLang="en-US" sz="3200" dirty="0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1DBF240-3BD3-40D8-813B-37C1600097F7}"/>
              </a:ext>
            </a:extLst>
          </p:cNvPr>
          <p:cNvGrpSpPr/>
          <p:nvPr userDrawn="1"/>
        </p:nvGrpSpPr>
        <p:grpSpPr>
          <a:xfrm>
            <a:off x="367120" y="9413"/>
            <a:ext cx="1070132" cy="1362190"/>
            <a:chOff x="367120" y="9413"/>
            <a:chExt cx="1070132" cy="1362190"/>
          </a:xfrm>
        </p:grpSpPr>
        <p:sp>
          <p:nvSpPr>
            <p:cNvPr id="12" name="箭头: 五边形 11">
              <a:extLst>
                <a:ext uri="{FF2B5EF4-FFF2-40B4-BE49-F238E27FC236}">
                  <a16:creationId xmlns:a16="http://schemas.microsoft.com/office/drawing/2014/main" id="{3D1E2379-BA91-4D25-BACD-E1CDE4C32394}"/>
                </a:ext>
              </a:extLst>
            </p:cNvPr>
            <p:cNvSpPr/>
            <p:nvPr/>
          </p:nvSpPr>
          <p:spPr>
            <a:xfrm rot="5400000">
              <a:off x="221091" y="228843"/>
              <a:ext cx="1362190" cy="923330"/>
            </a:xfrm>
            <a:prstGeom prst="homePlate">
              <a:avLst>
                <a:gd name="adj" fmla="val 29368"/>
              </a:avLst>
            </a:prstGeom>
            <a:solidFill>
              <a:srgbClr val="A002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373CA3F1-A855-4E6C-887F-2DE31AEEDD0E}"/>
                </a:ext>
              </a:extLst>
            </p:cNvPr>
            <p:cNvSpPr txBox="1"/>
            <p:nvPr/>
          </p:nvSpPr>
          <p:spPr>
            <a:xfrm>
              <a:off x="367120" y="368391"/>
              <a:ext cx="10701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effectLst>
                    <a:outerShdw blurRad="1270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大宋简" panose="02010600000101010101" pitchFamily="2" charset="-122"/>
                  <a:ea typeface="汉仪大宋简" panose="02010600000101010101" pitchFamily="2" charset="-122"/>
                </a:rPr>
                <a:t>03</a:t>
              </a:r>
              <a:endParaRPr lang="zh-CN" altLang="en-US" sz="4000" dirty="0">
                <a:solidFill>
                  <a:schemeClr val="bg1"/>
                </a:solidFill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anose="02010600000101010101" pitchFamily="2" charset="-122"/>
                <a:ea typeface="汉仪大宋简" panose="02010600000101010101" pitchFamily="2" charset="-122"/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35AB7769-76F6-41AE-A743-57B0A5E97F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7324" y="9413"/>
            <a:ext cx="4094676" cy="25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7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7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05A076B0-DBBE-48A2-8663-63AB58FAB96F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AB0300"/>
              </a:gs>
              <a:gs pos="100000">
                <a:srgbClr val="8100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81183BE-2BA8-4059-963D-0F140D889020}"/>
              </a:ext>
            </a:extLst>
          </p:cNvPr>
          <p:cNvSpPr/>
          <p:nvPr userDrawn="1"/>
        </p:nvSpPr>
        <p:spPr>
          <a:xfrm>
            <a:off x="214831" y="236312"/>
            <a:ext cx="11762339" cy="63853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PA-文本框 5">
            <a:extLst>
              <a:ext uri="{FF2B5EF4-FFF2-40B4-BE49-F238E27FC236}">
                <a16:creationId xmlns:a16="http://schemas.microsoft.com/office/drawing/2014/main" id="{781AB3AB-1446-4AFA-B794-FB0F99D97AF0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3571498" y="260669"/>
            <a:ext cx="4236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685800" indent="-685800" algn="ctr">
              <a:buFont typeface="Arial" panose="020B0604020202020204" pitchFamily="34" charset="0"/>
              <a:buChar char="•"/>
              <a:defRPr sz="5400" i="0" spc="300">
                <a:solidFill>
                  <a:srgbClr val="C00000"/>
                </a:solidFill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anose="02010600000101010101" pitchFamily="2" charset="-122"/>
                <a:ea typeface="汉仪大宋简" panose="02010600000101010101" pitchFamily="2" charset="-122"/>
              </a:defRPr>
            </a:lvl1pPr>
          </a:lstStyle>
          <a:p>
            <a:pPr lvl="0"/>
            <a:r>
              <a:rPr lang="en-US" altLang="zh-CN" sz="3200" dirty="0"/>
              <a:t>Add Title Text</a:t>
            </a:r>
            <a:endParaRPr lang="zh-CN" altLang="en-US" sz="3200" dirty="0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1DBF240-3BD3-40D8-813B-37C1600097F7}"/>
              </a:ext>
            </a:extLst>
          </p:cNvPr>
          <p:cNvGrpSpPr/>
          <p:nvPr userDrawn="1"/>
        </p:nvGrpSpPr>
        <p:grpSpPr>
          <a:xfrm>
            <a:off x="367120" y="9413"/>
            <a:ext cx="1070132" cy="1362190"/>
            <a:chOff x="367120" y="9413"/>
            <a:chExt cx="1070132" cy="1362190"/>
          </a:xfrm>
        </p:grpSpPr>
        <p:sp>
          <p:nvSpPr>
            <p:cNvPr id="12" name="箭头: 五边形 11">
              <a:extLst>
                <a:ext uri="{FF2B5EF4-FFF2-40B4-BE49-F238E27FC236}">
                  <a16:creationId xmlns:a16="http://schemas.microsoft.com/office/drawing/2014/main" id="{3D1E2379-BA91-4D25-BACD-E1CDE4C32394}"/>
                </a:ext>
              </a:extLst>
            </p:cNvPr>
            <p:cNvSpPr/>
            <p:nvPr/>
          </p:nvSpPr>
          <p:spPr>
            <a:xfrm rot="5400000">
              <a:off x="221091" y="228843"/>
              <a:ext cx="1362190" cy="923330"/>
            </a:xfrm>
            <a:prstGeom prst="homePlate">
              <a:avLst>
                <a:gd name="adj" fmla="val 29368"/>
              </a:avLst>
            </a:prstGeom>
            <a:solidFill>
              <a:srgbClr val="A002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373CA3F1-A855-4E6C-887F-2DE31AEEDD0E}"/>
                </a:ext>
              </a:extLst>
            </p:cNvPr>
            <p:cNvSpPr txBox="1"/>
            <p:nvPr/>
          </p:nvSpPr>
          <p:spPr>
            <a:xfrm>
              <a:off x="367120" y="368391"/>
              <a:ext cx="10701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effectLst>
                    <a:outerShdw blurRad="1270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大宋简" panose="02010600000101010101" pitchFamily="2" charset="-122"/>
                  <a:ea typeface="汉仪大宋简" panose="02010600000101010101" pitchFamily="2" charset="-122"/>
                </a:rPr>
                <a:t>04</a:t>
              </a:r>
              <a:endParaRPr lang="zh-CN" altLang="en-US" sz="4000" dirty="0">
                <a:solidFill>
                  <a:schemeClr val="bg1"/>
                </a:solidFill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anose="02010600000101010101" pitchFamily="2" charset="-122"/>
                <a:ea typeface="汉仪大宋简" panose="02010600000101010101" pitchFamily="2" charset="-122"/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35AB7769-76F6-41AE-A743-57B0A5E97F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7324" y="9413"/>
            <a:ext cx="4094676" cy="25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5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7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3354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23854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55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53" r:id="rId44"/>
    <p:sldLayoutId id="2147483697" r:id="rId45"/>
    <p:sldLayoutId id="2147483698" r:id="rId4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559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4.wdp"/><Relationship Id="rId3" Type="http://schemas.openxmlformats.org/officeDocument/2006/relationships/tags" Target="../tags/tag6.xml"/><Relationship Id="rId7" Type="http://schemas.microsoft.com/office/2007/relationships/hdphoto" Target="../media/hdphoto1.wdp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tags" Target="../tags/tag5.xml"/><Relationship Id="rId16" Type="http://schemas.openxmlformats.org/officeDocument/2006/relationships/image" Target="../media/image8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5" Type="http://schemas.openxmlformats.org/officeDocument/2006/relationships/image" Target="../media/image2.png"/><Relationship Id="rId15" Type="http://schemas.microsoft.com/office/2007/relationships/hdphoto" Target="../media/hdphoto5.wdp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microsoft.com/office/2007/relationships/hdphoto" Target="../media/hdphoto6.wdp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11" Type="http://schemas.microsoft.com/office/2007/relationships/hdphoto" Target="../media/hdphoto8.wdp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4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microsoft.com/office/2007/relationships/hdphoto" Target="../media/hdphoto6.wdp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1.png"/><Relationship Id="rId11" Type="http://schemas.microsoft.com/office/2007/relationships/hdphoto" Target="../media/hdphoto8.wdp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microsoft.com/office/2007/relationships/hdphoto" Target="../media/hdphoto7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tags" Target="../tags/tag16.xml"/><Relationship Id="rId16" Type="http://schemas.openxmlformats.org/officeDocument/2006/relationships/image" Target="../media/image9.png"/><Relationship Id="rId1" Type="http://schemas.openxmlformats.org/officeDocument/2006/relationships/tags" Target="../tags/tag15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44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48.png"/><Relationship Id="rId5" Type="http://schemas.openxmlformats.org/officeDocument/2006/relationships/image" Target="../media/image45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47.png"/><Relationship Id="rId14" Type="http://schemas.openxmlformats.org/officeDocument/2006/relationships/hyperlink" Target="http://www.freeppt7.com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12" Type="http://schemas.microsoft.com/office/2007/relationships/hdphoto" Target="../media/hdphoto8.wdp"/><Relationship Id="rId2" Type="http://schemas.openxmlformats.org/officeDocument/2006/relationships/tags" Target="../tags/tag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microsoft.com/office/2007/relationships/hdphoto" Target="../media/hdphoto7.wdp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microsoft.com/office/2007/relationships/hdphoto" Target="../media/hdphoto6.wdp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11" Type="http://schemas.microsoft.com/office/2007/relationships/hdphoto" Target="../media/hdphoto8.wdp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FCF8D01-081D-472D-961D-3DE62723C8B5}"/>
              </a:ext>
            </a:extLst>
          </p:cNvPr>
          <p:cNvSpPr/>
          <p:nvPr/>
        </p:nvSpPr>
        <p:spPr>
          <a:xfrm>
            <a:off x="1" y="0"/>
            <a:ext cx="12192000" cy="5683763"/>
          </a:xfrm>
          <a:prstGeom prst="rect">
            <a:avLst/>
          </a:prstGeom>
          <a:gradFill flip="none" rotWithShape="1">
            <a:gsLst>
              <a:gs pos="0">
                <a:srgbClr val="AB0300"/>
              </a:gs>
              <a:gs pos="100000">
                <a:srgbClr val="8100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7AF40FC-1D08-400F-87D3-3E8F887EAA5E}"/>
              </a:ext>
            </a:extLst>
          </p:cNvPr>
          <p:cNvGrpSpPr/>
          <p:nvPr/>
        </p:nvGrpSpPr>
        <p:grpSpPr>
          <a:xfrm>
            <a:off x="7331242" y="-666751"/>
            <a:ext cx="4400550" cy="4400550"/>
            <a:chOff x="7331242" y="-666751"/>
            <a:chExt cx="4400550" cy="4400550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E13CCE4A-C452-449D-89D6-BE2D98C13096}"/>
                </a:ext>
              </a:extLst>
            </p:cNvPr>
            <p:cNvSpPr/>
            <p:nvPr/>
          </p:nvSpPr>
          <p:spPr>
            <a:xfrm>
              <a:off x="7331242" y="-666751"/>
              <a:ext cx="4400550" cy="4400550"/>
            </a:xfrm>
            <a:prstGeom prst="ellipse">
              <a:avLst/>
            </a:prstGeom>
            <a:gradFill>
              <a:gsLst>
                <a:gs pos="0">
                  <a:srgbClr val="CD120B"/>
                </a:gs>
                <a:gs pos="100000">
                  <a:srgbClr val="810000"/>
                </a:gs>
              </a:gsLst>
              <a:lin ang="2700000" scaled="1"/>
            </a:gradFill>
            <a:ln>
              <a:noFill/>
            </a:ln>
            <a:effectLst>
              <a:outerShdw blurRad="317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2413B976-3E79-45EF-8762-164E21F7E2BA}"/>
                </a:ext>
              </a:extLst>
            </p:cNvPr>
            <p:cNvSpPr/>
            <p:nvPr/>
          </p:nvSpPr>
          <p:spPr>
            <a:xfrm>
              <a:off x="7587556" y="-299887"/>
              <a:ext cx="3621314" cy="3621314"/>
            </a:xfrm>
            <a:prstGeom prst="ellipse">
              <a:avLst/>
            </a:prstGeom>
            <a:solidFill>
              <a:srgbClr val="A2080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E246F218-2522-4BC6-8D5F-C46732B3D5F2}"/>
                </a:ext>
              </a:extLst>
            </p:cNvPr>
            <p:cNvSpPr/>
            <p:nvPr/>
          </p:nvSpPr>
          <p:spPr>
            <a:xfrm>
              <a:off x="7732654" y="-277133"/>
              <a:ext cx="3621314" cy="3621314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id="{D4261037-010D-43B0-B5E1-A9604464C457}"/>
              </a:ext>
            </a:extLst>
          </p:cNvPr>
          <p:cNvSpPr/>
          <p:nvPr/>
        </p:nvSpPr>
        <p:spPr>
          <a:xfrm>
            <a:off x="-590550" y="5414045"/>
            <a:ext cx="12960826" cy="1743842"/>
          </a:xfrm>
          <a:prstGeom prst="rect">
            <a:avLst/>
          </a:prstGeom>
          <a:solidFill>
            <a:srgbClr val="A8030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EA6CE40A-B894-47F7-8D78-B11186CB8655}"/>
              </a:ext>
            </a:extLst>
          </p:cNvPr>
          <p:cNvGrpSpPr/>
          <p:nvPr/>
        </p:nvGrpSpPr>
        <p:grpSpPr>
          <a:xfrm>
            <a:off x="6679308" y="3855131"/>
            <a:ext cx="4446740" cy="2323595"/>
            <a:chOff x="1505314" y="560439"/>
            <a:chExt cx="9181372" cy="4797625"/>
          </a:xfrm>
          <a:effectLst>
            <a:outerShdw blurRad="4191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3D5C17E3-78C1-4EB1-A185-613C6FBAC20D}"/>
                </a:ext>
              </a:extLst>
            </p:cNvPr>
            <p:cNvSpPr/>
            <p:nvPr/>
          </p:nvSpPr>
          <p:spPr>
            <a:xfrm>
              <a:off x="1941094" y="785944"/>
              <a:ext cx="8524373" cy="4572120"/>
            </a:xfrm>
            <a:custGeom>
              <a:avLst/>
              <a:gdLst>
                <a:gd name="connsiteX0" fmla="*/ 4251158 w 8181473"/>
                <a:gd name="connsiteY0" fmla="*/ 4572000 h 4572000"/>
                <a:gd name="connsiteX1" fmla="*/ 0 w 8181473"/>
                <a:gd name="connsiteY1" fmla="*/ 2983832 h 4572000"/>
                <a:gd name="connsiteX2" fmla="*/ 3994484 w 8181473"/>
                <a:gd name="connsiteY2" fmla="*/ 0 h 4572000"/>
                <a:gd name="connsiteX3" fmla="*/ 8181473 w 8181473"/>
                <a:gd name="connsiteY3" fmla="*/ 2213811 h 4572000"/>
                <a:gd name="connsiteX4" fmla="*/ 4251158 w 8181473"/>
                <a:gd name="connsiteY4" fmla="*/ 4572000 h 4572000"/>
                <a:gd name="connsiteX0" fmla="*/ 4251665 w 8181980"/>
                <a:gd name="connsiteY0" fmla="*/ 4579370 h 4579370"/>
                <a:gd name="connsiteX1" fmla="*/ 507 w 8181980"/>
                <a:gd name="connsiteY1" fmla="*/ 2991202 h 4579370"/>
                <a:gd name="connsiteX2" fmla="*/ 3994991 w 8181980"/>
                <a:gd name="connsiteY2" fmla="*/ 7370 h 4579370"/>
                <a:gd name="connsiteX3" fmla="*/ 8181980 w 8181980"/>
                <a:gd name="connsiteY3" fmla="*/ 2221181 h 4579370"/>
                <a:gd name="connsiteX4" fmla="*/ 4251665 w 8181980"/>
                <a:gd name="connsiteY4" fmla="*/ 4579370 h 4579370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524373"/>
                <a:gd name="connsiteY0" fmla="*/ 4572034 h 4572034"/>
                <a:gd name="connsiteX1" fmla="*/ 0 w 8524373"/>
                <a:gd name="connsiteY1" fmla="*/ 2983866 h 4572034"/>
                <a:gd name="connsiteX2" fmla="*/ 3994484 w 8524373"/>
                <a:gd name="connsiteY2" fmla="*/ 34 h 4572034"/>
                <a:gd name="connsiteX3" fmla="*/ 8524373 w 8524373"/>
                <a:gd name="connsiteY3" fmla="*/ 2925045 h 4572034"/>
                <a:gd name="connsiteX4" fmla="*/ 4251158 w 8524373"/>
                <a:gd name="connsiteY4" fmla="*/ 4572034 h 4572034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4373" h="4572120">
                  <a:moveTo>
                    <a:pt x="4251158" y="4572120"/>
                  </a:moveTo>
                  <a:lnTo>
                    <a:pt x="0" y="2983952"/>
                  </a:lnTo>
                  <a:cubicBezTo>
                    <a:pt x="702510" y="1061573"/>
                    <a:pt x="2573755" y="9923"/>
                    <a:pt x="3994484" y="120"/>
                  </a:cubicBezTo>
                  <a:cubicBezTo>
                    <a:pt x="5415213" y="-9683"/>
                    <a:pt x="7603957" y="575631"/>
                    <a:pt x="8524373" y="2925131"/>
                  </a:cubicBezTo>
                  <a:lnTo>
                    <a:pt x="4251158" y="457212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C3B1A25B-9DE0-47F4-8F30-640C1BEC05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5314" y="560439"/>
              <a:ext cx="9181372" cy="4797625"/>
            </a:xfrm>
            <a:prstGeom prst="rect">
              <a:avLst/>
            </a:prstGeom>
          </p:spPr>
        </p:pic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F4FFCB28-F7B2-4693-BC6E-1901583FC83B}"/>
              </a:ext>
            </a:extLst>
          </p:cNvPr>
          <p:cNvGrpSpPr/>
          <p:nvPr/>
        </p:nvGrpSpPr>
        <p:grpSpPr>
          <a:xfrm>
            <a:off x="9458131" y="4845403"/>
            <a:ext cx="3038325" cy="1587643"/>
            <a:chOff x="1505312" y="560439"/>
            <a:chExt cx="9181372" cy="4797625"/>
          </a:xfrm>
          <a:effectLst>
            <a:outerShdw blurRad="3302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1A65F63F-10DA-4510-9993-BB106512784A}"/>
                </a:ext>
              </a:extLst>
            </p:cNvPr>
            <p:cNvSpPr/>
            <p:nvPr/>
          </p:nvSpPr>
          <p:spPr>
            <a:xfrm>
              <a:off x="1941094" y="785944"/>
              <a:ext cx="8524373" cy="4572120"/>
            </a:xfrm>
            <a:custGeom>
              <a:avLst/>
              <a:gdLst>
                <a:gd name="connsiteX0" fmla="*/ 4251158 w 8181473"/>
                <a:gd name="connsiteY0" fmla="*/ 4572000 h 4572000"/>
                <a:gd name="connsiteX1" fmla="*/ 0 w 8181473"/>
                <a:gd name="connsiteY1" fmla="*/ 2983832 h 4572000"/>
                <a:gd name="connsiteX2" fmla="*/ 3994484 w 8181473"/>
                <a:gd name="connsiteY2" fmla="*/ 0 h 4572000"/>
                <a:gd name="connsiteX3" fmla="*/ 8181473 w 8181473"/>
                <a:gd name="connsiteY3" fmla="*/ 2213811 h 4572000"/>
                <a:gd name="connsiteX4" fmla="*/ 4251158 w 8181473"/>
                <a:gd name="connsiteY4" fmla="*/ 4572000 h 4572000"/>
                <a:gd name="connsiteX0" fmla="*/ 4251665 w 8181980"/>
                <a:gd name="connsiteY0" fmla="*/ 4579370 h 4579370"/>
                <a:gd name="connsiteX1" fmla="*/ 507 w 8181980"/>
                <a:gd name="connsiteY1" fmla="*/ 2991202 h 4579370"/>
                <a:gd name="connsiteX2" fmla="*/ 3994991 w 8181980"/>
                <a:gd name="connsiteY2" fmla="*/ 7370 h 4579370"/>
                <a:gd name="connsiteX3" fmla="*/ 8181980 w 8181980"/>
                <a:gd name="connsiteY3" fmla="*/ 2221181 h 4579370"/>
                <a:gd name="connsiteX4" fmla="*/ 4251665 w 8181980"/>
                <a:gd name="connsiteY4" fmla="*/ 4579370 h 4579370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524373"/>
                <a:gd name="connsiteY0" fmla="*/ 4572034 h 4572034"/>
                <a:gd name="connsiteX1" fmla="*/ 0 w 8524373"/>
                <a:gd name="connsiteY1" fmla="*/ 2983866 h 4572034"/>
                <a:gd name="connsiteX2" fmla="*/ 3994484 w 8524373"/>
                <a:gd name="connsiteY2" fmla="*/ 34 h 4572034"/>
                <a:gd name="connsiteX3" fmla="*/ 8524373 w 8524373"/>
                <a:gd name="connsiteY3" fmla="*/ 2925045 h 4572034"/>
                <a:gd name="connsiteX4" fmla="*/ 4251158 w 8524373"/>
                <a:gd name="connsiteY4" fmla="*/ 4572034 h 4572034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4373" h="4572120">
                  <a:moveTo>
                    <a:pt x="4251158" y="4572120"/>
                  </a:moveTo>
                  <a:lnTo>
                    <a:pt x="0" y="2983952"/>
                  </a:lnTo>
                  <a:cubicBezTo>
                    <a:pt x="702510" y="1061573"/>
                    <a:pt x="2573755" y="9923"/>
                    <a:pt x="3994484" y="120"/>
                  </a:cubicBezTo>
                  <a:cubicBezTo>
                    <a:pt x="5415213" y="-9683"/>
                    <a:pt x="7603957" y="575631"/>
                    <a:pt x="8524373" y="2925131"/>
                  </a:cubicBezTo>
                  <a:lnTo>
                    <a:pt x="4251158" y="457212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F7943198-DC41-4811-8E95-9FE60883FE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5312" y="560439"/>
              <a:ext cx="9181372" cy="4797625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622652DD-578D-487A-B171-07082FDD9B1D}"/>
              </a:ext>
            </a:extLst>
          </p:cNvPr>
          <p:cNvGrpSpPr/>
          <p:nvPr/>
        </p:nvGrpSpPr>
        <p:grpSpPr>
          <a:xfrm>
            <a:off x="4182593" y="5370119"/>
            <a:ext cx="2373919" cy="1240466"/>
            <a:chOff x="1505314" y="560439"/>
            <a:chExt cx="9181372" cy="4797625"/>
          </a:xfrm>
          <a:effectLst>
            <a:outerShdw blurRad="3302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02C816C4-703A-4765-889A-415B3383C69A}"/>
                </a:ext>
              </a:extLst>
            </p:cNvPr>
            <p:cNvSpPr/>
            <p:nvPr/>
          </p:nvSpPr>
          <p:spPr>
            <a:xfrm>
              <a:off x="1941094" y="785944"/>
              <a:ext cx="8524373" cy="4572120"/>
            </a:xfrm>
            <a:custGeom>
              <a:avLst/>
              <a:gdLst>
                <a:gd name="connsiteX0" fmla="*/ 4251158 w 8181473"/>
                <a:gd name="connsiteY0" fmla="*/ 4572000 h 4572000"/>
                <a:gd name="connsiteX1" fmla="*/ 0 w 8181473"/>
                <a:gd name="connsiteY1" fmla="*/ 2983832 h 4572000"/>
                <a:gd name="connsiteX2" fmla="*/ 3994484 w 8181473"/>
                <a:gd name="connsiteY2" fmla="*/ 0 h 4572000"/>
                <a:gd name="connsiteX3" fmla="*/ 8181473 w 8181473"/>
                <a:gd name="connsiteY3" fmla="*/ 2213811 h 4572000"/>
                <a:gd name="connsiteX4" fmla="*/ 4251158 w 8181473"/>
                <a:gd name="connsiteY4" fmla="*/ 4572000 h 4572000"/>
                <a:gd name="connsiteX0" fmla="*/ 4251665 w 8181980"/>
                <a:gd name="connsiteY0" fmla="*/ 4579370 h 4579370"/>
                <a:gd name="connsiteX1" fmla="*/ 507 w 8181980"/>
                <a:gd name="connsiteY1" fmla="*/ 2991202 h 4579370"/>
                <a:gd name="connsiteX2" fmla="*/ 3994991 w 8181980"/>
                <a:gd name="connsiteY2" fmla="*/ 7370 h 4579370"/>
                <a:gd name="connsiteX3" fmla="*/ 8181980 w 8181980"/>
                <a:gd name="connsiteY3" fmla="*/ 2221181 h 4579370"/>
                <a:gd name="connsiteX4" fmla="*/ 4251665 w 8181980"/>
                <a:gd name="connsiteY4" fmla="*/ 4579370 h 4579370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524373"/>
                <a:gd name="connsiteY0" fmla="*/ 4572034 h 4572034"/>
                <a:gd name="connsiteX1" fmla="*/ 0 w 8524373"/>
                <a:gd name="connsiteY1" fmla="*/ 2983866 h 4572034"/>
                <a:gd name="connsiteX2" fmla="*/ 3994484 w 8524373"/>
                <a:gd name="connsiteY2" fmla="*/ 34 h 4572034"/>
                <a:gd name="connsiteX3" fmla="*/ 8524373 w 8524373"/>
                <a:gd name="connsiteY3" fmla="*/ 2925045 h 4572034"/>
                <a:gd name="connsiteX4" fmla="*/ 4251158 w 8524373"/>
                <a:gd name="connsiteY4" fmla="*/ 4572034 h 4572034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4373" h="4572120">
                  <a:moveTo>
                    <a:pt x="4251158" y="4572120"/>
                  </a:moveTo>
                  <a:lnTo>
                    <a:pt x="0" y="2983952"/>
                  </a:lnTo>
                  <a:cubicBezTo>
                    <a:pt x="702510" y="1061573"/>
                    <a:pt x="2573755" y="9923"/>
                    <a:pt x="3994484" y="120"/>
                  </a:cubicBezTo>
                  <a:cubicBezTo>
                    <a:pt x="5415213" y="-9683"/>
                    <a:pt x="7603957" y="575631"/>
                    <a:pt x="8524373" y="2925131"/>
                  </a:cubicBezTo>
                  <a:lnTo>
                    <a:pt x="4251158" y="457212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9DD83AF3-AFDF-4EA5-BE57-E4584402FA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5314" y="560439"/>
              <a:ext cx="9181372" cy="4797625"/>
            </a:xfrm>
            <a:prstGeom prst="rect">
              <a:avLst/>
            </a:prstGeom>
          </p:spPr>
        </p:pic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FC0D8EC8-D946-4599-A226-028E627CFAB4}"/>
              </a:ext>
            </a:extLst>
          </p:cNvPr>
          <p:cNvGrpSpPr/>
          <p:nvPr/>
        </p:nvGrpSpPr>
        <p:grpSpPr>
          <a:xfrm>
            <a:off x="2501998" y="4864467"/>
            <a:ext cx="2734692" cy="1428984"/>
            <a:chOff x="1505314" y="560439"/>
            <a:chExt cx="9181372" cy="4797625"/>
          </a:xfrm>
          <a:effectLst>
            <a:outerShdw blurRad="4191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7B6E590C-DF7D-46F3-8A4D-DDB3F04311B2}"/>
                </a:ext>
              </a:extLst>
            </p:cNvPr>
            <p:cNvSpPr/>
            <p:nvPr/>
          </p:nvSpPr>
          <p:spPr>
            <a:xfrm>
              <a:off x="1941094" y="785944"/>
              <a:ext cx="8524373" cy="4572120"/>
            </a:xfrm>
            <a:custGeom>
              <a:avLst/>
              <a:gdLst>
                <a:gd name="connsiteX0" fmla="*/ 4251158 w 8181473"/>
                <a:gd name="connsiteY0" fmla="*/ 4572000 h 4572000"/>
                <a:gd name="connsiteX1" fmla="*/ 0 w 8181473"/>
                <a:gd name="connsiteY1" fmla="*/ 2983832 h 4572000"/>
                <a:gd name="connsiteX2" fmla="*/ 3994484 w 8181473"/>
                <a:gd name="connsiteY2" fmla="*/ 0 h 4572000"/>
                <a:gd name="connsiteX3" fmla="*/ 8181473 w 8181473"/>
                <a:gd name="connsiteY3" fmla="*/ 2213811 h 4572000"/>
                <a:gd name="connsiteX4" fmla="*/ 4251158 w 8181473"/>
                <a:gd name="connsiteY4" fmla="*/ 4572000 h 4572000"/>
                <a:gd name="connsiteX0" fmla="*/ 4251665 w 8181980"/>
                <a:gd name="connsiteY0" fmla="*/ 4579370 h 4579370"/>
                <a:gd name="connsiteX1" fmla="*/ 507 w 8181980"/>
                <a:gd name="connsiteY1" fmla="*/ 2991202 h 4579370"/>
                <a:gd name="connsiteX2" fmla="*/ 3994991 w 8181980"/>
                <a:gd name="connsiteY2" fmla="*/ 7370 h 4579370"/>
                <a:gd name="connsiteX3" fmla="*/ 8181980 w 8181980"/>
                <a:gd name="connsiteY3" fmla="*/ 2221181 h 4579370"/>
                <a:gd name="connsiteX4" fmla="*/ 4251665 w 8181980"/>
                <a:gd name="connsiteY4" fmla="*/ 4579370 h 4579370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524373"/>
                <a:gd name="connsiteY0" fmla="*/ 4572034 h 4572034"/>
                <a:gd name="connsiteX1" fmla="*/ 0 w 8524373"/>
                <a:gd name="connsiteY1" fmla="*/ 2983866 h 4572034"/>
                <a:gd name="connsiteX2" fmla="*/ 3994484 w 8524373"/>
                <a:gd name="connsiteY2" fmla="*/ 34 h 4572034"/>
                <a:gd name="connsiteX3" fmla="*/ 8524373 w 8524373"/>
                <a:gd name="connsiteY3" fmla="*/ 2925045 h 4572034"/>
                <a:gd name="connsiteX4" fmla="*/ 4251158 w 8524373"/>
                <a:gd name="connsiteY4" fmla="*/ 4572034 h 4572034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4373" h="4572120">
                  <a:moveTo>
                    <a:pt x="4251158" y="4572120"/>
                  </a:moveTo>
                  <a:lnTo>
                    <a:pt x="0" y="2983952"/>
                  </a:lnTo>
                  <a:cubicBezTo>
                    <a:pt x="702510" y="1061573"/>
                    <a:pt x="2573755" y="9923"/>
                    <a:pt x="3994484" y="120"/>
                  </a:cubicBezTo>
                  <a:cubicBezTo>
                    <a:pt x="5415213" y="-9683"/>
                    <a:pt x="7603957" y="575631"/>
                    <a:pt x="8524373" y="2925131"/>
                  </a:cubicBezTo>
                  <a:lnTo>
                    <a:pt x="4251158" y="457212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C3EFCFFE-DD4B-4F36-921A-C0FCB7EB8E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5314" y="560439"/>
              <a:ext cx="9181372" cy="4797625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0F11950A-BD2C-4A63-905B-4EC319ADB6A4}"/>
              </a:ext>
            </a:extLst>
          </p:cNvPr>
          <p:cNvGrpSpPr/>
          <p:nvPr/>
        </p:nvGrpSpPr>
        <p:grpSpPr>
          <a:xfrm>
            <a:off x="2179628" y="5633353"/>
            <a:ext cx="2052416" cy="1072468"/>
            <a:chOff x="1505314" y="560439"/>
            <a:chExt cx="9181372" cy="4797625"/>
          </a:xfrm>
          <a:effectLst>
            <a:outerShdw blurRad="3302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68F5F3B8-F8E0-4FC9-BE94-85A05E04CC81}"/>
                </a:ext>
              </a:extLst>
            </p:cNvPr>
            <p:cNvSpPr/>
            <p:nvPr/>
          </p:nvSpPr>
          <p:spPr>
            <a:xfrm>
              <a:off x="1941094" y="785944"/>
              <a:ext cx="8524373" cy="4572120"/>
            </a:xfrm>
            <a:custGeom>
              <a:avLst/>
              <a:gdLst>
                <a:gd name="connsiteX0" fmla="*/ 4251158 w 8181473"/>
                <a:gd name="connsiteY0" fmla="*/ 4572000 h 4572000"/>
                <a:gd name="connsiteX1" fmla="*/ 0 w 8181473"/>
                <a:gd name="connsiteY1" fmla="*/ 2983832 h 4572000"/>
                <a:gd name="connsiteX2" fmla="*/ 3994484 w 8181473"/>
                <a:gd name="connsiteY2" fmla="*/ 0 h 4572000"/>
                <a:gd name="connsiteX3" fmla="*/ 8181473 w 8181473"/>
                <a:gd name="connsiteY3" fmla="*/ 2213811 h 4572000"/>
                <a:gd name="connsiteX4" fmla="*/ 4251158 w 8181473"/>
                <a:gd name="connsiteY4" fmla="*/ 4572000 h 4572000"/>
                <a:gd name="connsiteX0" fmla="*/ 4251665 w 8181980"/>
                <a:gd name="connsiteY0" fmla="*/ 4579370 h 4579370"/>
                <a:gd name="connsiteX1" fmla="*/ 507 w 8181980"/>
                <a:gd name="connsiteY1" fmla="*/ 2991202 h 4579370"/>
                <a:gd name="connsiteX2" fmla="*/ 3994991 w 8181980"/>
                <a:gd name="connsiteY2" fmla="*/ 7370 h 4579370"/>
                <a:gd name="connsiteX3" fmla="*/ 8181980 w 8181980"/>
                <a:gd name="connsiteY3" fmla="*/ 2221181 h 4579370"/>
                <a:gd name="connsiteX4" fmla="*/ 4251665 w 8181980"/>
                <a:gd name="connsiteY4" fmla="*/ 4579370 h 4579370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524373"/>
                <a:gd name="connsiteY0" fmla="*/ 4572034 h 4572034"/>
                <a:gd name="connsiteX1" fmla="*/ 0 w 8524373"/>
                <a:gd name="connsiteY1" fmla="*/ 2983866 h 4572034"/>
                <a:gd name="connsiteX2" fmla="*/ 3994484 w 8524373"/>
                <a:gd name="connsiteY2" fmla="*/ 34 h 4572034"/>
                <a:gd name="connsiteX3" fmla="*/ 8524373 w 8524373"/>
                <a:gd name="connsiteY3" fmla="*/ 2925045 h 4572034"/>
                <a:gd name="connsiteX4" fmla="*/ 4251158 w 8524373"/>
                <a:gd name="connsiteY4" fmla="*/ 4572034 h 4572034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4373" h="4572120">
                  <a:moveTo>
                    <a:pt x="4251158" y="4572120"/>
                  </a:moveTo>
                  <a:lnTo>
                    <a:pt x="0" y="2983952"/>
                  </a:lnTo>
                  <a:cubicBezTo>
                    <a:pt x="702510" y="1061573"/>
                    <a:pt x="2573755" y="9923"/>
                    <a:pt x="3994484" y="120"/>
                  </a:cubicBezTo>
                  <a:cubicBezTo>
                    <a:pt x="5415213" y="-9683"/>
                    <a:pt x="7603957" y="575631"/>
                    <a:pt x="8524373" y="2925131"/>
                  </a:cubicBezTo>
                  <a:lnTo>
                    <a:pt x="4251158" y="457212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6AFFE51C-4ACE-4499-A0A5-3604F93B74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5314" y="560439"/>
              <a:ext cx="9181372" cy="4797625"/>
            </a:xfrm>
            <a:prstGeom prst="rect">
              <a:avLst/>
            </a:prstGeom>
          </p:spPr>
        </p:pic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960DDFB7-690F-41B7-BBE1-09D19E38DD8A}"/>
              </a:ext>
            </a:extLst>
          </p:cNvPr>
          <p:cNvGrpSpPr/>
          <p:nvPr/>
        </p:nvGrpSpPr>
        <p:grpSpPr>
          <a:xfrm>
            <a:off x="397666" y="5196314"/>
            <a:ext cx="2373921" cy="1240467"/>
            <a:chOff x="1505314" y="560439"/>
            <a:chExt cx="9181372" cy="4797625"/>
          </a:xfrm>
          <a:effectLst>
            <a:outerShdw blurRad="4191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80349FFA-CD2B-41F4-9836-5ED1276E8388}"/>
                </a:ext>
              </a:extLst>
            </p:cNvPr>
            <p:cNvSpPr/>
            <p:nvPr/>
          </p:nvSpPr>
          <p:spPr>
            <a:xfrm>
              <a:off x="1941094" y="785944"/>
              <a:ext cx="8524373" cy="4572120"/>
            </a:xfrm>
            <a:custGeom>
              <a:avLst/>
              <a:gdLst>
                <a:gd name="connsiteX0" fmla="*/ 4251158 w 8181473"/>
                <a:gd name="connsiteY0" fmla="*/ 4572000 h 4572000"/>
                <a:gd name="connsiteX1" fmla="*/ 0 w 8181473"/>
                <a:gd name="connsiteY1" fmla="*/ 2983832 h 4572000"/>
                <a:gd name="connsiteX2" fmla="*/ 3994484 w 8181473"/>
                <a:gd name="connsiteY2" fmla="*/ 0 h 4572000"/>
                <a:gd name="connsiteX3" fmla="*/ 8181473 w 8181473"/>
                <a:gd name="connsiteY3" fmla="*/ 2213811 h 4572000"/>
                <a:gd name="connsiteX4" fmla="*/ 4251158 w 8181473"/>
                <a:gd name="connsiteY4" fmla="*/ 4572000 h 4572000"/>
                <a:gd name="connsiteX0" fmla="*/ 4251665 w 8181980"/>
                <a:gd name="connsiteY0" fmla="*/ 4579370 h 4579370"/>
                <a:gd name="connsiteX1" fmla="*/ 507 w 8181980"/>
                <a:gd name="connsiteY1" fmla="*/ 2991202 h 4579370"/>
                <a:gd name="connsiteX2" fmla="*/ 3994991 w 8181980"/>
                <a:gd name="connsiteY2" fmla="*/ 7370 h 4579370"/>
                <a:gd name="connsiteX3" fmla="*/ 8181980 w 8181980"/>
                <a:gd name="connsiteY3" fmla="*/ 2221181 h 4579370"/>
                <a:gd name="connsiteX4" fmla="*/ 4251665 w 8181980"/>
                <a:gd name="connsiteY4" fmla="*/ 4579370 h 4579370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524373"/>
                <a:gd name="connsiteY0" fmla="*/ 4572034 h 4572034"/>
                <a:gd name="connsiteX1" fmla="*/ 0 w 8524373"/>
                <a:gd name="connsiteY1" fmla="*/ 2983866 h 4572034"/>
                <a:gd name="connsiteX2" fmla="*/ 3994484 w 8524373"/>
                <a:gd name="connsiteY2" fmla="*/ 34 h 4572034"/>
                <a:gd name="connsiteX3" fmla="*/ 8524373 w 8524373"/>
                <a:gd name="connsiteY3" fmla="*/ 2925045 h 4572034"/>
                <a:gd name="connsiteX4" fmla="*/ 4251158 w 8524373"/>
                <a:gd name="connsiteY4" fmla="*/ 4572034 h 4572034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4373" h="4572120">
                  <a:moveTo>
                    <a:pt x="4251158" y="4572120"/>
                  </a:moveTo>
                  <a:lnTo>
                    <a:pt x="0" y="2983952"/>
                  </a:lnTo>
                  <a:cubicBezTo>
                    <a:pt x="702510" y="1061573"/>
                    <a:pt x="2573755" y="9923"/>
                    <a:pt x="3994484" y="120"/>
                  </a:cubicBezTo>
                  <a:cubicBezTo>
                    <a:pt x="5415213" y="-9683"/>
                    <a:pt x="7603957" y="575631"/>
                    <a:pt x="8524373" y="2925131"/>
                  </a:cubicBezTo>
                  <a:lnTo>
                    <a:pt x="4251158" y="457212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828F5721-E523-444F-BC8C-B600EC4E65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5314" y="560439"/>
              <a:ext cx="9181372" cy="4797625"/>
            </a:xfrm>
            <a:prstGeom prst="rect">
              <a:avLst/>
            </a:prstGeom>
          </p:spPr>
        </p:pic>
      </p:grp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08C3DE2B-D16B-4C78-AAFB-9132AB3EEB52}"/>
              </a:ext>
            </a:extLst>
          </p:cNvPr>
          <p:cNvSpPr/>
          <p:nvPr/>
        </p:nvSpPr>
        <p:spPr>
          <a:xfrm>
            <a:off x="0" y="5181601"/>
            <a:ext cx="7299158" cy="1676400"/>
          </a:xfrm>
          <a:custGeom>
            <a:avLst/>
            <a:gdLst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52575 w 3038475"/>
              <a:gd name="connsiteY5" fmla="*/ 390525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161575"/>
              <a:gd name="connsiteY0" fmla="*/ 0 h 771525"/>
              <a:gd name="connsiteX1" fmla="*/ 0 w 3161575"/>
              <a:gd name="connsiteY1" fmla="*/ 771525 h 771525"/>
              <a:gd name="connsiteX2" fmla="*/ 3038475 w 3161575"/>
              <a:gd name="connsiteY2" fmla="*/ 771525 h 771525"/>
              <a:gd name="connsiteX3" fmla="*/ 2514600 w 3161575"/>
              <a:gd name="connsiteY3" fmla="*/ 419100 h 771525"/>
              <a:gd name="connsiteX4" fmla="*/ 2009775 w 3161575"/>
              <a:gd name="connsiteY4" fmla="*/ 590550 h 771525"/>
              <a:gd name="connsiteX5" fmla="*/ 1552575 w 3161575"/>
              <a:gd name="connsiteY5" fmla="*/ 390525 h 771525"/>
              <a:gd name="connsiteX6" fmla="*/ 1028700 w 3161575"/>
              <a:gd name="connsiteY6" fmla="*/ 523875 h 771525"/>
              <a:gd name="connsiteX7" fmla="*/ 0 w 3161575"/>
              <a:gd name="connsiteY7" fmla="*/ 0 h 771525"/>
              <a:gd name="connsiteX0" fmla="*/ 0 w 3173297"/>
              <a:gd name="connsiteY0" fmla="*/ 0 h 771525"/>
              <a:gd name="connsiteX1" fmla="*/ 0 w 3173297"/>
              <a:gd name="connsiteY1" fmla="*/ 771525 h 771525"/>
              <a:gd name="connsiteX2" fmla="*/ 3038475 w 3173297"/>
              <a:gd name="connsiteY2" fmla="*/ 771525 h 771525"/>
              <a:gd name="connsiteX3" fmla="*/ 2514600 w 3173297"/>
              <a:gd name="connsiteY3" fmla="*/ 419100 h 771525"/>
              <a:gd name="connsiteX4" fmla="*/ 2009775 w 3173297"/>
              <a:gd name="connsiteY4" fmla="*/ 590550 h 771525"/>
              <a:gd name="connsiteX5" fmla="*/ 1552575 w 3173297"/>
              <a:gd name="connsiteY5" fmla="*/ 390525 h 771525"/>
              <a:gd name="connsiteX6" fmla="*/ 1028700 w 3173297"/>
              <a:gd name="connsiteY6" fmla="*/ 523875 h 771525"/>
              <a:gd name="connsiteX7" fmla="*/ 0 w 3173297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52575 w 3038475"/>
              <a:gd name="connsiteY5" fmla="*/ 390525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52575 w 3038475"/>
              <a:gd name="connsiteY5" fmla="*/ 390525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8475" h="771525">
                <a:moveTo>
                  <a:pt x="0" y="0"/>
                </a:moveTo>
                <a:lnTo>
                  <a:pt x="0" y="771525"/>
                </a:lnTo>
                <a:lnTo>
                  <a:pt x="3038475" y="771525"/>
                </a:lnTo>
                <a:cubicBezTo>
                  <a:pt x="3024188" y="674687"/>
                  <a:pt x="2790825" y="439737"/>
                  <a:pt x="2514600" y="419100"/>
                </a:cubicBezTo>
                <a:cubicBezTo>
                  <a:pt x="2238375" y="398463"/>
                  <a:pt x="2117724" y="523874"/>
                  <a:pt x="2009775" y="590550"/>
                </a:cubicBezTo>
                <a:cubicBezTo>
                  <a:pt x="1997075" y="574675"/>
                  <a:pt x="1830387" y="373062"/>
                  <a:pt x="1552575" y="390525"/>
                </a:cubicBezTo>
                <a:cubicBezTo>
                  <a:pt x="1274763" y="407988"/>
                  <a:pt x="1025525" y="539750"/>
                  <a:pt x="1028700" y="523875"/>
                </a:cubicBezTo>
                <a:cubicBezTo>
                  <a:pt x="809625" y="44450"/>
                  <a:pt x="180975" y="50800"/>
                  <a:pt x="0" y="0"/>
                </a:cubicBezTo>
                <a:close/>
              </a:path>
            </a:pathLst>
          </a:custGeom>
          <a:solidFill>
            <a:srgbClr val="BA0703"/>
          </a:solidFill>
          <a:ln>
            <a:noFill/>
          </a:ln>
          <a:effectLst>
            <a:outerShdw blurRad="2921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C3809000-76FC-443B-AEE1-86D72CAAB012}"/>
              </a:ext>
            </a:extLst>
          </p:cNvPr>
          <p:cNvSpPr/>
          <p:nvPr/>
        </p:nvSpPr>
        <p:spPr>
          <a:xfrm flipH="1">
            <a:off x="8189444" y="5071537"/>
            <a:ext cx="5928101" cy="1361509"/>
          </a:xfrm>
          <a:custGeom>
            <a:avLst/>
            <a:gdLst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52575 w 3038475"/>
              <a:gd name="connsiteY5" fmla="*/ 390525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161575"/>
              <a:gd name="connsiteY0" fmla="*/ 0 h 771525"/>
              <a:gd name="connsiteX1" fmla="*/ 0 w 3161575"/>
              <a:gd name="connsiteY1" fmla="*/ 771525 h 771525"/>
              <a:gd name="connsiteX2" fmla="*/ 3038475 w 3161575"/>
              <a:gd name="connsiteY2" fmla="*/ 771525 h 771525"/>
              <a:gd name="connsiteX3" fmla="*/ 2514600 w 3161575"/>
              <a:gd name="connsiteY3" fmla="*/ 419100 h 771525"/>
              <a:gd name="connsiteX4" fmla="*/ 2009775 w 3161575"/>
              <a:gd name="connsiteY4" fmla="*/ 590550 h 771525"/>
              <a:gd name="connsiteX5" fmla="*/ 1552575 w 3161575"/>
              <a:gd name="connsiteY5" fmla="*/ 390525 h 771525"/>
              <a:gd name="connsiteX6" fmla="*/ 1028700 w 3161575"/>
              <a:gd name="connsiteY6" fmla="*/ 523875 h 771525"/>
              <a:gd name="connsiteX7" fmla="*/ 0 w 3161575"/>
              <a:gd name="connsiteY7" fmla="*/ 0 h 771525"/>
              <a:gd name="connsiteX0" fmla="*/ 0 w 3173297"/>
              <a:gd name="connsiteY0" fmla="*/ 0 h 771525"/>
              <a:gd name="connsiteX1" fmla="*/ 0 w 3173297"/>
              <a:gd name="connsiteY1" fmla="*/ 771525 h 771525"/>
              <a:gd name="connsiteX2" fmla="*/ 3038475 w 3173297"/>
              <a:gd name="connsiteY2" fmla="*/ 771525 h 771525"/>
              <a:gd name="connsiteX3" fmla="*/ 2514600 w 3173297"/>
              <a:gd name="connsiteY3" fmla="*/ 419100 h 771525"/>
              <a:gd name="connsiteX4" fmla="*/ 2009775 w 3173297"/>
              <a:gd name="connsiteY4" fmla="*/ 590550 h 771525"/>
              <a:gd name="connsiteX5" fmla="*/ 1552575 w 3173297"/>
              <a:gd name="connsiteY5" fmla="*/ 390525 h 771525"/>
              <a:gd name="connsiteX6" fmla="*/ 1028700 w 3173297"/>
              <a:gd name="connsiteY6" fmla="*/ 523875 h 771525"/>
              <a:gd name="connsiteX7" fmla="*/ 0 w 3173297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52575 w 3038475"/>
              <a:gd name="connsiteY5" fmla="*/ 390525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52575 w 3038475"/>
              <a:gd name="connsiteY5" fmla="*/ 390525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8475" h="771525">
                <a:moveTo>
                  <a:pt x="0" y="0"/>
                </a:moveTo>
                <a:lnTo>
                  <a:pt x="0" y="771525"/>
                </a:lnTo>
                <a:lnTo>
                  <a:pt x="3038475" y="771525"/>
                </a:lnTo>
                <a:cubicBezTo>
                  <a:pt x="3024188" y="674687"/>
                  <a:pt x="2790825" y="439737"/>
                  <a:pt x="2514600" y="419100"/>
                </a:cubicBezTo>
                <a:cubicBezTo>
                  <a:pt x="2238375" y="398463"/>
                  <a:pt x="2117724" y="523874"/>
                  <a:pt x="2009775" y="590550"/>
                </a:cubicBezTo>
                <a:cubicBezTo>
                  <a:pt x="1997075" y="574675"/>
                  <a:pt x="1830387" y="373062"/>
                  <a:pt x="1552575" y="390525"/>
                </a:cubicBezTo>
                <a:cubicBezTo>
                  <a:pt x="1274763" y="407988"/>
                  <a:pt x="1025525" y="539750"/>
                  <a:pt x="1028700" y="523875"/>
                </a:cubicBezTo>
                <a:cubicBezTo>
                  <a:pt x="809625" y="44450"/>
                  <a:pt x="180975" y="50800"/>
                  <a:pt x="0" y="0"/>
                </a:cubicBezTo>
                <a:close/>
              </a:path>
            </a:pathLst>
          </a:custGeom>
          <a:solidFill>
            <a:srgbClr val="BA0703"/>
          </a:solidFill>
          <a:ln>
            <a:noFill/>
          </a:ln>
          <a:effectLst>
            <a:outerShdw blurRad="381000" dist="1524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PA-文本框 37">
            <a:extLst>
              <a:ext uri="{FF2B5EF4-FFF2-40B4-BE49-F238E27FC236}">
                <a16:creationId xmlns:a16="http://schemas.microsoft.com/office/drawing/2014/main" id="{BCEA8B7F-58A8-4326-B2AC-56F869E7B84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96902" y="2237412"/>
            <a:ext cx="725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anose="02010600000101010101" pitchFamily="2" charset="-122"/>
                <a:ea typeface="汉仪大宋简" panose="02010600000101010101" pitchFamily="2" charset="-122"/>
              </a:rPr>
              <a:t>Free PPT Templates</a:t>
            </a:r>
            <a:endParaRPr lang="zh-CN" altLang="en-US" sz="5400" dirty="0">
              <a:solidFill>
                <a:schemeClr val="bg1"/>
              </a:solidFill>
              <a:effectLst>
                <a:outerShdw blurRad="127000" dist="38100" dir="2700000" algn="tl">
                  <a:srgbClr val="000000">
                    <a:alpha val="43137"/>
                  </a:srgbClr>
                </a:outerShdw>
              </a:effectLst>
              <a:latin typeface="汉仪大宋简" panose="02010600000101010101" pitchFamily="2" charset="-122"/>
              <a:ea typeface="汉仪大宋简" panose="02010600000101010101" pitchFamily="2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F1A85008-8161-466C-8559-9AA66718F448}"/>
              </a:ext>
            </a:extLst>
          </p:cNvPr>
          <p:cNvSpPr/>
          <p:nvPr/>
        </p:nvSpPr>
        <p:spPr>
          <a:xfrm>
            <a:off x="2649638" y="3885987"/>
            <a:ext cx="2595666" cy="4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9B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Report </a:t>
            </a:r>
            <a:r>
              <a:rPr lang="zh-CN" altLang="en-US" sz="2000" dirty="0">
                <a:solidFill>
                  <a:srgbClr val="9B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2000" dirty="0">
                <a:solidFill>
                  <a:srgbClr val="9B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freeppt7.com</a:t>
            </a:r>
            <a:endParaRPr lang="zh-CN" altLang="en-US" sz="2000" dirty="0">
              <a:solidFill>
                <a:srgbClr val="9B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BAA3A255-D6A2-444C-8127-FF36452141CB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26345">
            <a:off x="-1072836" y="-901677"/>
            <a:ext cx="4318027" cy="4318027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6EE4A90D-A775-4F9B-8639-79F4922156F4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371292">
            <a:off x="8437885" y="-2580232"/>
            <a:ext cx="4318027" cy="431802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74FF61D-3EF1-4E9B-B7EF-926B12BF81D8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36" t="47282" r="13762" b="9847"/>
          <a:stretch/>
        </p:blipFill>
        <p:spPr>
          <a:xfrm>
            <a:off x="9500568" y="1824323"/>
            <a:ext cx="2306852" cy="1837371"/>
          </a:xfrm>
          <a:prstGeom prst="rect">
            <a:avLst/>
          </a:prstGeom>
        </p:spPr>
      </p:pic>
      <p:sp>
        <p:nvSpPr>
          <p:cNvPr id="10" name="PA-文本框 9">
            <a:extLst>
              <a:ext uri="{FF2B5EF4-FFF2-40B4-BE49-F238E27FC236}">
                <a16:creationId xmlns:a16="http://schemas.microsoft.com/office/drawing/2014/main" id="{38D8AA16-DA23-4BC2-9354-C5C47A52583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68423" y="3120044"/>
            <a:ext cx="6493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r>
              <a:rPr lang="en-US" altLang="zh-CN" sz="2800" dirty="0"/>
              <a:t>Insert the Subtitle of Your Presentation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C44241B-46CD-18D6-B14F-03335DBB82B8}"/>
              </a:ext>
            </a:extLst>
          </p:cNvPr>
          <p:cNvSpPr/>
          <p:nvPr/>
        </p:nvSpPr>
        <p:spPr>
          <a:xfrm>
            <a:off x="2899215" y="134864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71149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6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6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28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7" presetClass="entr" presetSubtype="1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7" presetID="0" presetClass="entr" presetSubtype="0" decel="7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8" dur="855" fill="hold">
                                              <p:stCondLst>
                                                <p:cond delay="1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0.15*sin(rand(0-360)+0)+2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5*sin(rand(0-360)+0)+2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51" dur="998" fill="hold">
                                              <p:stCondLst>
                                                <p:cond delay="2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2" dur="998" fill="hold">
                                              <p:stCondLst>
                                                <p:cond delay="1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from x="500000" y="500000"/>
                                          <p:to x="100000" y="100000"/>
                                        </p:animScale>
                                        <p:anim to="" calcmode="lin" valueType="num">
                                          <p:cBhvr>
                                            <p:cTn id="53" dur="714" fill="hold">
                                              <p:stCondLst>
                                                <p:cond delay="286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-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54" dur="714" fill="hold">
                                              <p:stCondLst>
                                                <p:cond delay="286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-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6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57" dur="500" tmFilter="0, 0; .2, .5; .8, .5; 1, 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8" dur="250" autoRev="1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202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61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#ppt_h/2*((1.5-1.5*$)^3-(1.5-1.5*$)^2)*8/9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6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>
                                          <p:cBhvr>
                                            <p:cTn id="63" dur="5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6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69" presetID="2" presetClass="entr" presetSubtype="8" fill="hold" nodeType="afterEffect" p14:presetBounceEnd="3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1000">
                                          <p:cBhvr additive="base">
                                            <p:cTn id="71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1000">
                                          <p:cBhvr additive="base">
                                            <p:cTn id="72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 p14:presetBounceEnd="3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1000">
                                          <p:cBhvr additive="base">
                                            <p:cTn id="75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1000">
                                          <p:cBhvr additive="base">
                                            <p:cTn id="7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37" grpId="0" animBg="1"/>
          <p:bldP spid="38" grpId="0"/>
          <p:bldP spid="38" grpId="1"/>
          <p:bldP spid="39" grpId="0" animBg="1"/>
          <p:bldP spid="1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6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6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28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2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7" presetClass="entr" presetSubtype="1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7" presetID="0" presetClass="entr" presetSubtype="0" decel="7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8" dur="855" fill="hold">
                                              <p:stCondLst>
                                                <p:cond delay="1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+0.15*sin(rand(0-360)+0)+2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5*sin(rand(0-360)+0)+2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51" dur="998" fill="hold">
                                              <p:stCondLst>
                                                <p:cond delay="2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style.opacity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52" dur="998" fill="hold">
                                              <p:stCondLst>
                                                <p:cond delay="1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from x="500000" y="500000"/>
                                          <p:to x="100000" y="100000"/>
                                        </p:animScale>
                                        <p:anim to="" calcmode="lin" valueType="num">
                                          <p:cBhvr>
                                            <p:cTn id="53" dur="714" fill="hold">
                                              <p:stCondLst>
                                                <p:cond delay="286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-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54" dur="714" fill="hold">
                                              <p:stCondLst>
                                                <p:cond delay="286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-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6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57" dur="500" tmFilter="0, 0; .2, .5; .8, .5; 1, 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8" dur="250" autoRev="1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202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61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#ppt_h/2*((1.5-1.5*$)^3-(1.5-1.5*$)^2)*8/9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6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Effect filter="fade">
                                          <p:cBhvr>
                                            <p:cTn id="63" dur="5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6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6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37" grpId="0" animBg="1"/>
          <p:bldP spid="38" grpId="0"/>
          <p:bldP spid="38" grpId="1"/>
          <p:bldP spid="39" grpId="0" animBg="1"/>
          <p:bldP spid="10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E52C3ED-1D59-406D-B0B5-4E7AB3BBFEBF}"/>
              </a:ext>
            </a:extLst>
          </p:cNvPr>
          <p:cNvGrpSpPr/>
          <p:nvPr/>
        </p:nvGrpSpPr>
        <p:grpSpPr>
          <a:xfrm>
            <a:off x="892570" y="1988289"/>
            <a:ext cx="2400183" cy="2522983"/>
            <a:chOff x="1142131" y="1988289"/>
            <a:chExt cx="2400183" cy="2522983"/>
          </a:xfrm>
        </p:grpSpPr>
        <p:sp>
          <p:nvSpPr>
            <p:cNvPr id="3" name="Rectangle 21">
              <a:extLst>
                <a:ext uri="{FF2B5EF4-FFF2-40B4-BE49-F238E27FC236}">
                  <a16:creationId xmlns:a16="http://schemas.microsoft.com/office/drawing/2014/main" id="{74F4A5C5-C081-46B8-897C-4DD44EC7B00B}"/>
                </a:ext>
              </a:extLst>
            </p:cNvPr>
            <p:cNvSpPr/>
            <p:nvPr/>
          </p:nvSpPr>
          <p:spPr>
            <a:xfrm>
              <a:off x="1142131" y="1988289"/>
              <a:ext cx="2392327" cy="2190306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E2023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4" name="TextBox 24">
              <a:extLst>
                <a:ext uri="{FF2B5EF4-FFF2-40B4-BE49-F238E27FC236}">
                  <a16:creationId xmlns:a16="http://schemas.microsoft.com/office/drawing/2014/main" id="{3E6B0FEE-E850-421C-A788-F034707BE10B}"/>
                </a:ext>
              </a:extLst>
            </p:cNvPr>
            <p:cNvSpPr txBox="1"/>
            <p:nvPr/>
          </p:nvSpPr>
          <p:spPr>
            <a:xfrm>
              <a:off x="1148512" y="4172718"/>
              <a:ext cx="2393802" cy="338554"/>
            </a:xfrm>
            <a:prstGeom prst="rect">
              <a:avLst/>
            </a:prstGeom>
            <a:solidFill>
              <a:srgbClr val="71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ontserrat" charset="0"/>
                </a:rPr>
                <a:t>Add Title Text</a:t>
              </a:r>
              <a:endParaRPr lang="en-US" sz="1600" dirty="0">
                <a:solidFill>
                  <a:schemeClr val="bg1"/>
                </a:solidFill>
                <a:latin typeface="+mn-ea"/>
                <a:cs typeface="Montserrat" charset="0"/>
              </a:endParaRPr>
            </a:p>
          </p:txBody>
        </p:sp>
        <p:sp>
          <p:nvSpPr>
            <p:cNvPr id="5" name="Freeform 30">
              <a:extLst>
                <a:ext uri="{FF2B5EF4-FFF2-40B4-BE49-F238E27FC236}">
                  <a16:creationId xmlns:a16="http://schemas.microsoft.com/office/drawing/2014/main" id="{9253563E-4DA4-4B71-8008-E85142C41CF0}"/>
                </a:ext>
              </a:extLst>
            </p:cNvPr>
            <p:cNvSpPr/>
            <p:nvPr/>
          </p:nvSpPr>
          <p:spPr>
            <a:xfrm>
              <a:off x="1984113" y="1988289"/>
              <a:ext cx="706043" cy="467143"/>
            </a:xfrm>
            <a:custGeom>
              <a:avLst/>
              <a:gdLst>
                <a:gd name="connsiteX0" fmla="*/ 25563 w 879852"/>
                <a:gd name="connsiteY0" fmla="*/ 0 h 582141"/>
                <a:gd name="connsiteX1" fmla="*/ 854290 w 879852"/>
                <a:gd name="connsiteY1" fmla="*/ 0 h 582141"/>
                <a:gd name="connsiteX2" fmla="*/ 870914 w 879852"/>
                <a:gd name="connsiteY2" fmla="*/ 53555 h 582141"/>
                <a:gd name="connsiteX3" fmla="*/ 879852 w 879852"/>
                <a:gd name="connsiteY3" fmla="*/ 142215 h 582141"/>
                <a:gd name="connsiteX4" fmla="*/ 439926 w 879852"/>
                <a:gd name="connsiteY4" fmla="*/ 582141 h 582141"/>
                <a:gd name="connsiteX5" fmla="*/ 0 w 879852"/>
                <a:gd name="connsiteY5" fmla="*/ 142215 h 582141"/>
                <a:gd name="connsiteX6" fmla="*/ 8938 w 879852"/>
                <a:gd name="connsiteY6" fmla="*/ 53555 h 582141"/>
                <a:gd name="connsiteX7" fmla="*/ 25563 w 879852"/>
                <a:gd name="connsiteY7" fmla="*/ 0 h 58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9852" h="582141">
                  <a:moveTo>
                    <a:pt x="25563" y="0"/>
                  </a:moveTo>
                  <a:lnTo>
                    <a:pt x="854290" y="0"/>
                  </a:lnTo>
                  <a:lnTo>
                    <a:pt x="870914" y="53555"/>
                  </a:lnTo>
                  <a:cubicBezTo>
                    <a:pt x="876775" y="82193"/>
                    <a:pt x="879852" y="111845"/>
                    <a:pt x="879852" y="142215"/>
                  </a:cubicBezTo>
                  <a:cubicBezTo>
                    <a:pt x="879852" y="385179"/>
                    <a:pt x="682890" y="582141"/>
                    <a:pt x="439926" y="582141"/>
                  </a:cubicBezTo>
                  <a:cubicBezTo>
                    <a:pt x="196962" y="582141"/>
                    <a:pt x="0" y="385179"/>
                    <a:pt x="0" y="142215"/>
                  </a:cubicBezTo>
                  <a:cubicBezTo>
                    <a:pt x="0" y="111845"/>
                    <a:pt x="3078" y="82193"/>
                    <a:pt x="8938" y="53555"/>
                  </a:cubicBezTo>
                  <a:lnTo>
                    <a:pt x="25563" y="0"/>
                  </a:lnTo>
                  <a:close/>
                </a:path>
              </a:pathLst>
            </a:custGeom>
            <a:solidFill>
              <a:srgbClr val="9600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E2023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6" name="TextBox 33">
              <a:extLst>
                <a:ext uri="{FF2B5EF4-FFF2-40B4-BE49-F238E27FC236}">
                  <a16:creationId xmlns:a16="http://schemas.microsoft.com/office/drawing/2014/main" id="{B481F178-2BC8-43FA-95FE-9F4D5A79DD65}"/>
                </a:ext>
              </a:extLst>
            </p:cNvPr>
            <p:cNvSpPr txBox="1"/>
            <p:nvPr/>
          </p:nvSpPr>
          <p:spPr>
            <a:xfrm>
              <a:off x="2093397" y="2027988"/>
              <a:ext cx="4754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EFE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ontserrat Light" charset="0"/>
                </a:rPr>
                <a:t>01</a:t>
              </a:r>
              <a:endParaRPr lang="en-US" sz="1200" dirty="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" charset="0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E1C86E94-C139-458D-941E-91C3784251FC}"/>
              </a:ext>
            </a:extLst>
          </p:cNvPr>
          <p:cNvGrpSpPr/>
          <p:nvPr/>
        </p:nvGrpSpPr>
        <p:grpSpPr>
          <a:xfrm>
            <a:off x="3559988" y="1988289"/>
            <a:ext cx="2401659" cy="2520425"/>
            <a:chOff x="3739643" y="1988289"/>
            <a:chExt cx="2401659" cy="2520425"/>
          </a:xfrm>
        </p:grpSpPr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FCB0C62E-1C1A-464D-8457-6D215367FFB8}"/>
                </a:ext>
              </a:extLst>
            </p:cNvPr>
            <p:cNvSpPr/>
            <p:nvPr/>
          </p:nvSpPr>
          <p:spPr>
            <a:xfrm>
              <a:off x="3748975" y="1988289"/>
              <a:ext cx="2392327" cy="2190306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E2023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9" name="TextBox 25">
              <a:extLst>
                <a:ext uri="{FF2B5EF4-FFF2-40B4-BE49-F238E27FC236}">
                  <a16:creationId xmlns:a16="http://schemas.microsoft.com/office/drawing/2014/main" id="{A40C4053-D495-4D84-B79A-DD1A933EC7C6}"/>
                </a:ext>
              </a:extLst>
            </p:cNvPr>
            <p:cNvSpPr txBox="1"/>
            <p:nvPr/>
          </p:nvSpPr>
          <p:spPr>
            <a:xfrm>
              <a:off x="3739643" y="4170160"/>
              <a:ext cx="2392326" cy="33855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ontserrat" charset="0"/>
                </a:rPr>
                <a:t>Add Title Text</a:t>
              </a:r>
            </a:p>
          </p:txBody>
        </p:sp>
        <p:sp>
          <p:nvSpPr>
            <p:cNvPr id="10" name="Freeform 34">
              <a:extLst>
                <a:ext uri="{FF2B5EF4-FFF2-40B4-BE49-F238E27FC236}">
                  <a16:creationId xmlns:a16="http://schemas.microsoft.com/office/drawing/2014/main" id="{D42580E8-87F8-4DA5-BC50-99FB800EF4D5}"/>
                </a:ext>
              </a:extLst>
            </p:cNvPr>
            <p:cNvSpPr/>
            <p:nvPr/>
          </p:nvSpPr>
          <p:spPr>
            <a:xfrm>
              <a:off x="4589655" y="1988289"/>
              <a:ext cx="706043" cy="467143"/>
            </a:xfrm>
            <a:custGeom>
              <a:avLst/>
              <a:gdLst>
                <a:gd name="connsiteX0" fmla="*/ 25563 w 879852"/>
                <a:gd name="connsiteY0" fmla="*/ 0 h 582141"/>
                <a:gd name="connsiteX1" fmla="*/ 854290 w 879852"/>
                <a:gd name="connsiteY1" fmla="*/ 0 h 582141"/>
                <a:gd name="connsiteX2" fmla="*/ 870914 w 879852"/>
                <a:gd name="connsiteY2" fmla="*/ 53555 h 582141"/>
                <a:gd name="connsiteX3" fmla="*/ 879852 w 879852"/>
                <a:gd name="connsiteY3" fmla="*/ 142215 h 582141"/>
                <a:gd name="connsiteX4" fmla="*/ 439926 w 879852"/>
                <a:gd name="connsiteY4" fmla="*/ 582141 h 582141"/>
                <a:gd name="connsiteX5" fmla="*/ 0 w 879852"/>
                <a:gd name="connsiteY5" fmla="*/ 142215 h 582141"/>
                <a:gd name="connsiteX6" fmla="*/ 8938 w 879852"/>
                <a:gd name="connsiteY6" fmla="*/ 53555 h 582141"/>
                <a:gd name="connsiteX7" fmla="*/ 25563 w 879852"/>
                <a:gd name="connsiteY7" fmla="*/ 0 h 58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9852" h="582141">
                  <a:moveTo>
                    <a:pt x="25563" y="0"/>
                  </a:moveTo>
                  <a:lnTo>
                    <a:pt x="854290" y="0"/>
                  </a:lnTo>
                  <a:lnTo>
                    <a:pt x="870914" y="53555"/>
                  </a:lnTo>
                  <a:cubicBezTo>
                    <a:pt x="876775" y="82193"/>
                    <a:pt x="879852" y="111845"/>
                    <a:pt x="879852" y="142215"/>
                  </a:cubicBezTo>
                  <a:cubicBezTo>
                    <a:pt x="879852" y="385179"/>
                    <a:pt x="682890" y="582141"/>
                    <a:pt x="439926" y="582141"/>
                  </a:cubicBezTo>
                  <a:cubicBezTo>
                    <a:pt x="196962" y="582141"/>
                    <a:pt x="0" y="385179"/>
                    <a:pt x="0" y="142215"/>
                  </a:cubicBezTo>
                  <a:cubicBezTo>
                    <a:pt x="0" y="111845"/>
                    <a:pt x="3078" y="82193"/>
                    <a:pt x="8938" y="53555"/>
                  </a:cubicBezTo>
                  <a:lnTo>
                    <a:pt x="25563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E2023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11" name="TextBox 35">
              <a:extLst>
                <a:ext uri="{FF2B5EF4-FFF2-40B4-BE49-F238E27FC236}">
                  <a16:creationId xmlns:a16="http://schemas.microsoft.com/office/drawing/2014/main" id="{999C6D5C-FF37-4F4B-BE34-20BC91361B43}"/>
                </a:ext>
              </a:extLst>
            </p:cNvPr>
            <p:cNvSpPr txBox="1"/>
            <p:nvPr/>
          </p:nvSpPr>
          <p:spPr>
            <a:xfrm>
              <a:off x="4698939" y="2027988"/>
              <a:ext cx="4754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EFE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ontserrat Light" charset="0"/>
                </a:rPr>
                <a:t>02</a:t>
              </a:r>
              <a:endParaRPr lang="en-US" sz="1200" dirty="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" charset="0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80DD759-1E3C-4989-9352-BC31B572C155}"/>
              </a:ext>
            </a:extLst>
          </p:cNvPr>
          <p:cNvGrpSpPr/>
          <p:nvPr/>
        </p:nvGrpSpPr>
        <p:grpSpPr>
          <a:xfrm>
            <a:off x="6228882" y="1988289"/>
            <a:ext cx="2401660" cy="2527072"/>
            <a:chOff x="6141301" y="1988289"/>
            <a:chExt cx="2401660" cy="2527072"/>
          </a:xfrm>
        </p:grpSpPr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674BE475-E8A4-4FCA-A61D-7289944E8304}"/>
                </a:ext>
              </a:extLst>
            </p:cNvPr>
            <p:cNvSpPr/>
            <p:nvPr/>
          </p:nvSpPr>
          <p:spPr>
            <a:xfrm>
              <a:off x="6150634" y="1988289"/>
              <a:ext cx="2392327" cy="2190306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E2023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14" name="TextBox 26">
              <a:extLst>
                <a:ext uri="{FF2B5EF4-FFF2-40B4-BE49-F238E27FC236}">
                  <a16:creationId xmlns:a16="http://schemas.microsoft.com/office/drawing/2014/main" id="{A7D8039C-BD42-4B55-B0A6-03385B0FD3FB}"/>
                </a:ext>
              </a:extLst>
            </p:cNvPr>
            <p:cNvSpPr txBox="1"/>
            <p:nvPr/>
          </p:nvSpPr>
          <p:spPr>
            <a:xfrm>
              <a:off x="6141301" y="4176807"/>
              <a:ext cx="2392325" cy="33855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ontserrat" charset="0"/>
                </a:rPr>
                <a:t>Add Title Text</a:t>
              </a:r>
            </a:p>
          </p:txBody>
        </p:sp>
        <p:sp>
          <p:nvSpPr>
            <p:cNvPr id="15" name="Freeform 36">
              <a:extLst>
                <a:ext uri="{FF2B5EF4-FFF2-40B4-BE49-F238E27FC236}">
                  <a16:creationId xmlns:a16="http://schemas.microsoft.com/office/drawing/2014/main" id="{6E9E411A-01E9-42A0-8F89-C5A1A2E95B5B}"/>
                </a:ext>
              </a:extLst>
            </p:cNvPr>
            <p:cNvSpPr/>
            <p:nvPr/>
          </p:nvSpPr>
          <p:spPr>
            <a:xfrm>
              <a:off x="6960716" y="1988289"/>
              <a:ext cx="706043" cy="467143"/>
            </a:xfrm>
            <a:custGeom>
              <a:avLst/>
              <a:gdLst>
                <a:gd name="connsiteX0" fmla="*/ 25563 w 879852"/>
                <a:gd name="connsiteY0" fmla="*/ 0 h 582141"/>
                <a:gd name="connsiteX1" fmla="*/ 854290 w 879852"/>
                <a:gd name="connsiteY1" fmla="*/ 0 h 582141"/>
                <a:gd name="connsiteX2" fmla="*/ 870914 w 879852"/>
                <a:gd name="connsiteY2" fmla="*/ 53555 h 582141"/>
                <a:gd name="connsiteX3" fmla="*/ 879852 w 879852"/>
                <a:gd name="connsiteY3" fmla="*/ 142215 h 582141"/>
                <a:gd name="connsiteX4" fmla="*/ 439926 w 879852"/>
                <a:gd name="connsiteY4" fmla="*/ 582141 h 582141"/>
                <a:gd name="connsiteX5" fmla="*/ 0 w 879852"/>
                <a:gd name="connsiteY5" fmla="*/ 142215 h 582141"/>
                <a:gd name="connsiteX6" fmla="*/ 8938 w 879852"/>
                <a:gd name="connsiteY6" fmla="*/ 53555 h 582141"/>
                <a:gd name="connsiteX7" fmla="*/ 25563 w 879852"/>
                <a:gd name="connsiteY7" fmla="*/ 0 h 58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9852" h="582141">
                  <a:moveTo>
                    <a:pt x="25563" y="0"/>
                  </a:moveTo>
                  <a:lnTo>
                    <a:pt x="854290" y="0"/>
                  </a:lnTo>
                  <a:lnTo>
                    <a:pt x="870914" y="53555"/>
                  </a:lnTo>
                  <a:cubicBezTo>
                    <a:pt x="876775" y="82193"/>
                    <a:pt x="879852" y="111845"/>
                    <a:pt x="879852" y="142215"/>
                  </a:cubicBezTo>
                  <a:cubicBezTo>
                    <a:pt x="879852" y="385179"/>
                    <a:pt x="682890" y="582141"/>
                    <a:pt x="439926" y="582141"/>
                  </a:cubicBezTo>
                  <a:cubicBezTo>
                    <a:pt x="196962" y="582141"/>
                    <a:pt x="0" y="385179"/>
                    <a:pt x="0" y="142215"/>
                  </a:cubicBezTo>
                  <a:cubicBezTo>
                    <a:pt x="0" y="111845"/>
                    <a:pt x="3078" y="82193"/>
                    <a:pt x="8938" y="53555"/>
                  </a:cubicBezTo>
                  <a:lnTo>
                    <a:pt x="25563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E2023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16" name="TextBox 37">
              <a:extLst>
                <a:ext uri="{FF2B5EF4-FFF2-40B4-BE49-F238E27FC236}">
                  <a16:creationId xmlns:a16="http://schemas.microsoft.com/office/drawing/2014/main" id="{398AA27C-393F-48B6-A46F-372F24C412ED}"/>
                </a:ext>
              </a:extLst>
            </p:cNvPr>
            <p:cNvSpPr txBox="1"/>
            <p:nvPr/>
          </p:nvSpPr>
          <p:spPr>
            <a:xfrm>
              <a:off x="7070000" y="2027988"/>
              <a:ext cx="4754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EFE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ontserrat Light" charset="0"/>
                </a:rPr>
                <a:t>03</a:t>
              </a:r>
              <a:endParaRPr lang="en-US" sz="1200" dirty="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" charset="0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01AE435-B958-49B8-9504-ECAE16629BAB}"/>
              </a:ext>
            </a:extLst>
          </p:cNvPr>
          <p:cNvGrpSpPr/>
          <p:nvPr/>
        </p:nvGrpSpPr>
        <p:grpSpPr>
          <a:xfrm>
            <a:off x="8897776" y="1988289"/>
            <a:ext cx="2401654" cy="2518521"/>
            <a:chOff x="8533629" y="1988289"/>
            <a:chExt cx="2401654" cy="2518521"/>
          </a:xfrm>
        </p:grpSpPr>
        <p:sp>
          <p:nvSpPr>
            <p:cNvPr id="18" name="Rectangle 22">
              <a:extLst>
                <a:ext uri="{FF2B5EF4-FFF2-40B4-BE49-F238E27FC236}">
                  <a16:creationId xmlns:a16="http://schemas.microsoft.com/office/drawing/2014/main" id="{E68A0817-44A5-43CE-81D7-49AEB10CE9BC}"/>
                </a:ext>
              </a:extLst>
            </p:cNvPr>
            <p:cNvSpPr/>
            <p:nvPr/>
          </p:nvSpPr>
          <p:spPr>
            <a:xfrm>
              <a:off x="8533629" y="1988289"/>
              <a:ext cx="2392327" cy="2190306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E2023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19" name="TextBox 27">
              <a:extLst>
                <a:ext uri="{FF2B5EF4-FFF2-40B4-BE49-F238E27FC236}">
                  <a16:creationId xmlns:a16="http://schemas.microsoft.com/office/drawing/2014/main" id="{7380DECC-1FC1-430B-89D3-5D059DB1689E}"/>
                </a:ext>
              </a:extLst>
            </p:cNvPr>
            <p:cNvSpPr txBox="1"/>
            <p:nvPr/>
          </p:nvSpPr>
          <p:spPr>
            <a:xfrm>
              <a:off x="8535552" y="4168256"/>
              <a:ext cx="2399731" cy="338554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ontserrat" charset="0"/>
                </a:rPr>
                <a:t>Add Title Text</a:t>
              </a:r>
            </a:p>
          </p:txBody>
        </p:sp>
        <p:sp>
          <p:nvSpPr>
            <p:cNvPr id="20" name="Freeform 38">
              <a:extLst>
                <a:ext uri="{FF2B5EF4-FFF2-40B4-BE49-F238E27FC236}">
                  <a16:creationId xmlns:a16="http://schemas.microsoft.com/office/drawing/2014/main" id="{7FD8ECEE-1D3E-45DB-8640-38C29EB3F510}"/>
                </a:ext>
              </a:extLst>
            </p:cNvPr>
            <p:cNvSpPr/>
            <p:nvPr/>
          </p:nvSpPr>
          <p:spPr>
            <a:xfrm>
              <a:off x="9342409" y="1988289"/>
              <a:ext cx="706043" cy="467143"/>
            </a:xfrm>
            <a:custGeom>
              <a:avLst/>
              <a:gdLst>
                <a:gd name="connsiteX0" fmla="*/ 25563 w 879852"/>
                <a:gd name="connsiteY0" fmla="*/ 0 h 582141"/>
                <a:gd name="connsiteX1" fmla="*/ 854290 w 879852"/>
                <a:gd name="connsiteY1" fmla="*/ 0 h 582141"/>
                <a:gd name="connsiteX2" fmla="*/ 870914 w 879852"/>
                <a:gd name="connsiteY2" fmla="*/ 53555 h 582141"/>
                <a:gd name="connsiteX3" fmla="*/ 879852 w 879852"/>
                <a:gd name="connsiteY3" fmla="*/ 142215 h 582141"/>
                <a:gd name="connsiteX4" fmla="*/ 439926 w 879852"/>
                <a:gd name="connsiteY4" fmla="*/ 582141 h 582141"/>
                <a:gd name="connsiteX5" fmla="*/ 0 w 879852"/>
                <a:gd name="connsiteY5" fmla="*/ 142215 h 582141"/>
                <a:gd name="connsiteX6" fmla="*/ 8938 w 879852"/>
                <a:gd name="connsiteY6" fmla="*/ 53555 h 582141"/>
                <a:gd name="connsiteX7" fmla="*/ 25563 w 879852"/>
                <a:gd name="connsiteY7" fmla="*/ 0 h 58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9852" h="582141">
                  <a:moveTo>
                    <a:pt x="25563" y="0"/>
                  </a:moveTo>
                  <a:lnTo>
                    <a:pt x="854290" y="0"/>
                  </a:lnTo>
                  <a:lnTo>
                    <a:pt x="870914" y="53555"/>
                  </a:lnTo>
                  <a:cubicBezTo>
                    <a:pt x="876775" y="82193"/>
                    <a:pt x="879852" y="111845"/>
                    <a:pt x="879852" y="142215"/>
                  </a:cubicBezTo>
                  <a:cubicBezTo>
                    <a:pt x="879852" y="385179"/>
                    <a:pt x="682890" y="582141"/>
                    <a:pt x="439926" y="582141"/>
                  </a:cubicBezTo>
                  <a:cubicBezTo>
                    <a:pt x="196962" y="582141"/>
                    <a:pt x="0" y="385179"/>
                    <a:pt x="0" y="142215"/>
                  </a:cubicBezTo>
                  <a:cubicBezTo>
                    <a:pt x="0" y="111845"/>
                    <a:pt x="3078" y="82193"/>
                    <a:pt x="8938" y="53555"/>
                  </a:cubicBezTo>
                  <a:lnTo>
                    <a:pt x="25563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E2023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21" name="TextBox 39">
              <a:extLst>
                <a:ext uri="{FF2B5EF4-FFF2-40B4-BE49-F238E27FC236}">
                  <a16:creationId xmlns:a16="http://schemas.microsoft.com/office/drawing/2014/main" id="{C454868F-944E-4EEE-BE2D-3387E74F8A52}"/>
                </a:ext>
              </a:extLst>
            </p:cNvPr>
            <p:cNvSpPr txBox="1"/>
            <p:nvPr/>
          </p:nvSpPr>
          <p:spPr>
            <a:xfrm>
              <a:off x="9451693" y="2027988"/>
              <a:ext cx="4754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EFE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ontserrat Light" charset="0"/>
                </a:rPr>
                <a:t>04</a:t>
              </a:r>
              <a:endParaRPr lang="en-US" sz="1200" dirty="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ontserrat" charset="0"/>
              </a:endParaRPr>
            </a:p>
          </p:txBody>
        </p:sp>
      </p:grp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F08DFCF4-ECFE-453F-A079-0B38AC2B1C6A}"/>
              </a:ext>
            </a:extLst>
          </p:cNvPr>
          <p:cNvCxnSpPr/>
          <p:nvPr/>
        </p:nvCxnSpPr>
        <p:spPr>
          <a:xfrm>
            <a:off x="497305" y="4872001"/>
            <a:ext cx="1100488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22">
            <a:extLst>
              <a:ext uri="{FF2B5EF4-FFF2-40B4-BE49-F238E27FC236}">
                <a16:creationId xmlns:a16="http://schemas.microsoft.com/office/drawing/2014/main" id="{4BD15CD4-AAEA-424F-9335-0FA16EED3D85}"/>
              </a:ext>
            </a:extLst>
          </p:cNvPr>
          <p:cNvSpPr/>
          <p:nvPr/>
        </p:nvSpPr>
        <p:spPr>
          <a:xfrm>
            <a:off x="1892651" y="4676700"/>
            <a:ext cx="377832" cy="390600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594" h="6827">
                <a:moveTo>
                  <a:pt x="5835" y="3413"/>
                </a:moveTo>
                <a:cubicBezTo>
                  <a:pt x="6405" y="3051"/>
                  <a:pt x="6594" y="2297"/>
                  <a:pt x="6253" y="1707"/>
                </a:cubicBezTo>
                <a:cubicBezTo>
                  <a:pt x="6084" y="1413"/>
                  <a:pt x="5810" y="1203"/>
                  <a:pt x="5482" y="1115"/>
                </a:cubicBezTo>
                <a:cubicBezTo>
                  <a:pt x="5172" y="1032"/>
                  <a:pt x="4849" y="1068"/>
                  <a:pt x="4566" y="1216"/>
                </a:cubicBezTo>
                <a:cubicBezTo>
                  <a:pt x="4537" y="541"/>
                  <a:pt x="3979" y="0"/>
                  <a:pt x="3297" y="0"/>
                </a:cubicBezTo>
                <a:cubicBezTo>
                  <a:pt x="2615" y="0"/>
                  <a:pt x="2057" y="541"/>
                  <a:pt x="2029" y="1216"/>
                </a:cubicBezTo>
                <a:cubicBezTo>
                  <a:pt x="1746" y="1068"/>
                  <a:pt x="1423" y="1032"/>
                  <a:pt x="1113" y="1115"/>
                </a:cubicBezTo>
                <a:cubicBezTo>
                  <a:pt x="785" y="1203"/>
                  <a:pt x="511" y="1413"/>
                  <a:pt x="341" y="1707"/>
                </a:cubicBezTo>
                <a:cubicBezTo>
                  <a:pt x="0" y="2297"/>
                  <a:pt x="189" y="3051"/>
                  <a:pt x="760" y="3413"/>
                </a:cubicBezTo>
                <a:cubicBezTo>
                  <a:pt x="189" y="3776"/>
                  <a:pt x="0" y="4529"/>
                  <a:pt x="341" y="5120"/>
                </a:cubicBezTo>
                <a:cubicBezTo>
                  <a:pt x="511" y="5414"/>
                  <a:pt x="785" y="5624"/>
                  <a:pt x="1112" y="5712"/>
                </a:cubicBezTo>
                <a:cubicBezTo>
                  <a:pt x="1222" y="5741"/>
                  <a:pt x="1333" y="5756"/>
                  <a:pt x="1443" y="5756"/>
                </a:cubicBezTo>
                <a:cubicBezTo>
                  <a:pt x="1646" y="5756"/>
                  <a:pt x="1846" y="5707"/>
                  <a:pt x="2029" y="5611"/>
                </a:cubicBezTo>
                <a:cubicBezTo>
                  <a:pt x="2057" y="6286"/>
                  <a:pt x="2615" y="6827"/>
                  <a:pt x="3297" y="6827"/>
                </a:cubicBezTo>
                <a:cubicBezTo>
                  <a:pt x="3979" y="6827"/>
                  <a:pt x="4537" y="6286"/>
                  <a:pt x="4566" y="5611"/>
                </a:cubicBezTo>
                <a:cubicBezTo>
                  <a:pt x="4749" y="5707"/>
                  <a:pt x="4949" y="5756"/>
                  <a:pt x="5151" y="5756"/>
                </a:cubicBezTo>
                <a:cubicBezTo>
                  <a:pt x="5262" y="5756"/>
                  <a:pt x="5373" y="5741"/>
                  <a:pt x="5482" y="5712"/>
                </a:cubicBezTo>
                <a:cubicBezTo>
                  <a:pt x="5810" y="5624"/>
                  <a:pt x="6084" y="5414"/>
                  <a:pt x="6253" y="5120"/>
                </a:cubicBezTo>
                <a:cubicBezTo>
                  <a:pt x="6594" y="4529"/>
                  <a:pt x="6405" y="3776"/>
                  <a:pt x="5835" y="3413"/>
                </a:cubicBezTo>
                <a:close/>
                <a:moveTo>
                  <a:pt x="2110" y="4374"/>
                </a:moveTo>
                <a:cubicBezTo>
                  <a:pt x="1996" y="4439"/>
                  <a:pt x="1851" y="4400"/>
                  <a:pt x="1785" y="4287"/>
                </a:cubicBezTo>
                <a:cubicBezTo>
                  <a:pt x="1719" y="4173"/>
                  <a:pt x="1758" y="4027"/>
                  <a:pt x="1872" y="3961"/>
                </a:cubicBezTo>
                <a:cubicBezTo>
                  <a:pt x="1986" y="3895"/>
                  <a:pt x="2132" y="3934"/>
                  <a:pt x="2197" y="4048"/>
                </a:cubicBezTo>
                <a:cubicBezTo>
                  <a:pt x="2263" y="4162"/>
                  <a:pt x="2224" y="4308"/>
                  <a:pt x="2110" y="4374"/>
                </a:cubicBezTo>
                <a:close/>
                <a:moveTo>
                  <a:pt x="2197" y="2778"/>
                </a:moveTo>
                <a:cubicBezTo>
                  <a:pt x="2132" y="2892"/>
                  <a:pt x="1986" y="2931"/>
                  <a:pt x="1872" y="2865"/>
                </a:cubicBezTo>
                <a:cubicBezTo>
                  <a:pt x="1758" y="2800"/>
                  <a:pt x="1719" y="2654"/>
                  <a:pt x="1785" y="2540"/>
                </a:cubicBezTo>
                <a:cubicBezTo>
                  <a:pt x="1851" y="2426"/>
                  <a:pt x="1996" y="2387"/>
                  <a:pt x="2110" y="2453"/>
                </a:cubicBezTo>
                <a:cubicBezTo>
                  <a:pt x="2224" y="2519"/>
                  <a:pt x="2263" y="2664"/>
                  <a:pt x="2197" y="2778"/>
                </a:cubicBezTo>
                <a:close/>
                <a:moveTo>
                  <a:pt x="3297" y="1667"/>
                </a:moveTo>
                <a:cubicBezTo>
                  <a:pt x="3429" y="1667"/>
                  <a:pt x="3535" y="1774"/>
                  <a:pt x="3535" y="1905"/>
                </a:cubicBezTo>
                <a:cubicBezTo>
                  <a:pt x="3535" y="2037"/>
                  <a:pt x="3429" y="2143"/>
                  <a:pt x="3297" y="2143"/>
                </a:cubicBezTo>
                <a:cubicBezTo>
                  <a:pt x="3166" y="2143"/>
                  <a:pt x="3059" y="2037"/>
                  <a:pt x="3059" y="1905"/>
                </a:cubicBezTo>
                <a:cubicBezTo>
                  <a:pt x="3059" y="1774"/>
                  <a:pt x="3166" y="1667"/>
                  <a:pt x="3297" y="1667"/>
                </a:cubicBezTo>
                <a:close/>
                <a:moveTo>
                  <a:pt x="3297" y="5160"/>
                </a:moveTo>
                <a:cubicBezTo>
                  <a:pt x="3166" y="5160"/>
                  <a:pt x="3059" y="5053"/>
                  <a:pt x="3059" y="4922"/>
                </a:cubicBezTo>
                <a:cubicBezTo>
                  <a:pt x="3059" y="4790"/>
                  <a:pt x="3166" y="4683"/>
                  <a:pt x="3297" y="4683"/>
                </a:cubicBezTo>
                <a:cubicBezTo>
                  <a:pt x="3429" y="4683"/>
                  <a:pt x="3535" y="4790"/>
                  <a:pt x="3535" y="4922"/>
                </a:cubicBezTo>
                <a:cubicBezTo>
                  <a:pt x="3535" y="5053"/>
                  <a:pt x="3429" y="5160"/>
                  <a:pt x="3297" y="5160"/>
                </a:cubicBezTo>
                <a:close/>
                <a:moveTo>
                  <a:pt x="3297" y="3969"/>
                </a:moveTo>
                <a:cubicBezTo>
                  <a:pt x="2991" y="3969"/>
                  <a:pt x="2742" y="3720"/>
                  <a:pt x="2742" y="3413"/>
                </a:cubicBezTo>
                <a:cubicBezTo>
                  <a:pt x="2742" y="3107"/>
                  <a:pt x="2991" y="2858"/>
                  <a:pt x="3297" y="2858"/>
                </a:cubicBezTo>
                <a:cubicBezTo>
                  <a:pt x="3604" y="2858"/>
                  <a:pt x="3853" y="3107"/>
                  <a:pt x="3853" y="3413"/>
                </a:cubicBezTo>
                <a:cubicBezTo>
                  <a:pt x="3853" y="3720"/>
                  <a:pt x="3604" y="3969"/>
                  <a:pt x="3297" y="3969"/>
                </a:cubicBezTo>
                <a:close/>
                <a:moveTo>
                  <a:pt x="4810" y="4287"/>
                </a:moveTo>
                <a:cubicBezTo>
                  <a:pt x="4744" y="4400"/>
                  <a:pt x="4598" y="4439"/>
                  <a:pt x="4484" y="4374"/>
                </a:cubicBezTo>
                <a:cubicBezTo>
                  <a:pt x="4371" y="4308"/>
                  <a:pt x="4331" y="4162"/>
                  <a:pt x="4397" y="4048"/>
                </a:cubicBezTo>
                <a:cubicBezTo>
                  <a:pt x="4463" y="3934"/>
                  <a:pt x="4609" y="3895"/>
                  <a:pt x="4723" y="3961"/>
                </a:cubicBezTo>
                <a:cubicBezTo>
                  <a:pt x="4836" y="4027"/>
                  <a:pt x="4875" y="4173"/>
                  <a:pt x="4810" y="4287"/>
                </a:cubicBezTo>
                <a:close/>
                <a:moveTo>
                  <a:pt x="4723" y="2865"/>
                </a:moveTo>
                <a:cubicBezTo>
                  <a:pt x="4609" y="2931"/>
                  <a:pt x="4463" y="2892"/>
                  <a:pt x="4397" y="2778"/>
                </a:cubicBezTo>
                <a:cubicBezTo>
                  <a:pt x="4332" y="2664"/>
                  <a:pt x="4371" y="2519"/>
                  <a:pt x="4484" y="2453"/>
                </a:cubicBezTo>
                <a:cubicBezTo>
                  <a:pt x="4598" y="2387"/>
                  <a:pt x="4744" y="2426"/>
                  <a:pt x="4810" y="2540"/>
                </a:cubicBezTo>
                <a:cubicBezTo>
                  <a:pt x="4875" y="2654"/>
                  <a:pt x="4836" y="2800"/>
                  <a:pt x="4723" y="2865"/>
                </a:cubicBezTo>
                <a:close/>
              </a:path>
            </a:pathLst>
          </a:custGeom>
          <a:solidFill>
            <a:srgbClr val="71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46">
            <a:extLst>
              <a:ext uri="{FF2B5EF4-FFF2-40B4-BE49-F238E27FC236}">
                <a16:creationId xmlns:a16="http://schemas.microsoft.com/office/drawing/2014/main" id="{044783FE-6E29-4667-A2E1-F01749C94E9C}"/>
              </a:ext>
            </a:extLst>
          </p:cNvPr>
          <p:cNvSpPr txBox="1"/>
          <p:nvPr/>
        </p:nvSpPr>
        <p:spPr>
          <a:xfrm>
            <a:off x="1062780" y="5127156"/>
            <a:ext cx="2066144" cy="923330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8" name="TextBox 46">
            <a:extLst>
              <a:ext uri="{FF2B5EF4-FFF2-40B4-BE49-F238E27FC236}">
                <a16:creationId xmlns:a16="http://schemas.microsoft.com/office/drawing/2014/main" id="{81BC5590-F678-4438-923B-80BD57CA356D}"/>
              </a:ext>
            </a:extLst>
          </p:cNvPr>
          <p:cNvSpPr txBox="1"/>
          <p:nvPr/>
        </p:nvSpPr>
        <p:spPr>
          <a:xfrm>
            <a:off x="3755545" y="5127156"/>
            <a:ext cx="2066144" cy="923330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9" name="TextBox 46">
            <a:extLst>
              <a:ext uri="{FF2B5EF4-FFF2-40B4-BE49-F238E27FC236}">
                <a16:creationId xmlns:a16="http://schemas.microsoft.com/office/drawing/2014/main" id="{D7223303-EF00-49BD-96A8-90E9338A7ED7}"/>
              </a:ext>
            </a:extLst>
          </p:cNvPr>
          <p:cNvSpPr txBox="1"/>
          <p:nvPr/>
        </p:nvSpPr>
        <p:spPr>
          <a:xfrm>
            <a:off x="6448310" y="5127156"/>
            <a:ext cx="2066144" cy="923330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30" name="TextBox 46">
            <a:extLst>
              <a:ext uri="{FF2B5EF4-FFF2-40B4-BE49-F238E27FC236}">
                <a16:creationId xmlns:a16="http://schemas.microsoft.com/office/drawing/2014/main" id="{9EA77EE4-728C-416E-A93A-1EE64A37BDE3}"/>
              </a:ext>
            </a:extLst>
          </p:cNvPr>
          <p:cNvSpPr txBox="1"/>
          <p:nvPr/>
        </p:nvSpPr>
        <p:spPr>
          <a:xfrm>
            <a:off x="9141076" y="5127156"/>
            <a:ext cx="2066144" cy="923330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38" name="Oval 22">
            <a:extLst>
              <a:ext uri="{FF2B5EF4-FFF2-40B4-BE49-F238E27FC236}">
                <a16:creationId xmlns:a16="http://schemas.microsoft.com/office/drawing/2014/main" id="{5CAAA008-FFEC-4750-93D4-BA1A3D963CA2}"/>
              </a:ext>
            </a:extLst>
          </p:cNvPr>
          <p:cNvSpPr/>
          <p:nvPr/>
        </p:nvSpPr>
        <p:spPr>
          <a:xfrm>
            <a:off x="4567235" y="4676700"/>
            <a:ext cx="377832" cy="390600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594" h="6827">
                <a:moveTo>
                  <a:pt x="5835" y="3413"/>
                </a:moveTo>
                <a:cubicBezTo>
                  <a:pt x="6405" y="3051"/>
                  <a:pt x="6594" y="2297"/>
                  <a:pt x="6253" y="1707"/>
                </a:cubicBezTo>
                <a:cubicBezTo>
                  <a:pt x="6084" y="1413"/>
                  <a:pt x="5810" y="1203"/>
                  <a:pt x="5482" y="1115"/>
                </a:cubicBezTo>
                <a:cubicBezTo>
                  <a:pt x="5172" y="1032"/>
                  <a:pt x="4849" y="1068"/>
                  <a:pt x="4566" y="1216"/>
                </a:cubicBezTo>
                <a:cubicBezTo>
                  <a:pt x="4537" y="541"/>
                  <a:pt x="3979" y="0"/>
                  <a:pt x="3297" y="0"/>
                </a:cubicBezTo>
                <a:cubicBezTo>
                  <a:pt x="2615" y="0"/>
                  <a:pt x="2057" y="541"/>
                  <a:pt x="2029" y="1216"/>
                </a:cubicBezTo>
                <a:cubicBezTo>
                  <a:pt x="1746" y="1068"/>
                  <a:pt x="1423" y="1032"/>
                  <a:pt x="1113" y="1115"/>
                </a:cubicBezTo>
                <a:cubicBezTo>
                  <a:pt x="785" y="1203"/>
                  <a:pt x="511" y="1413"/>
                  <a:pt x="341" y="1707"/>
                </a:cubicBezTo>
                <a:cubicBezTo>
                  <a:pt x="0" y="2297"/>
                  <a:pt x="189" y="3051"/>
                  <a:pt x="760" y="3413"/>
                </a:cubicBezTo>
                <a:cubicBezTo>
                  <a:pt x="189" y="3776"/>
                  <a:pt x="0" y="4529"/>
                  <a:pt x="341" y="5120"/>
                </a:cubicBezTo>
                <a:cubicBezTo>
                  <a:pt x="511" y="5414"/>
                  <a:pt x="785" y="5624"/>
                  <a:pt x="1112" y="5712"/>
                </a:cubicBezTo>
                <a:cubicBezTo>
                  <a:pt x="1222" y="5741"/>
                  <a:pt x="1333" y="5756"/>
                  <a:pt x="1443" y="5756"/>
                </a:cubicBezTo>
                <a:cubicBezTo>
                  <a:pt x="1646" y="5756"/>
                  <a:pt x="1846" y="5707"/>
                  <a:pt x="2029" y="5611"/>
                </a:cubicBezTo>
                <a:cubicBezTo>
                  <a:pt x="2057" y="6286"/>
                  <a:pt x="2615" y="6827"/>
                  <a:pt x="3297" y="6827"/>
                </a:cubicBezTo>
                <a:cubicBezTo>
                  <a:pt x="3979" y="6827"/>
                  <a:pt x="4537" y="6286"/>
                  <a:pt x="4566" y="5611"/>
                </a:cubicBezTo>
                <a:cubicBezTo>
                  <a:pt x="4749" y="5707"/>
                  <a:pt x="4949" y="5756"/>
                  <a:pt x="5151" y="5756"/>
                </a:cubicBezTo>
                <a:cubicBezTo>
                  <a:pt x="5262" y="5756"/>
                  <a:pt x="5373" y="5741"/>
                  <a:pt x="5482" y="5712"/>
                </a:cubicBezTo>
                <a:cubicBezTo>
                  <a:pt x="5810" y="5624"/>
                  <a:pt x="6084" y="5414"/>
                  <a:pt x="6253" y="5120"/>
                </a:cubicBezTo>
                <a:cubicBezTo>
                  <a:pt x="6594" y="4529"/>
                  <a:pt x="6405" y="3776"/>
                  <a:pt x="5835" y="3413"/>
                </a:cubicBezTo>
                <a:close/>
                <a:moveTo>
                  <a:pt x="2110" y="4374"/>
                </a:moveTo>
                <a:cubicBezTo>
                  <a:pt x="1996" y="4439"/>
                  <a:pt x="1851" y="4400"/>
                  <a:pt x="1785" y="4287"/>
                </a:cubicBezTo>
                <a:cubicBezTo>
                  <a:pt x="1719" y="4173"/>
                  <a:pt x="1758" y="4027"/>
                  <a:pt x="1872" y="3961"/>
                </a:cubicBezTo>
                <a:cubicBezTo>
                  <a:pt x="1986" y="3895"/>
                  <a:pt x="2132" y="3934"/>
                  <a:pt x="2197" y="4048"/>
                </a:cubicBezTo>
                <a:cubicBezTo>
                  <a:pt x="2263" y="4162"/>
                  <a:pt x="2224" y="4308"/>
                  <a:pt x="2110" y="4374"/>
                </a:cubicBezTo>
                <a:close/>
                <a:moveTo>
                  <a:pt x="2197" y="2778"/>
                </a:moveTo>
                <a:cubicBezTo>
                  <a:pt x="2132" y="2892"/>
                  <a:pt x="1986" y="2931"/>
                  <a:pt x="1872" y="2865"/>
                </a:cubicBezTo>
                <a:cubicBezTo>
                  <a:pt x="1758" y="2800"/>
                  <a:pt x="1719" y="2654"/>
                  <a:pt x="1785" y="2540"/>
                </a:cubicBezTo>
                <a:cubicBezTo>
                  <a:pt x="1851" y="2426"/>
                  <a:pt x="1996" y="2387"/>
                  <a:pt x="2110" y="2453"/>
                </a:cubicBezTo>
                <a:cubicBezTo>
                  <a:pt x="2224" y="2519"/>
                  <a:pt x="2263" y="2664"/>
                  <a:pt x="2197" y="2778"/>
                </a:cubicBezTo>
                <a:close/>
                <a:moveTo>
                  <a:pt x="3297" y="1667"/>
                </a:moveTo>
                <a:cubicBezTo>
                  <a:pt x="3429" y="1667"/>
                  <a:pt x="3535" y="1774"/>
                  <a:pt x="3535" y="1905"/>
                </a:cubicBezTo>
                <a:cubicBezTo>
                  <a:pt x="3535" y="2037"/>
                  <a:pt x="3429" y="2143"/>
                  <a:pt x="3297" y="2143"/>
                </a:cubicBezTo>
                <a:cubicBezTo>
                  <a:pt x="3166" y="2143"/>
                  <a:pt x="3059" y="2037"/>
                  <a:pt x="3059" y="1905"/>
                </a:cubicBezTo>
                <a:cubicBezTo>
                  <a:pt x="3059" y="1774"/>
                  <a:pt x="3166" y="1667"/>
                  <a:pt x="3297" y="1667"/>
                </a:cubicBezTo>
                <a:close/>
                <a:moveTo>
                  <a:pt x="3297" y="5160"/>
                </a:moveTo>
                <a:cubicBezTo>
                  <a:pt x="3166" y="5160"/>
                  <a:pt x="3059" y="5053"/>
                  <a:pt x="3059" y="4922"/>
                </a:cubicBezTo>
                <a:cubicBezTo>
                  <a:pt x="3059" y="4790"/>
                  <a:pt x="3166" y="4683"/>
                  <a:pt x="3297" y="4683"/>
                </a:cubicBezTo>
                <a:cubicBezTo>
                  <a:pt x="3429" y="4683"/>
                  <a:pt x="3535" y="4790"/>
                  <a:pt x="3535" y="4922"/>
                </a:cubicBezTo>
                <a:cubicBezTo>
                  <a:pt x="3535" y="5053"/>
                  <a:pt x="3429" y="5160"/>
                  <a:pt x="3297" y="5160"/>
                </a:cubicBezTo>
                <a:close/>
                <a:moveTo>
                  <a:pt x="3297" y="3969"/>
                </a:moveTo>
                <a:cubicBezTo>
                  <a:pt x="2991" y="3969"/>
                  <a:pt x="2742" y="3720"/>
                  <a:pt x="2742" y="3413"/>
                </a:cubicBezTo>
                <a:cubicBezTo>
                  <a:pt x="2742" y="3107"/>
                  <a:pt x="2991" y="2858"/>
                  <a:pt x="3297" y="2858"/>
                </a:cubicBezTo>
                <a:cubicBezTo>
                  <a:pt x="3604" y="2858"/>
                  <a:pt x="3853" y="3107"/>
                  <a:pt x="3853" y="3413"/>
                </a:cubicBezTo>
                <a:cubicBezTo>
                  <a:pt x="3853" y="3720"/>
                  <a:pt x="3604" y="3969"/>
                  <a:pt x="3297" y="3969"/>
                </a:cubicBezTo>
                <a:close/>
                <a:moveTo>
                  <a:pt x="4810" y="4287"/>
                </a:moveTo>
                <a:cubicBezTo>
                  <a:pt x="4744" y="4400"/>
                  <a:pt x="4598" y="4439"/>
                  <a:pt x="4484" y="4374"/>
                </a:cubicBezTo>
                <a:cubicBezTo>
                  <a:pt x="4371" y="4308"/>
                  <a:pt x="4331" y="4162"/>
                  <a:pt x="4397" y="4048"/>
                </a:cubicBezTo>
                <a:cubicBezTo>
                  <a:pt x="4463" y="3934"/>
                  <a:pt x="4609" y="3895"/>
                  <a:pt x="4723" y="3961"/>
                </a:cubicBezTo>
                <a:cubicBezTo>
                  <a:pt x="4836" y="4027"/>
                  <a:pt x="4875" y="4173"/>
                  <a:pt x="4810" y="4287"/>
                </a:cubicBezTo>
                <a:close/>
                <a:moveTo>
                  <a:pt x="4723" y="2865"/>
                </a:moveTo>
                <a:cubicBezTo>
                  <a:pt x="4609" y="2931"/>
                  <a:pt x="4463" y="2892"/>
                  <a:pt x="4397" y="2778"/>
                </a:cubicBezTo>
                <a:cubicBezTo>
                  <a:pt x="4332" y="2664"/>
                  <a:pt x="4371" y="2519"/>
                  <a:pt x="4484" y="2453"/>
                </a:cubicBezTo>
                <a:cubicBezTo>
                  <a:pt x="4598" y="2387"/>
                  <a:pt x="4744" y="2426"/>
                  <a:pt x="4810" y="2540"/>
                </a:cubicBezTo>
                <a:cubicBezTo>
                  <a:pt x="4875" y="2654"/>
                  <a:pt x="4836" y="2800"/>
                  <a:pt x="4723" y="2865"/>
                </a:cubicBezTo>
                <a:close/>
              </a:path>
            </a:pathLst>
          </a:custGeom>
          <a:solidFill>
            <a:srgbClr val="A90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Oval 22">
            <a:extLst>
              <a:ext uri="{FF2B5EF4-FFF2-40B4-BE49-F238E27FC236}">
                <a16:creationId xmlns:a16="http://schemas.microsoft.com/office/drawing/2014/main" id="{FC300AD7-9094-4549-9490-5656AEA87860}"/>
              </a:ext>
            </a:extLst>
          </p:cNvPr>
          <p:cNvSpPr/>
          <p:nvPr/>
        </p:nvSpPr>
        <p:spPr>
          <a:xfrm>
            <a:off x="7245462" y="4676700"/>
            <a:ext cx="377832" cy="390600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594" h="6827">
                <a:moveTo>
                  <a:pt x="5835" y="3413"/>
                </a:moveTo>
                <a:cubicBezTo>
                  <a:pt x="6405" y="3051"/>
                  <a:pt x="6594" y="2297"/>
                  <a:pt x="6253" y="1707"/>
                </a:cubicBezTo>
                <a:cubicBezTo>
                  <a:pt x="6084" y="1413"/>
                  <a:pt x="5810" y="1203"/>
                  <a:pt x="5482" y="1115"/>
                </a:cubicBezTo>
                <a:cubicBezTo>
                  <a:pt x="5172" y="1032"/>
                  <a:pt x="4849" y="1068"/>
                  <a:pt x="4566" y="1216"/>
                </a:cubicBezTo>
                <a:cubicBezTo>
                  <a:pt x="4537" y="541"/>
                  <a:pt x="3979" y="0"/>
                  <a:pt x="3297" y="0"/>
                </a:cubicBezTo>
                <a:cubicBezTo>
                  <a:pt x="2615" y="0"/>
                  <a:pt x="2057" y="541"/>
                  <a:pt x="2029" y="1216"/>
                </a:cubicBezTo>
                <a:cubicBezTo>
                  <a:pt x="1746" y="1068"/>
                  <a:pt x="1423" y="1032"/>
                  <a:pt x="1113" y="1115"/>
                </a:cubicBezTo>
                <a:cubicBezTo>
                  <a:pt x="785" y="1203"/>
                  <a:pt x="511" y="1413"/>
                  <a:pt x="341" y="1707"/>
                </a:cubicBezTo>
                <a:cubicBezTo>
                  <a:pt x="0" y="2297"/>
                  <a:pt x="189" y="3051"/>
                  <a:pt x="760" y="3413"/>
                </a:cubicBezTo>
                <a:cubicBezTo>
                  <a:pt x="189" y="3776"/>
                  <a:pt x="0" y="4529"/>
                  <a:pt x="341" y="5120"/>
                </a:cubicBezTo>
                <a:cubicBezTo>
                  <a:pt x="511" y="5414"/>
                  <a:pt x="785" y="5624"/>
                  <a:pt x="1112" y="5712"/>
                </a:cubicBezTo>
                <a:cubicBezTo>
                  <a:pt x="1222" y="5741"/>
                  <a:pt x="1333" y="5756"/>
                  <a:pt x="1443" y="5756"/>
                </a:cubicBezTo>
                <a:cubicBezTo>
                  <a:pt x="1646" y="5756"/>
                  <a:pt x="1846" y="5707"/>
                  <a:pt x="2029" y="5611"/>
                </a:cubicBezTo>
                <a:cubicBezTo>
                  <a:pt x="2057" y="6286"/>
                  <a:pt x="2615" y="6827"/>
                  <a:pt x="3297" y="6827"/>
                </a:cubicBezTo>
                <a:cubicBezTo>
                  <a:pt x="3979" y="6827"/>
                  <a:pt x="4537" y="6286"/>
                  <a:pt x="4566" y="5611"/>
                </a:cubicBezTo>
                <a:cubicBezTo>
                  <a:pt x="4749" y="5707"/>
                  <a:pt x="4949" y="5756"/>
                  <a:pt x="5151" y="5756"/>
                </a:cubicBezTo>
                <a:cubicBezTo>
                  <a:pt x="5262" y="5756"/>
                  <a:pt x="5373" y="5741"/>
                  <a:pt x="5482" y="5712"/>
                </a:cubicBezTo>
                <a:cubicBezTo>
                  <a:pt x="5810" y="5624"/>
                  <a:pt x="6084" y="5414"/>
                  <a:pt x="6253" y="5120"/>
                </a:cubicBezTo>
                <a:cubicBezTo>
                  <a:pt x="6594" y="4529"/>
                  <a:pt x="6405" y="3776"/>
                  <a:pt x="5835" y="3413"/>
                </a:cubicBezTo>
                <a:close/>
                <a:moveTo>
                  <a:pt x="2110" y="4374"/>
                </a:moveTo>
                <a:cubicBezTo>
                  <a:pt x="1996" y="4439"/>
                  <a:pt x="1851" y="4400"/>
                  <a:pt x="1785" y="4287"/>
                </a:cubicBezTo>
                <a:cubicBezTo>
                  <a:pt x="1719" y="4173"/>
                  <a:pt x="1758" y="4027"/>
                  <a:pt x="1872" y="3961"/>
                </a:cubicBezTo>
                <a:cubicBezTo>
                  <a:pt x="1986" y="3895"/>
                  <a:pt x="2132" y="3934"/>
                  <a:pt x="2197" y="4048"/>
                </a:cubicBezTo>
                <a:cubicBezTo>
                  <a:pt x="2263" y="4162"/>
                  <a:pt x="2224" y="4308"/>
                  <a:pt x="2110" y="4374"/>
                </a:cubicBezTo>
                <a:close/>
                <a:moveTo>
                  <a:pt x="2197" y="2778"/>
                </a:moveTo>
                <a:cubicBezTo>
                  <a:pt x="2132" y="2892"/>
                  <a:pt x="1986" y="2931"/>
                  <a:pt x="1872" y="2865"/>
                </a:cubicBezTo>
                <a:cubicBezTo>
                  <a:pt x="1758" y="2800"/>
                  <a:pt x="1719" y="2654"/>
                  <a:pt x="1785" y="2540"/>
                </a:cubicBezTo>
                <a:cubicBezTo>
                  <a:pt x="1851" y="2426"/>
                  <a:pt x="1996" y="2387"/>
                  <a:pt x="2110" y="2453"/>
                </a:cubicBezTo>
                <a:cubicBezTo>
                  <a:pt x="2224" y="2519"/>
                  <a:pt x="2263" y="2664"/>
                  <a:pt x="2197" y="2778"/>
                </a:cubicBezTo>
                <a:close/>
                <a:moveTo>
                  <a:pt x="3297" y="1667"/>
                </a:moveTo>
                <a:cubicBezTo>
                  <a:pt x="3429" y="1667"/>
                  <a:pt x="3535" y="1774"/>
                  <a:pt x="3535" y="1905"/>
                </a:cubicBezTo>
                <a:cubicBezTo>
                  <a:pt x="3535" y="2037"/>
                  <a:pt x="3429" y="2143"/>
                  <a:pt x="3297" y="2143"/>
                </a:cubicBezTo>
                <a:cubicBezTo>
                  <a:pt x="3166" y="2143"/>
                  <a:pt x="3059" y="2037"/>
                  <a:pt x="3059" y="1905"/>
                </a:cubicBezTo>
                <a:cubicBezTo>
                  <a:pt x="3059" y="1774"/>
                  <a:pt x="3166" y="1667"/>
                  <a:pt x="3297" y="1667"/>
                </a:cubicBezTo>
                <a:close/>
                <a:moveTo>
                  <a:pt x="3297" y="5160"/>
                </a:moveTo>
                <a:cubicBezTo>
                  <a:pt x="3166" y="5160"/>
                  <a:pt x="3059" y="5053"/>
                  <a:pt x="3059" y="4922"/>
                </a:cubicBezTo>
                <a:cubicBezTo>
                  <a:pt x="3059" y="4790"/>
                  <a:pt x="3166" y="4683"/>
                  <a:pt x="3297" y="4683"/>
                </a:cubicBezTo>
                <a:cubicBezTo>
                  <a:pt x="3429" y="4683"/>
                  <a:pt x="3535" y="4790"/>
                  <a:pt x="3535" y="4922"/>
                </a:cubicBezTo>
                <a:cubicBezTo>
                  <a:pt x="3535" y="5053"/>
                  <a:pt x="3429" y="5160"/>
                  <a:pt x="3297" y="5160"/>
                </a:cubicBezTo>
                <a:close/>
                <a:moveTo>
                  <a:pt x="3297" y="3969"/>
                </a:moveTo>
                <a:cubicBezTo>
                  <a:pt x="2991" y="3969"/>
                  <a:pt x="2742" y="3720"/>
                  <a:pt x="2742" y="3413"/>
                </a:cubicBezTo>
                <a:cubicBezTo>
                  <a:pt x="2742" y="3107"/>
                  <a:pt x="2991" y="2858"/>
                  <a:pt x="3297" y="2858"/>
                </a:cubicBezTo>
                <a:cubicBezTo>
                  <a:pt x="3604" y="2858"/>
                  <a:pt x="3853" y="3107"/>
                  <a:pt x="3853" y="3413"/>
                </a:cubicBezTo>
                <a:cubicBezTo>
                  <a:pt x="3853" y="3720"/>
                  <a:pt x="3604" y="3969"/>
                  <a:pt x="3297" y="3969"/>
                </a:cubicBezTo>
                <a:close/>
                <a:moveTo>
                  <a:pt x="4810" y="4287"/>
                </a:moveTo>
                <a:cubicBezTo>
                  <a:pt x="4744" y="4400"/>
                  <a:pt x="4598" y="4439"/>
                  <a:pt x="4484" y="4374"/>
                </a:cubicBezTo>
                <a:cubicBezTo>
                  <a:pt x="4371" y="4308"/>
                  <a:pt x="4331" y="4162"/>
                  <a:pt x="4397" y="4048"/>
                </a:cubicBezTo>
                <a:cubicBezTo>
                  <a:pt x="4463" y="3934"/>
                  <a:pt x="4609" y="3895"/>
                  <a:pt x="4723" y="3961"/>
                </a:cubicBezTo>
                <a:cubicBezTo>
                  <a:pt x="4836" y="4027"/>
                  <a:pt x="4875" y="4173"/>
                  <a:pt x="4810" y="4287"/>
                </a:cubicBezTo>
                <a:close/>
                <a:moveTo>
                  <a:pt x="4723" y="2865"/>
                </a:moveTo>
                <a:cubicBezTo>
                  <a:pt x="4609" y="2931"/>
                  <a:pt x="4463" y="2892"/>
                  <a:pt x="4397" y="2778"/>
                </a:cubicBezTo>
                <a:cubicBezTo>
                  <a:pt x="4332" y="2664"/>
                  <a:pt x="4371" y="2519"/>
                  <a:pt x="4484" y="2453"/>
                </a:cubicBezTo>
                <a:cubicBezTo>
                  <a:pt x="4598" y="2387"/>
                  <a:pt x="4744" y="2426"/>
                  <a:pt x="4810" y="2540"/>
                </a:cubicBezTo>
                <a:cubicBezTo>
                  <a:pt x="4875" y="2654"/>
                  <a:pt x="4836" y="2800"/>
                  <a:pt x="4723" y="2865"/>
                </a:cubicBezTo>
                <a:close/>
              </a:path>
            </a:pathLst>
          </a:custGeom>
          <a:solidFill>
            <a:srgbClr val="A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Oval 22">
            <a:extLst>
              <a:ext uri="{FF2B5EF4-FFF2-40B4-BE49-F238E27FC236}">
                <a16:creationId xmlns:a16="http://schemas.microsoft.com/office/drawing/2014/main" id="{0D97F991-49C0-4B90-AC2B-29B32D03D9B1}"/>
              </a:ext>
            </a:extLst>
          </p:cNvPr>
          <p:cNvSpPr/>
          <p:nvPr/>
        </p:nvSpPr>
        <p:spPr>
          <a:xfrm>
            <a:off x="9864655" y="4676700"/>
            <a:ext cx="377832" cy="390600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594" h="6827">
                <a:moveTo>
                  <a:pt x="5835" y="3413"/>
                </a:moveTo>
                <a:cubicBezTo>
                  <a:pt x="6405" y="3051"/>
                  <a:pt x="6594" y="2297"/>
                  <a:pt x="6253" y="1707"/>
                </a:cubicBezTo>
                <a:cubicBezTo>
                  <a:pt x="6084" y="1413"/>
                  <a:pt x="5810" y="1203"/>
                  <a:pt x="5482" y="1115"/>
                </a:cubicBezTo>
                <a:cubicBezTo>
                  <a:pt x="5172" y="1032"/>
                  <a:pt x="4849" y="1068"/>
                  <a:pt x="4566" y="1216"/>
                </a:cubicBezTo>
                <a:cubicBezTo>
                  <a:pt x="4537" y="541"/>
                  <a:pt x="3979" y="0"/>
                  <a:pt x="3297" y="0"/>
                </a:cubicBezTo>
                <a:cubicBezTo>
                  <a:pt x="2615" y="0"/>
                  <a:pt x="2057" y="541"/>
                  <a:pt x="2029" y="1216"/>
                </a:cubicBezTo>
                <a:cubicBezTo>
                  <a:pt x="1746" y="1068"/>
                  <a:pt x="1423" y="1032"/>
                  <a:pt x="1113" y="1115"/>
                </a:cubicBezTo>
                <a:cubicBezTo>
                  <a:pt x="785" y="1203"/>
                  <a:pt x="511" y="1413"/>
                  <a:pt x="341" y="1707"/>
                </a:cubicBezTo>
                <a:cubicBezTo>
                  <a:pt x="0" y="2297"/>
                  <a:pt x="189" y="3051"/>
                  <a:pt x="760" y="3413"/>
                </a:cubicBezTo>
                <a:cubicBezTo>
                  <a:pt x="189" y="3776"/>
                  <a:pt x="0" y="4529"/>
                  <a:pt x="341" y="5120"/>
                </a:cubicBezTo>
                <a:cubicBezTo>
                  <a:pt x="511" y="5414"/>
                  <a:pt x="785" y="5624"/>
                  <a:pt x="1112" y="5712"/>
                </a:cubicBezTo>
                <a:cubicBezTo>
                  <a:pt x="1222" y="5741"/>
                  <a:pt x="1333" y="5756"/>
                  <a:pt x="1443" y="5756"/>
                </a:cubicBezTo>
                <a:cubicBezTo>
                  <a:pt x="1646" y="5756"/>
                  <a:pt x="1846" y="5707"/>
                  <a:pt x="2029" y="5611"/>
                </a:cubicBezTo>
                <a:cubicBezTo>
                  <a:pt x="2057" y="6286"/>
                  <a:pt x="2615" y="6827"/>
                  <a:pt x="3297" y="6827"/>
                </a:cubicBezTo>
                <a:cubicBezTo>
                  <a:pt x="3979" y="6827"/>
                  <a:pt x="4537" y="6286"/>
                  <a:pt x="4566" y="5611"/>
                </a:cubicBezTo>
                <a:cubicBezTo>
                  <a:pt x="4749" y="5707"/>
                  <a:pt x="4949" y="5756"/>
                  <a:pt x="5151" y="5756"/>
                </a:cubicBezTo>
                <a:cubicBezTo>
                  <a:pt x="5262" y="5756"/>
                  <a:pt x="5373" y="5741"/>
                  <a:pt x="5482" y="5712"/>
                </a:cubicBezTo>
                <a:cubicBezTo>
                  <a:pt x="5810" y="5624"/>
                  <a:pt x="6084" y="5414"/>
                  <a:pt x="6253" y="5120"/>
                </a:cubicBezTo>
                <a:cubicBezTo>
                  <a:pt x="6594" y="4529"/>
                  <a:pt x="6405" y="3776"/>
                  <a:pt x="5835" y="3413"/>
                </a:cubicBezTo>
                <a:close/>
                <a:moveTo>
                  <a:pt x="2110" y="4374"/>
                </a:moveTo>
                <a:cubicBezTo>
                  <a:pt x="1996" y="4439"/>
                  <a:pt x="1851" y="4400"/>
                  <a:pt x="1785" y="4287"/>
                </a:cubicBezTo>
                <a:cubicBezTo>
                  <a:pt x="1719" y="4173"/>
                  <a:pt x="1758" y="4027"/>
                  <a:pt x="1872" y="3961"/>
                </a:cubicBezTo>
                <a:cubicBezTo>
                  <a:pt x="1986" y="3895"/>
                  <a:pt x="2132" y="3934"/>
                  <a:pt x="2197" y="4048"/>
                </a:cubicBezTo>
                <a:cubicBezTo>
                  <a:pt x="2263" y="4162"/>
                  <a:pt x="2224" y="4308"/>
                  <a:pt x="2110" y="4374"/>
                </a:cubicBezTo>
                <a:close/>
                <a:moveTo>
                  <a:pt x="2197" y="2778"/>
                </a:moveTo>
                <a:cubicBezTo>
                  <a:pt x="2132" y="2892"/>
                  <a:pt x="1986" y="2931"/>
                  <a:pt x="1872" y="2865"/>
                </a:cubicBezTo>
                <a:cubicBezTo>
                  <a:pt x="1758" y="2800"/>
                  <a:pt x="1719" y="2654"/>
                  <a:pt x="1785" y="2540"/>
                </a:cubicBezTo>
                <a:cubicBezTo>
                  <a:pt x="1851" y="2426"/>
                  <a:pt x="1996" y="2387"/>
                  <a:pt x="2110" y="2453"/>
                </a:cubicBezTo>
                <a:cubicBezTo>
                  <a:pt x="2224" y="2519"/>
                  <a:pt x="2263" y="2664"/>
                  <a:pt x="2197" y="2778"/>
                </a:cubicBezTo>
                <a:close/>
                <a:moveTo>
                  <a:pt x="3297" y="1667"/>
                </a:moveTo>
                <a:cubicBezTo>
                  <a:pt x="3429" y="1667"/>
                  <a:pt x="3535" y="1774"/>
                  <a:pt x="3535" y="1905"/>
                </a:cubicBezTo>
                <a:cubicBezTo>
                  <a:pt x="3535" y="2037"/>
                  <a:pt x="3429" y="2143"/>
                  <a:pt x="3297" y="2143"/>
                </a:cubicBezTo>
                <a:cubicBezTo>
                  <a:pt x="3166" y="2143"/>
                  <a:pt x="3059" y="2037"/>
                  <a:pt x="3059" y="1905"/>
                </a:cubicBezTo>
                <a:cubicBezTo>
                  <a:pt x="3059" y="1774"/>
                  <a:pt x="3166" y="1667"/>
                  <a:pt x="3297" y="1667"/>
                </a:cubicBezTo>
                <a:close/>
                <a:moveTo>
                  <a:pt x="3297" y="5160"/>
                </a:moveTo>
                <a:cubicBezTo>
                  <a:pt x="3166" y="5160"/>
                  <a:pt x="3059" y="5053"/>
                  <a:pt x="3059" y="4922"/>
                </a:cubicBezTo>
                <a:cubicBezTo>
                  <a:pt x="3059" y="4790"/>
                  <a:pt x="3166" y="4683"/>
                  <a:pt x="3297" y="4683"/>
                </a:cubicBezTo>
                <a:cubicBezTo>
                  <a:pt x="3429" y="4683"/>
                  <a:pt x="3535" y="4790"/>
                  <a:pt x="3535" y="4922"/>
                </a:cubicBezTo>
                <a:cubicBezTo>
                  <a:pt x="3535" y="5053"/>
                  <a:pt x="3429" y="5160"/>
                  <a:pt x="3297" y="5160"/>
                </a:cubicBezTo>
                <a:close/>
                <a:moveTo>
                  <a:pt x="3297" y="3969"/>
                </a:moveTo>
                <a:cubicBezTo>
                  <a:pt x="2991" y="3969"/>
                  <a:pt x="2742" y="3720"/>
                  <a:pt x="2742" y="3413"/>
                </a:cubicBezTo>
                <a:cubicBezTo>
                  <a:pt x="2742" y="3107"/>
                  <a:pt x="2991" y="2858"/>
                  <a:pt x="3297" y="2858"/>
                </a:cubicBezTo>
                <a:cubicBezTo>
                  <a:pt x="3604" y="2858"/>
                  <a:pt x="3853" y="3107"/>
                  <a:pt x="3853" y="3413"/>
                </a:cubicBezTo>
                <a:cubicBezTo>
                  <a:pt x="3853" y="3720"/>
                  <a:pt x="3604" y="3969"/>
                  <a:pt x="3297" y="3969"/>
                </a:cubicBezTo>
                <a:close/>
                <a:moveTo>
                  <a:pt x="4810" y="4287"/>
                </a:moveTo>
                <a:cubicBezTo>
                  <a:pt x="4744" y="4400"/>
                  <a:pt x="4598" y="4439"/>
                  <a:pt x="4484" y="4374"/>
                </a:cubicBezTo>
                <a:cubicBezTo>
                  <a:pt x="4371" y="4308"/>
                  <a:pt x="4331" y="4162"/>
                  <a:pt x="4397" y="4048"/>
                </a:cubicBezTo>
                <a:cubicBezTo>
                  <a:pt x="4463" y="3934"/>
                  <a:pt x="4609" y="3895"/>
                  <a:pt x="4723" y="3961"/>
                </a:cubicBezTo>
                <a:cubicBezTo>
                  <a:pt x="4836" y="4027"/>
                  <a:pt x="4875" y="4173"/>
                  <a:pt x="4810" y="4287"/>
                </a:cubicBezTo>
                <a:close/>
                <a:moveTo>
                  <a:pt x="4723" y="2865"/>
                </a:moveTo>
                <a:cubicBezTo>
                  <a:pt x="4609" y="2931"/>
                  <a:pt x="4463" y="2892"/>
                  <a:pt x="4397" y="2778"/>
                </a:cubicBezTo>
                <a:cubicBezTo>
                  <a:pt x="4332" y="2664"/>
                  <a:pt x="4371" y="2519"/>
                  <a:pt x="4484" y="2453"/>
                </a:cubicBezTo>
                <a:cubicBezTo>
                  <a:pt x="4598" y="2387"/>
                  <a:pt x="4744" y="2426"/>
                  <a:pt x="4810" y="2540"/>
                </a:cubicBezTo>
                <a:cubicBezTo>
                  <a:pt x="4875" y="2654"/>
                  <a:pt x="4836" y="2800"/>
                  <a:pt x="4723" y="286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008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7" grpId="0"/>
      <p:bldP spid="28" grpId="0"/>
      <p:bldP spid="29" grpId="0"/>
      <p:bldP spid="30" grpId="0"/>
      <p:bldP spid="38" grpId="0" animBg="1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99D99858-B7B6-447F-8FDD-967BF695A35D}"/>
              </a:ext>
            </a:extLst>
          </p:cNvPr>
          <p:cNvGrpSpPr/>
          <p:nvPr/>
        </p:nvGrpSpPr>
        <p:grpSpPr>
          <a:xfrm>
            <a:off x="4040481" y="1447800"/>
            <a:ext cx="4141640" cy="5410200"/>
            <a:chOff x="3587030" y="1790700"/>
            <a:chExt cx="4141640" cy="54102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E45699C-9885-4559-998B-8E617FE83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63330" y="1790700"/>
              <a:ext cx="3265340" cy="3276600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D28863B-45E6-464A-9273-76729F018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 flipV="1">
              <a:off x="3587030" y="3924300"/>
              <a:ext cx="3265340" cy="3276600"/>
            </a:xfrm>
            <a:prstGeom prst="rect">
              <a:avLst/>
            </a:prstGeom>
          </p:spPr>
        </p:pic>
      </p:grpSp>
      <p:sp>
        <p:nvSpPr>
          <p:cNvPr id="8" name="Oval 19">
            <a:extLst>
              <a:ext uri="{FF2B5EF4-FFF2-40B4-BE49-F238E27FC236}">
                <a16:creationId xmlns:a16="http://schemas.microsoft.com/office/drawing/2014/main" id="{503F3D7E-99A2-47A6-BBE8-DCAAE97A6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3151" y="2589482"/>
            <a:ext cx="995966" cy="993236"/>
          </a:xfrm>
          <a:prstGeom prst="ellipse">
            <a:avLst/>
          </a:prstGeom>
          <a:solidFill>
            <a:srgbClr val="A9030A"/>
          </a:solidFill>
          <a:ln>
            <a:noFill/>
          </a:ln>
          <a:effectLst>
            <a:outerShdw blurRad="241300" dist="19050" dir="5400000" algn="ctr" rotWithShape="0">
              <a:srgbClr val="710000">
                <a:alpha val="63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</a:rPr>
              <a:t>1</a:t>
            </a:r>
          </a:p>
        </p:txBody>
      </p:sp>
      <p:sp>
        <p:nvSpPr>
          <p:cNvPr id="9" name="Oval 19">
            <a:extLst>
              <a:ext uri="{FF2B5EF4-FFF2-40B4-BE49-F238E27FC236}">
                <a16:creationId xmlns:a16="http://schemas.microsoft.com/office/drawing/2014/main" id="{E64B0CFD-E169-433F-A866-F011D5C65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3485" y="4648200"/>
            <a:ext cx="995966" cy="993236"/>
          </a:xfrm>
          <a:prstGeom prst="ellipse">
            <a:avLst/>
          </a:prstGeom>
          <a:solidFill>
            <a:srgbClr val="A9030A"/>
          </a:solidFill>
          <a:ln>
            <a:noFill/>
          </a:ln>
          <a:effectLst>
            <a:outerShdw blurRad="241300" dist="19050" dir="5400000" algn="ctr" rotWithShape="0">
              <a:srgbClr val="710000">
                <a:alpha val="63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</a:rPr>
              <a:t>2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B2811C1-1D36-4176-8F17-6083A154B623}"/>
              </a:ext>
            </a:extLst>
          </p:cNvPr>
          <p:cNvSpPr txBox="1"/>
          <p:nvPr/>
        </p:nvSpPr>
        <p:spPr>
          <a:xfrm>
            <a:off x="2933701" y="2358649"/>
            <a:ext cx="2369298" cy="461665"/>
          </a:xfrm>
          <a:prstGeom prst="rect">
            <a:avLst/>
          </a:prstGeom>
          <a:solidFill>
            <a:srgbClr val="A9030A"/>
          </a:solidFill>
        </p:spPr>
        <p:txBody>
          <a:bodyPr wrap="square" anchor="b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0B06DF4-5C1E-4B43-BC04-B09D97F12A9A}"/>
              </a:ext>
            </a:extLst>
          </p:cNvPr>
          <p:cNvSpPr txBox="1"/>
          <p:nvPr/>
        </p:nvSpPr>
        <p:spPr>
          <a:xfrm>
            <a:off x="1822788" y="2862676"/>
            <a:ext cx="3552862" cy="1021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C7A6A42-85FE-4414-B777-129B88131E71}"/>
              </a:ext>
            </a:extLst>
          </p:cNvPr>
          <p:cNvSpPr txBox="1"/>
          <p:nvPr/>
        </p:nvSpPr>
        <p:spPr>
          <a:xfrm>
            <a:off x="6929903" y="4629150"/>
            <a:ext cx="2369298" cy="461665"/>
          </a:xfrm>
          <a:prstGeom prst="rect">
            <a:avLst/>
          </a:prstGeom>
          <a:solidFill>
            <a:srgbClr val="A9030A"/>
          </a:solidFill>
        </p:spPr>
        <p:txBody>
          <a:bodyPr wrap="square" anchor="b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11F8528-A8DD-468E-A6E8-A559DC73A98C}"/>
              </a:ext>
            </a:extLst>
          </p:cNvPr>
          <p:cNvSpPr txBox="1"/>
          <p:nvPr/>
        </p:nvSpPr>
        <p:spPr>
          <a:xfrm>
            <a:off x="6929903" y="5133177"/>
            <a:ext cx="3552862" cy="1021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88C420C-1CEF-42B9-B174-3EEF7420BDF4}"/>
              </a:ext>
            </a:extLst>
          </p:cNvPr>
          <p:cNvSpPr/>
          <p:nvPr/>
        </p:nvSpPr>
        <p:spPr>
          <a:xfrm>
            <a:off x="1068648" y="4354243"/>
            <a:ext cx="3111258" cy="15811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1A62DD4-9ABF-460D-9D8A-F37CEDCB3813}"/>
              </a:ext>
            </a:extLst>
          </p:cNvPr>
          <p:cNvSpPr/>
          <p:nvPr/>
        </p:nvSpPr>
        <p:spPr>
          <a:xfrm>
            <a:off x="8164856" y="2228850"/>
            <a:ext cx="3111258" cy="15811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687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" presetClass="entr" presetSubtype="2" fill="hold" grpId="0" nodeType="after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30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31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3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49" presetID="2" presetClass="entr" presetSubtype="8" fill="hold" grpId="0" nodeType="after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51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52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  <p:bldP spid="11" grpId="0"/>
          <p:bldP spid="12" grpId="0" animBg="1"/>
          <p:bldP spid="13" grpId="0"/>
          <p:bldP spid="14" grpId="0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3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4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  <p:bldP spid="11" grpId="0"/>
          <p:bldP spid="12" grpId="0" animBg="1"/>
          <p:bldP spid="13" grpId="0"/>
          <p:bldP spid="14" grpId="0" animBg="1"/>
          <p:bldP spid="15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99D99858-B7B6-447F-8FDD-967BF695A35D}"/>
              </a:ext>
            </a:extLst>
          </p:cNvPr>
          <p:cNvGrpSpPr/>
          <p:nvPr/>
        </p:nvGrpSpPr>
        <p:grpSpPr>
          <a:xfrm flipH="1">
            <a:off x="4040481" y="1447800"/>
            <a:ext cx="4141640" cy="5410200"/>
            <a:chOff x="3587030" y="1790700"/>
            <a:chExt cx="4141640" cy="54102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E45699C-9885-4559-998B-8E617FE83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63330" y="1790700"/>
              <a:ext cx="3265340" cy="3276600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D28863B-45E6-464A-9273-76729F018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 flipV="1">
              <a:off x="3587030" y="3924300"/>
              <a:ext cx="3265340" cy="3276600"/>
            </a:xfrm>
            <a:prstGeom prst="rect">
              <a:avLst/>
            </a:prstGeom>
          </p:spPr>
        </p:pic>
      </p:grpSp>
      <p:sp>
        <p:nvSpPr>
          <p:cNvPr id="8" name="Oval 19">
            <a:extLst>
              <a:ext uri="{FF2B5EF4-FFF2-40B4-BE49-F238E27FC236}">
                <a16:creationId xmlns:a16="http://schemas.microsoft.com/office/drawing/2014/main" id="{503F3D7E-99A2-47A6-BBE8-DCAAE97A6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3151" y="2589482"/>
            <a:ext cx="995966" cy="993236"/>
          </a:xfrm>
          <a:prstGeom prst="ellipse">
            <a:avLst/>
          </a:prstGeom>
          <a:solidFill>
            <a:srgbClr val="A9030A"/>
          </a:solidFill>
          <a:ln>
            <a:noFill/>
          </a:ln>
          <a:effectLst>
            <a:outerShdw blurRad="241300" dist="19050" dir="5400000" algn="ctr" rotWithShape="0">
              <a:srgbClr val="710000">
                <a:alpha val="63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</a:rPr>
              <a:t>3</a:t>
            </a:r>
          </a:p>
        </p:txBody>
      </p:sp>
      <p:sp>
        <p:nvSpPr>
          <p:cNvPr id="9" name="Oval 19">
            <a:extLst>
              <a:ext uri="{FF2B5EF4-FFF2-40B4-BE49-F238E27FC236}">
                <a16:creationId xmlns:a16="http://schemas.microsoft.com/office/drawing/2014/main" id="{E64B0CFD-E169-433F-A866-F011D5C65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3485" y="4648200"/>
            <a:ext cx="995966" cy="993236"/>
          </a:xfrm>
          <a:prstGeom prst="ellipse">
            <a:avLst/>
          </a:prstGeom>
          <a:solidFill>
            <a:srgbClr val="A9030A"/>
          </a:solidFill>
          <a:ln>
            <a:noFill/>
          </a:ln>
          <a:effectLst>
            <a:outerShdw blurRad="241300" dist="19050" dir="5400000" algn="ctr" rotWithShape="0">
              <a:srgbClr val="710000">
                <a:alpha val="63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</a:rPr>
              <a:t>4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B2811C1-1D36-4176-8F17-6083A154B623}"/>
              </a:ext>
            </a:extLst>
          </p:cNvPr>
          <p:cNvSpPr txBox="1"/>
          <p:nvPr/>
        </p:nvSpPr>
        <p:spPr>
          <a:xfrm>
            <a:off x="2841872" y="4552518"/>
            <a:ext cx="2369298" cy="461665"/>
          </a:xfrm>
          <a:prstGeom prst="rect">
            <a:avLst/>
          </a:prstGeom>
          <a:solidFill>
            <a:srgbClr val="A9030A"/>
          </a:solidFill>
        </p:spPr>
        <p:txBody>
          <a:bodyPr wrap="square" anchor="b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0B06DF4-5C1E-4B43-BC04-B09D97F12A9A}"/>
              </a:ext>
            </a:extLst>
          </p:cNvPr>
          <p:cNvSpPr txBox="1"/>
          <p:nvPr/>
        </p:nvSpPr>
        <p:spPr>
          <a:xfrm>
            <a:off x="1730959" y="5056545"/>
            <a:ext cx="3552862" cy="1021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C7A6A42-85FE-4414-B777-129B88131E71}"/>
              </a:ext>
            </a:extLst>
          </p:cNvPr>
          <p:cNvSpPr txBox="1"/>
          <p:nvPr/>
        </p:nvSpPr>
        <p:spPr>
          <a:xfrm>
            <a:off x="7076387" y="2479773"/>
            <a:ext cx="2369298" cy="461665"/>
          </a:xfrm>
          <a:prstGeom prst="rect">
            <a:avLst/>
          </a:prstGeom>
          <a:solidFill>
            <a:srgbClr val="A9030A"/>
          </a:solidFill>
        </p:spPr>
        <p:txBody>
          <a:bodyPr wrap="square" anchor="b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11F8528-A8DD-468E-A6E8-A559DC73A98C}"/>
              </a:ext>
            </a:extLst>
          </p:cNvPr>
          <p:cNvSpPr txBox="1"/>
          <p:nvPr/>
        </p:nvSpPr>
        <p:spPr>
          <a:xfrm>
            <a:off x="7076387" y="2983800"/>
            <a:ext cx="3552862" cy="1021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88C420C-1CEF-42B9-B174-3EEF7420BDF4}"/>
              </a:ext>
            </a:extLst>
          </p:cNvPr>
          <p:cNvSpPr/>
          <p:nvPr/>
        </p:nvSpPr>
        <p:spPr>
          <a:xfrm>
            <a:off x="8169517" y="4365625"/>
            <a:ext cx="3111258" cy="15811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1A62DD4-9ABF-460D-9D8A-F37CEDCB3813}"/>
              </a:ext>
            </a:extLst>
          </p:cNvPr>
          <p:cNvSpPr/>
          <p:nvPr/>
        </p:nvSpPr>
        <p:spPr>
          <a:xfrm>
            <a:off x="1092200" y="2228634"/>
            <a:ext cx="3111258" cy="15811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387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" presetClass="entr" presetSubtype="8" fill="hold" grpId="0" nodeType="after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30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31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3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49" presetID="2" presetClass="entr" presetSubtype="2" fill="hold" grpId="0" nodeType="after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51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52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  <p:bldP spid="11" grpId="0"/>
          <p:bldP spid="12" grpId="0" animBg="1"/>
          <p:bldP spid="13" grpId="0"/>
          <p:bldP spid="14" grpId="0" animBg="1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3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4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  <p:bldP spid="11" grpId="0"/>
          <p:bldP spid="12" grpId="0" animBg="1"/>
          <p:bldP spid="13" grpId="0"/>
          <p:bldP spid="14" grpId="0" animBg="1"/>
          <p:bldP spid="15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C284CDCC-95E6-497D-B39F-42E626A72413}"/>
              </a:ext>
            </a:extLst>
          </p:cNvPr>
          <p:cNvGrpSpPr/>
          <p:nvPr/>
        </p:nvGrpSpPr>
        <p:grpSpPr>
          <a:xfrm>
            <a:off x="790580" y="2244813"/>
            <a:ext cx="3103133" cy="2737341"/>
            <a:chOff x="790580" y="2244813"/>
            <a:chExt cx="3103133" cy="2737341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38A21EB-529D-4629-8E84-8ECE23E3BBC6}"/>
                </a:ext>
              </a:extLst>
            </p:cNvPr>
            <p:cNvSpPr/>
            <p:nvPr/>
          </p:nvSpPr>
          <p:spPr>
            <a:xfrm>
              <a:off x="1095977" y="2368550"/>
              <a:ext cx="2495550" cy="24765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F769A729-3B56-432D-87F7-A4482B5BE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0580" y="2244813"/>
              <a:ext cx="3103133" cy="2737341"/>
            </a:xfrm>
            <a:prstGeom prst="rect">
              <a:avLst/>
            </a:prstGeom>
          </p:spPr>
        </p:pic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A39D426-80CE-4E71-A11B-B5DDF9A8C74D}"/>
              </a:ext>
            </a:extLst>
          </p:cNvPr>
          <p:cNvGrpSpPr/>
          <p:nvPr/>
        </p:nvGrpSpPr>
        <p:grpSpPr>
          <a:xfrm>
            <a:off x="8330370" y="2244813"/>
            <a:ext cx="3103133" cy="2737341"/>
            <a:chOff x="8330370" y="2244813"/>
            <a:chExt cx="3103133" cy="2737341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70C9E1B-A288-4CDB-B018-5686CB6B0434}"/>
                </a:ext>
              </a:extLst>
            </p:cNvPr>
            <p:cNvSpPr/>
            <p:nvPr/>
          </p:nvSpPr>
          <p:spPr>
            <a:xfrm>
              <a:off x="8634161" y="2368550"/>
              <a:ext cx="2495550" cy="247650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7332C4E-EB5F-4BC0-81B5-8EFE72EEB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30370" y="2244813"/>
              <a:ext cx="3103133" cy="2737341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BFC8A65C-31F2-4C15-8156-6A0FDB60CCFC}"/>
              </a:ext>
            </a:extLst>
          </p:cNvPr>
          <p:cNvGrpSpPr/>
          <p:nvPr/>
        </p:nvGrpSpPr>
        <p:grpSpPr>
          <a:xfrm>
            <a:off x="4560475" y="2244813"/>
            <a:ext cx="3103133" cy="2737341"/>
            <a:chOff x="4560475" y="2244813"/>
            <a:chExt cx="3103133" cy="2737341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BD570D6B-6B96-4828-9F8D-548DC9CEFF5F}"/>
                </a:ext>
              </a:extLst>
            </p:cNvPr>
            <p:cNvSpPr/>
            <p:nvPr/>
          </p:nvSpPr>
          <p:spPr>
            <a:xfrm>
              <a:off x="4855696" y="2368550"/>
              <a:ext cx="2495550" cy="24765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49A5C9F-F2B4-42AC-8C2A-9A8876855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0475" y="2244813"/>
              <a:ext cx="3103133" cy="2737341"/>
            </a:xfrm>
            <a:prstGeom prst="rect">
              <a:avLst/>
            </a:prstGeom>
          </p:spPr>
        </p:pic>
      </p:grpSp>
      <p:sp>
        <p:nvSpPr>
          <p:cNvPr id="11" name="文本框 38">
            <a:extLst>
              <a:ext uri="{FF2B5EF4-FFF2-40B4-BE49-F238E27FC236}">
                <a16:creationId xmlns:a16="http://schemas.microsoft.com/office/drawing/2014/main" id="{D5218237-0896-4D54-8D87-62FD4C20C3A8}"/>
              </a:ext>
            </a:extLst>
          </p:cNvPr>
          <p:cNvSpPr txBox="1"/>
          <p:nvPr/>
        </p:nvSpPr>
        <p:spPr>
          <a:xfrm>
            <a:off x="1092200" y="4982154"/>
            <a:ext cx="2477704" cy="1465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16" name="文本框 38">
            <a:extLst>
              <a:ext uri="{FF2B5EF4-FFF2-40B4-BE49-F238E27FC236}">
                <a16:creationId xmlns:a16="http://schemas.microsoft.com/office/drawing/2014/main" id="{536E6DC2-DD15-45B4-BC18-2DB32A61E119}"/>
              </a:ext>
            </a:extLst>
          </p:cNvPr>
          <p:cNvSpPr txBox="1"/>
          <p:nvPr/>
        </p:nvSpPr>
        <p:spPr>
          <a:xfrm>
            <a:off x="4857148" y="4982154"/>
            <a:ext cx="2477704" cy="1465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17" name="文本框 38">
            <a:extLst>
              <a:ext uri="{FF2B5EF4-FFF2-40B4-BE49-F238E27FC236}">
                <a16:creationId xmlns:a16="http://schemas.microsoft.com/office/drawing/2014/main" id="{E96E016E-D510-4AC4-B8E7-62E6F79EA98C}"/>
              </a:ext>
            </a:extLst>
          </p:cNvPr>
          <p:cNvSpPr txBox="1"/>
          <p:nvPr/>
        </p:nvSpPr>
        <p:spPr>
          <a:xfrm>
            <a:off x="8622096" y="4982154"/>
            <a:ext cx="2477704" cy="1465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CCE5424-EAE3-4C29-8D26-CA38C6A79441}"/>
              </a:ext>
            </a:extLst>
          </p:cNvPr>
          <p:cNvSpPr/>
          <p:nvPr/>
        </p:nvSpPr>
        <p:spPr>
          <a:xfrm>
            <a:off x="1296604" y="4180317"/>
            <a:ext cx="2094296" cy="370616"/>
          </a:xfrm>
          <a:prstGeom prst="rect">
            <a:avLst/>
          </a:prstGeom>
          <a:solidFill>
            <a:srgbClr val="A90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01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6557AED-2A30-4C2A-A3E3-DCECD4AD5DDC}"/>
              </a:ext>
            </a:extLst>
          </p:cNvPr>
          <p:cNvSpPr/>
          <p:nvPr/>
        </p:nvSpPr>
        <p:spPr>
          <a:xfrm>
            <a:off x="5055804" y="4180317"/>
            <a:ext cx="2094296" cy="370616"/>
          </a:xfrm>
          <a:prstGeom prst="rect">
            <a:avLst/>
          </a:prstGeom>
          <a:solidFill>
            <a:srgbClr val="A90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02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534E7588-51AC-40AD-8525-32121C0565E3}"/>
              </a:ext>
            </a:extLst>
          </p:cNvPr>
          <p:cNvSpPr/>
          <p:nvPr/>
        </p:nvSpPr>
        <p:spPr>
          <a:xfrm>
            <a:off x="8834788" y="4180317"/>
            <a:ext cx="2094296" cy="370616"/>
          </a:xfrm>
          <a:prstGeom prst="rect">
            <a:avLst/>
          </a:prstGeom>
          <a:solidFill>
            <a:srgbClr val="A90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03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846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32670196-1726-4B85-B82F-6C1F61CCA95F}"/>
              </a:ext>
            </a:extLst>
          </p:cNvPr>
          <p:cNvGrpSpPr/>
          <p:nvPr/>
        </p:nvGrpSpPr>
        <p:grpSpPr>
          <a:xfrm>
            <a:off x="1784257" y="2061608"/>
            <a:ext cx="1890713" cy="1890713"/>
            <a:chOff x="1479457" y="1954031"/>
            <a:chExt cx="1890713" cy="1890713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0B274778-2BB3-4E7A-9F0C-5092B03D84A1}"/>
                </a:ext>
              </a:extLst>
            </p:cNvPr>
            <p:cNvGrpSpPr/>
            <p:nvPr/>
          </p:nvGrpSpPr>
          <p:grpSpPr>
            <a:xfrm>
              <a:off x="1479457" y="1954031"/>
              <a:ext cx="1890713" cy="1890713"/>
              <a:chOff x="1609725" y="2378173"/>
              <a:chExt cx="1890713" cy="1890713"/>
            </a:xfrm>
          </p:grpSpPr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209DF65D-693C-49F7-AED3-DDE6057FCC08}"/>
                  </a:ext>
                </a:extLst>
              </p:cNvPr>
              <p:cNvSpPr/>
              <p:nvPr/>
            </p:nvSpPr>
            <p:spPr>
              <a:xfrm>
                <a:off x="1772531" y="2558479"/>
                <a:ext cx="1565101" cy="1530100"/>
              </a:xfrm>
              <a:custGeom>
                <a:avLst/>
                <a:gdLst>
                  <a:gd name="connsiteX0" fmla="*/ 794189 w 1565101"/>
                  <a:gd name="connsiteY0" fmla="*/ 0 h 1530100"/>
                  <a:gd name="connsiteX1" fmla="*/ 1118039 w 1565101"/>
                  <a:gd name="connsiteY1" fmla="*/ 323850 h 1530100"/>
                  <a:gd name="connsiteX2" fmla="*/ 1112777 w 1565101"/>
                  <a:gd name="connsiteY2" fmla="*/ 376046 h 1530100"/>
                  <a:gd name="connsiteX3" fmla="*/ 1115194 w 1565101"/>
                  <a:gd name="connsiteY3" fmla="*/ 374734 h 1530100"/>
                  <a:gd name="connsiteX4" fmla="*/ 1241251 w 1565101"/>
                  <a:gd name="connsiteY4" fmla="*/ 349284 h 1530100"/>
                  <a:gd name="connsiteX5" fmla="*/ 1565101 w 1565101"/>
                  <a:gd name="connsiteY5" fmla="*/ 673134 h 1530100"/>
                  <a:gd name="connsiteX6" fmla="*/ 1306518 w 1565101"/>
                  <a:gd name="connsiteY6" fmla="*/ 990405 h 1530100"/>
                  <a:gd name="connsiteX7" fmla="*/ 1288553 w 1565101"/>
                  <a:gd name="connsiteY7" fmla="*/ 992216 h 1530100"/>
                  <a:gd name="connsiteX8" fmla="*/ 1315754 w 1565101"/>
                  <a:gd name="connsiteY8" fmla="*/ 1025183 h 1530100"/>
                  <a:gd name="connsiteX9" fmla="*/ 1371062 w 1565101"/>
                  <a:gd name="connsiteY9" fmla="*/ 1206250 h 1530100"/>
                  <a:gd name="connsiteX10" fmla="*/ 1047212 w 1565101"/>
                  <a:gd name="connsiteY10" fmla="*/ 1530100 h 1530100"/>
                  <a:gd name="connsiteX11" fmla="*/ 778671 w 1565101"/>
                  <a:gd name="connsiteY11" fmla="*/ 1387318 h 1530100"/>
                  <a:gd name="connsiteX12" fmla="*/ 758347 w 1565101"/>
                  <a:gd name="connsiteY12" fmla="*/ 1349873 h 1530100"/>
                  <a:gd name="connsiteX13" fmla="*/ 748770 w 1565101"/>
                  <a:gd name="connsiteY13" fmla="*/ 1367518 h 1530100"/>
                  <a:gd name="connsiteX14" fmla="*/ 480228 w 1565101"/>
                  <a:gd name="connsiteY14" fmla="*/ 1510300 h 1530100"/>
                  <a:gd name="connsiteX15" fmla="*/ 156378 w 1565101"/>
                  <a:gd name="connsiteY15" fmla="*/ 1186450 h 1530100"/>
                  <a:gd name="connsiteX16" fmla="*/ 251232 w 1565101"/>
                  <a:gd name="connsiteY16" fmla="*/ 957454 h 1530100"/>
                  <a:gd name="connsiteX17" fmla="*/ 252436 w 1565101"/>
                  <a:gd name="connsiteY17" fmla="*/ 956460 h 1530100"/>
                  <a:gd name="connsiteX18" fmla="*/ 197793 w 1565101"/>
                  <a:gd name="connsiteY18" fmla="*/ 939497 h 1530100"/>
                  <a:gd name="connsiteX19" fmla="*/ 0 w 1565101"/>
                  <a:gd name="connsiteY19" fmla="*/ 641097 h 1530100"/>
                  <a:gd name="connsiteX20" fmla="*/ 323850 w 1565101"/>
                  <a:gd name="connsiteY20" fmla="*/ 317247 h 1530100"/>
                  <a:gd name="connsiteX21" fmla="*/ 420153 w 1565101"/>
                  <a:gd name="connsiteY21" fmla="*/ 331807 h 1530100"/>
                  <a:gd name="connsiteX22" fmla="*/ 473738 w 1565101"/>
                  <a:gd name="connsiteY22" fmla="*/ 357567 h 1530100"/>
                  <a:gd name="connsiteX23" fmla="*/ 470339 w 1565101"/>
                  <a:gd name="connsiteY23" fmla="*/ 323850 h 1530100"/>
                  <a:gd name="connsiteX24" fmla="*/ 794189 w 1565101"/>
                  <a:gd name="connsiteY24" fmla="*/ 0 h 153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565101" h="1530100">
                    <a:moveTo>
                      <a:pt x="794189" y="0"/>
                    </a:moveTo>
                    <a:cubicBezTo>
                      <a:pt x="973046" y="0"/>
                      <a:pt x="1118039" y="144993"/>
                      <a:pt x="1118039" y="323850"/>
                    </a:cubicBezTo>
                    <a:lnTo>
                      <a:pt x="1112777" y="376046"/>
                    </a:lnTo>
                    <a:lnTo>
                      <a:pt x="1115194" y="374734"/>
                    </a:lnTo>
                    <a:cubicBezTo>
                      <a:pt x="1153939" y="358346"/>
                      <a:pt x="1196537" y="349284"/>
                      <a:pt x="1241251" y="349284"/>
                    </a:cubicBezTo>
                    <a:cubicBezTo>
                      <a:pt x="1420108" y="349284"/>
                      <a:pt x="1565101" y="494277"/>
                      <a:pt x="1565101" y="673134"/>
                    </a:cubicBezTo>
                    <a:cubicBezTo>
                      <a:pt x="1565101" y="829634"/>
                      <a:pt x="1454091" y="960207"/>
                      <a:pt x="1306518" y="990405"/>
                    </a:cubicBezTo>
                    <a:lnTo>
                      <a:pt x="1288553" y="992216"/>
                    </a:lnTo>
                    <a:lnTo>
                      <a:pt x="1315754" y="1025183"/>
                    </a:lnTo>
                    <a:cubicBezTo>
                      <a:pt x="1350672" y="1076870"/>
                      <a:pt x="1371062" y="1139179"/>
                      <a:pt x="1371062" y="1206250"/>
                    </a:cubicBezTo>
                    <a:cubicBezTo>
                      <a:pt x="1371062" y="1385107"/>
                      <a:pt x="1226069" y="1530100"/>
                      <a:pt x="1047212" y="1530100"/>
                    </a:cubicBezTo>
                    <a:cubicBezTo>
                      <a:pt x="935427" y="1530100"/>
                      <a:pt x="836869" y="1473462"/>
                      <a:pt x="778671" y="1387318"/>
                    </a:cubicBezTo>
                    <a:lnTo>
                      <a:pt x="758347" y="1349873"/>
                    </a:lnTo>
                    <a:lnTo>
                      <a:pt x="748770" y="1367518"/>
                    </a:lnTo>
                    <a:cubicBezTo>
                      <a:pt x="690571" y="1453662"/>
                      <a:pt x="592014" y="1510300"/>
                      <a:pt x="480228" y="1510300"/>
                    </a:cubicBezTo>
                    <a:cubicBezTo>
                      <a:pt x="301371" y="1510300"/>
                      <a:pt x="156378" y="1365307"/>
                      <a:pt x="156378" y="1186450"/>
                    </a:cubicBezTo>
                    <a:cubicBezTo>
                      <a:pt x="156378" y="1097022"/>
                      <a:pt x="192626" y="1016059"/>
                      <a:pt x="251232" y="957454"/>
                    </a:cubicBezTo>
                    <a:lnTo>
                      <a:pt x="252436" y="956460"/>
                    </a:lnTo>
                    <a:lnTo>
                      <a:pt x="197793" y="939497"/>
                    </a:lnTo>
                    <a:cubicBezTo>
                      <a:pt x="81559" y="890334"/>
                      <a:pt x="0" y="775240"/>
                      <a:pt x="0" y="641097"/>
                    </a:cubicBezTo>
                    <a:cubicBezTo>
                      <a:pt x="0" y="462240"/>
                      <a:pt x="144993" y="317247"/>
                      <a:pt x="323850" y="317247"/>
                    </a:cubicBezTo>
                    <a:cubicBezTo>
                      <a:pt x="357386" y="317247"/>
                      <a:pt x="389731" y="322344"/>
                      <a:pt x="420153" y="331807"/>
                    </a:cubicBezTo>
                    <a:lnTo>
                      <a:pt x="473738" y="357567"/>
                    </a:lnTo>
                    <a:lnTo>
                      <a:pt x="470339" y="323850"/>
                    </a:lnTo>
                    <a:cubicBezTo>
                      <a:pt x="470339" y="144993"/>
                      <a:pt x="615332" y="0"/>
                      <a:pt x="794189" y="0"/>
                    </a:cubicBezTo>
                    <a:close/>
                  </a:path>
                </a:pathLst>
              </a:custGeom>
              <a:solidFill>
                <a:srgbClr val="A903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AAA1F43A-9521-4717-8002-DBEEEBD51E9F}"/>
                  </a:ext>
                </a:extLst>
              </p:cNvPr>
              <p:cNvSpPr/>
              <p:nvPr/>
            </p:nvSpPr>
            <p:spPr>
              <a:xfrm>
                <a:off x="1609725" y="2378173"/>
                <a:ext cx="1890713" cy="1890713"/>
              </a:xfrm>
              <a:prstGeom prst="ellipse">
                <a:avLst/>
              </a:prstGeom>
              <a:noFill/>
              <a:ln w="57150">
                <a:solidFill>
                  <a:srgbClr val="A903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D479845A-5EE8-4436-9B43-BB9577302D1D}"/>
                </a:ext>
              </a:extLst>
            </p:cNvPr>
            <p:cNvSpPr/>
            <p:nvPr/>
          </p:nvSpPr>
          <p:spPr>
            <a:xfrm>
              <a:off x="1739013" y="2415763"/>
              <a:ext cx="1371600" cy="1184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</a:p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TEXT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D0D68C5-627B-47F1-9A57-E604DA31270C}"/>
              </a:ext>
            </a:extLst>
          </p:cNvPr>
          <p:cNvGrpSpPr/>
          <p:nvPr/>
        </p:nvGrpSpPr>
        <p:grpSpPr>
          <a:xfrm>
            <a:off x="5165632" y="2024259"/>
            <a:ext cx="1890713" cy="1890713"/>
            <a:chOff x="1479457" y="1954031"/>
            <a:chExt cx="1890713" cy="1890713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18E048D8-6FEB-4804-A934-568331AEEC6A}"/>
                </a:ext>
              </a:extLst>
            </p:cNvPr>
            <p:cNvGrpSpPr/>
            <p:nvPr/>
          </p:nvGrpSpPr>
          <p:grpSpPr>
            <a:xfrm>
              <a:off x="1479457" y="1954031"/>
              <a:ext cx="1890713" cy="1890713"/>
              <a:chOff x="1609725" y="2378173"/>
              <a:chExt cx="1890713" cy="1890713"/>
            </a:xfrm>
          </p:grpSpPr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id="{355FF59A-43F4-4805-8C67-04F4FD21056B}"/>
                  </a:ext>
                </a:extLst>
              </p:cNvPr>
              <p:cNvSpPr/>
              <p:nvPr/>
            </p:nvSpPr>
            <p:spPr>
              <a:xfrm>
                <a:off x="1772531" y="2558479"/>
                <a:ext cx="1565101" cy="1530100"/>
              </a:xfrm>
              <a:custGeom>
                <a:avLst/>
                <a:gdLst>
                  <a:gd name="connsiteX0" fmla="*/ 794189 w 1565101"/>
                  <a:gd name="connsiteY0" fmla="*/ 0 h 1530100"/>
                  <a:gd name="connsiteX1" fmla="*/ 1118039 w 1565101"/>
                  <a:gd name="connsiteY1" fmla="*/ 323850 h 1530100"/>
                  <a:gd name="connsiteX2" fmla="*/ 1112777 w 1565101"/>
                  <a:gd name="connsiteY2" fmla="*/ 376046 h 1530100"/>
                  <a:gd name="connsiteX3" fmla="*/ 1115194 w 1565101"/>
                  <a:gd name="connsiteY3" fmla="*/ 374734 h 1530100"/>
                  <a:gd name="connsiteX4" fmla="*/ 1241251 w 1565101"/>
                  <a:gd name="connsiteY4" fmla="*/ 349284 h 1530100"/>
                  <a:gd name="connsiteX5" fmla="*/ 1565101 w 1565101"/>
                  <a:gd name="connsiteY5" fmla="*/ 673134 h 1530100"/>
                  <a:gd name="connsiteX6" fmla="*/ 1306518 w 1565101"/>
                  <a:gd name="connsiteY6" fmla="*/ 990405 h 1530100"/>
                  <a:gd name="connsiteX7" fmla="*/ 1288553 w 1565101"/>
                  <a:gd name="connsiteY7" fmla="*/ 992216 h 1530100"/>
                  <a:gd name="connsiteX8" fmla="*/ 1315754 w 1565101"/>
                  <a:gd name="connsiteY8" fmla="*/ 1025183 h 1530100"/>
                  <a:gd name="connsiteX9" fmla="*/ 1371062 w 1565101"/>
                  <a:gd name="connsiteY9" fmla="*/ 1206250 h 1530100"/>
                  <a:gd name="connsiteX10" fmla="*/ 1047212 w 1565101"/>
                  <a:gd name="connsiteY10" fmla="*/ 1530100 h 1530100"/>
                  <a:gd name="connsiteX11" fmla="*/ 778671 w 1565101"/>
                  <a:gd name="connsiteY11" fmla="*/ 1387318 h 1530100"/>
                  <a:gd name="connsiteX12" fmla="*/ 758347 w 1565101"/>
                  <a:gd name="connsiteY12" fmla="*/ 1349873 h 1530100"/>
                  <a:gd name="connsiteX13" fmla="*/ 748770 w 1565101"/>
                  <a:gd name="connsiteY13" fmla="*/ 1367518 h 1530100"/>
                  <a:gd name="connsiteX14" fmla="*/ 480228 w 1565101"/>
                  <a:gd name="connsiteY14" fmla="*/ 1510300 h 1530100"/>
                  <a:gd name="connsiteX15" fmla="*/ 156378 w 1565101"/>
                  <a:gd name="connsiteY15" fmla="*/ 1186450 h 1530100"/>
                  <a:gd name="connsiteX16" fmla="*/ 251232 w 1565101"/>
                  <a:gd name="connsiteY16" fmla="*/ 957454 h 1530100"/>
                  <a:gd name="connsiteX17" fmla="*/ 252436 w 1565101"/>
                  <a:gd name="connsiteY17" fmla="*/ 956460 h 1530100"/>
                  <a:gd name="connsiteX18" fmla="*/ 197793 w 1565101"/>
                  <a:gd name="connsiteY18" fmla="*/ 939497 h 1530100"/>
                  <a:gd name="connsiteX19" fmla="*/ 0 w 1565101"/>
                  <a:gd name="connsiteY19" fmla="*/ 641097 h 1530100"/>
                  <a:gd name="connsiteX20" fmla="*/ 323850 w 1565101"/>
                  <a:gd name="connsiteY20" fmla="*/ 317247 h 1530100"/>
                  <a:gd name="connsiteX21" fmla="*/ 420153 w 1565101"/>
                  <a:gd name="connsiteY21" fmla="*/ 331807 h 1530100"/>
                  <a:gd name="connsiteX22" fmla="*/ 473738 w 1565101"/>
                  <a:gd name="connsiteY22" fmla="*/ 357567 h 1530100"/>
                  <a:gd name="connsiteX23" fmla="*/ 470339 w 1565101"/>
                  <a:gd name="connsiteY23" fmla="*/ 323850 h 1530100"/>
                  <a:gd name="connsiteX24" fmla="*/ 794189 w 1565101"/>
                  <a:gd name="connsiteY24" fmla="*/ 0 h 153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565101" h="1530100">
                    <a:moveTo>
                      <a:pt x="794189" y="0"/>
                    </a:moveTo>
                    <a:cubicBezTo>
                      <a:pt x="973046" y="0"/>
                      <a:pt x="1118039" y="144993"/>
                      <a:pt x="1118039" y="323850"/>
                    </a:cubicBezTo>
                    <a:lnTo>
                      <a:pt x="1112777" y="376046"/>
                    </a:lnTo>
                    <a:lnTo>
                      <a:pt x="1115194" y="374734"/>
                    </a:lnTo>
                    <a:cubicBezTo>
                      <a:pt x="1153939" y="358346"/>
                      <a:pt x="1196537" y="349284"/>
                      <a:pt x="1241251" y="349284"/>
                    </a:cubicBezTo>
                    <a:cubicBezTo>
                      <a:pt x="1420108" y="349284"/>
                      <a:pt x="1565101" y="494277"/>
                      <a:pt x="1565101" y="673134"/>
                    </a:cubicBezTo>
                    <a:cubicBezTo>
                      <a:pt x="1565101" y="829634"/>
                      <a:pt x="1454091" y="960207"/>
                      <a:pt x="1306518" y="990405"/>
                    </a:cubicBezTo>
                    <a:lnTo>
                      <a:pt x="1288553" y="992216"/>
                    </a:lnTo>
                    <a:lnTo>
                      <a:pt x="1315754" y="1025183"/>
                    </a:lnTo>
                    <a:cubicBezTo>
                      <a:pt x="1350672" y="1076870"/>
                      <a:pt x="1371062" y="1139179"/>
                      <a:pt x="1371062" y="1206250"/>
                    </a:cubicBezTo>
                    <a:cubicBezTo>
                      <a:pt x="1371062" y="1385107"/>
                      <a:pt x="1226069" y="1530100"/>
                      <a:pt x="1047212" y="1530100"/>
                    </a:cubicBezTo>
                    <a:cubicBezTo>
                      <a:pt x="935427" y="1530100"/>
                      <a:pt x="836869" y="1473462"/>
                      <a:pt x="778671" y="1387318"/>
                    </a:cubicBezTo>
                    <a:lnTo>
                      <a:pt x="758347" y="1349873"/>
                    </a:lnTo>
                    <a:lnTo>
                      <a:pt x="748770" y="1367518"/>
                    </a:lnTo>
                    <a:cubicBezTo>
                      <a:pt x="690571" y="1453662"/>
                      <a:pt x="592014" y="1510300"/>
                      <a:pt x="480228" y="1510300"/>
                    </a:cubicBezTo>
                    <a:cubicBezTo>
                      <a:pt x="301371" y="1510300"/>
                      <a:pt x="156378" y="1365307"/>
                      <a:pt x="156378" y="1186450"/>
                    </a:cubicBezTo>
                    <a:cubicBezTo>
                      <a:pt x="156378" y="1097022"/>
                      <a:pt x="192626" y="1016059"/>
                      <a:pt x="251232" y="957454"/>
                    </a:cubicBezTo>
                    <a:lnTo>
                      <a:pt x="252436" y="956460"/>
                    </a:lnTo>
                    <a:lnTo>
                      <a:pt x="197793" y="939497"/>
                    </a:lnTo>
                    <a:cubicBezTo>
                      <a:pt x="81559" y="890334"/>
                      <a:pt x="0" y="775240"/>
                      <a:pt x="0" y="641097"/>
                    </a:cubicBezTo>
                    <a:cubicBezTo>
                      <a:pt x="0" y="462240"/>
                      <a:pt x="144993" y="317247"/>
                      <a:pt x="323850" y="317247"/>
                    </a:cubicBezTo>
                    <a:cubicBezTo>
                      <a:pt x="357386" y="317247"/>
                      <a:pt x="389731" y="322344"/>
                      <a:pt x="420153" y="331807"/>
                    </a:cubicBezTo>
                    <a:lnTo>
                      <a:pt x="473738" y="357567"/>
                    </a:lnTo>
                    <a:lnTo>
                      <a:pt x="470339" y="323850"/>
                    </a:lnTo>
                    <a:cubicBezTo>
                      <a:pt x="470339" y="144993"/>
                      <a:pt x="615332" y="0"/>
                      <a:pt x="794189" y="0"/>
                    </a:cubicBezTo>
                    <a:close/>
                  </a:path>
                </a:pathLst>
              </a:custGeom>
              <a:solidFill>
                <a:srgbClr val="A903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E52A768B-CB88-46D8-9AD5-510D687FCDEB}"/>
                  </a:ext>
                </a:extLst>
              </p:cNvPr>
              <p:cNvSpPr/>
              <p:nvPr/>
            </p:nvSpPr>
            <p:spPr>
              <a:xfrm>
                <a:off x="1609725" y="2378173"/>
                <a:ext cx="1890713" cy="1890713"/>
              </a:xfrm>
              <a:prstGeom prst="ellipse">
                <a:avLst/>
              </a:prstGeom>
              <a:noFill/>
              <a:ln w="57150">
                <a:solidFill>
                  <a:srgbClr val="A903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73DC0568-8948-476F-9C83-391852B334CB}"/>
                </a:ext>
              </a:extLst>
            </p:cNvPr>
            <p:cNvSpPr/>
            <p:nvPr/>
          </p:nvSpPr>
          <p:spPr>
            <a:xfrm>
              <a:off x="1739013" y="2415763"/>
              <a:ext cx="1371600" cy="1184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</a:p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TEXT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50612A0B-2B17-4DCA-A78B-B4D90FDE7EAA}"/>
              </a:ext>
            </a:extLst>
          </p:cNvPr>
          <p:cNvGrpSpPr/>
          <p:nvPr/>
        </p:nvGrpSpPr>
        <p:grpSpPr>
          <a:xfrm>
            <a:off x="8547007" y="2061608"/>
            <a:ext cx="1890713" cy="1890713"/>
            <a:chOff x="1479457" y="1954031"/>
            <a:chExt cx="1890713" cy="1890713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AE54C662-1BC5-418E-BA74-310A3A0AEB03}"/>
                </a:ext>
              </a:extLst>
            </p:cNvPr>
            <p:cNvGrpSpPr/>
            <p:nvPr/>
          </p:nvGrpSpPr>
          <p:grpSpPr>
            <a:xfrm>
              <a:off x="1479457" y="1954031"/>
              <a:ext cx="1890713" cy="1890713"/>
              <a:chOff x="1609725" y="2378173"/>
              <a:chExt cx="1890713" cy="1890713"/>
            </a:xfrm>
          </p:grpSpPr>
          <p:sp>
            <p:nvSpPr>
              <p:cNvPr id="37" name="任意多边形: 形状 36">
                <a:extLst>
                  <a:ext uri="{FF2B5EF4-FFF2-40B4-BE49-F238E27FC236}">
                    <a16:creationId xmlns:a16="http://schemas.microsoft.com/office/drawing/2014/main" id="{12179FAF-890E-4319-8617-B6A23E835D14}"/>
                  </a:ext>
                </a:extLst>
              </p:cNvPr>
              <p:cNvSpPr/>
              <p:nvPr/>
            </p:nvSpPr>
            <p:spPr>
              <a:xfrm>
                <a:off x="1772531" y="2558479"/>
                <a:ext cx="1565101" cy="1530100"/>
              </a:xfrm>
              <a:custGeom>
                <a:avLst/>
                <a:gdLst>
                  <a:gd name="connsiteX0" fmla="*/ 794189 w 1565101"/>
                  <a:gd name="connsiteY0" fmla="*/ 0 h 1530100"/>
                  <a:gd name="connsiteX1" fmla="*/ 1118039 w 1565101"/>
                  <a:gd name="connsiteY1" fmla="*/ 323850 h 1530100"/>
                  <a:gd name="connsiteX2" fmla="*/ 1112777 w 1565101"/>
                  <a:gd name="connsiteY2" fmla="*/ 376046 h 1530100"/>
                  <a:gd name="connsiteX3" fmla="*/ 1115194 w 1565101"/>
                  <a:gd name="connsiteY3" fmla="*/ 374734 h 1530100"/>
                  <a:gd name="connsiteX4" fmla="*/ 1241251 w 1565101"/>
                  <a:gd name="connsiteY4" fmla="*/ 349284 h 1530100"/>
                  <a:gd name="connsiteX5" fmla="*/ 1565101 w 1565101"/>
                  <a:gd name="connsiteY5" fmla="*/ 673134 h 1530100"/>
                  <a:gd name="connsiteX6" fmla="*/ 1306518 w 1565101"/>
                  <a:gd name="connsiteY6" fmla="*/ 990405 h 1530100"/>
                  <a:gd name="connsiteX7" fmla="*/ 1288553 w 1565101"/>
                  <a:gd name="connsiteY7" fmla="*/ 992216 h 1530100"/>
                  <a:gd name="connsiteX8" fmla="*/ 1315754 w 1565101"/>
                  <a:gd name="connsiteY8" fmla="*/ 1025183 h 1530100"/>
                  <a:gd name="connsiteX9" fmla="*/ 1371062 w 1565101"/>
                  <a:gd name="connsiteY9" fmla="*/ 1206250 h 1530100"/>
                  <a:gd name="connsiteX10" fmla="*/ 1047212 w 1565101"/>
                  <a:gd name="connsiteY10" fmla="*/ 1530100 h 1530100"/>
                  <a:gd name="connsiteX11" fmla="*/ 778671 w 1565101"/>
                  <a:gd name="connsiteY11" fmla="*/ 1387318 h 1530100"/>
                  <a:gd name="connsiteX12" fmla="*/ 758347 w 1565101"/>
                  <a:gd name="connsiteY12" fmla="*/ 1349873 h 1530100"/>
                  <a:gd name="connsiteX13" fmla="*/ 748770 w 1565101"/>
                  <a:gd name="connsiteY13" fmla="*/ 1367518 h 1530100"/>
                  <a:gd name="connsiteX14" fmla="*/ 480228 w 1565101"/>
                  <a:gd name="connsiteY14" fmla="*/ 1510300 h 1530100"/>
                  <a:gd name="connsiteX15" fmla="*/ 156378 w 1565101"/>
                  <a:gd name="connsiteY15" fmla="*/ 1186450 h 1530100"/>
                  <a:gd name="connsiteX16" fmla="*/ 251232 w 1565101"/>
                  <a:gd name="connsiteY16" fmla="*/ 957454 h 1530100"/>
                  <a:gd name="connsiteX17" fmla="*/ 252436 w 1565101"/>
                  <a:gd name="connsiteY17" fmla="*/ 956460 h 1530100"/>
                  <a:gd name="connsiteX18" fmla="*/ 197793 w 1565101"/>
                  <a:gd name="connsiteY18" fmla="*/ 939497 h 1530100"/>
                  <a:gd name="connsiteX19" fmla="*/ 0 w 1565101"/>
                  <a:gd name="connsiteY19" fmla="*/ 641097 h 1530100"/>
                  <a:gd name="connsiteX20" fmla="*/ 323850 w 1565101"/>
                  <a:gd name="connsiteY20" fmla="*/ 317247 h 1530100"/>
                  <a:gd name="connsiteX21" fmla="*/ 420153 w 1565101"/>
                  <a:gd name="connsiteY21" fmla="*/ 331807 h 1530100"/>
                  <a:gd name="connsiteX22" fmla="*/ 473738 w 1565101"/>
                  <a:gd name="connsiteY22" fmla="*/ 357567 h 1530100"/>
                  <a:gd name="connsiteX23" fmla="*/ 470339 w 1565101"/>
                  <a:gd name="connsiteY23" fmla="*/ 323850 h 1530100"/>
                  <a:gd name="connsiteX24" fmla="*/ 794189 w 1565101"/>
                  <a:gd name="connsiteY24" fmla="*/ 0 h 153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565101" h="1530100">
                    <a:moveTo>
                      <a:pt x="794189" y="0"/>
                    </a:moveTo>
                    <a:cubicBezTo>
                      <a:pt x="973046" y="0"/>
                      <a:pt x="1118039" y="144993"/>
                      <a:pt x="1118039" y="323850"/>
                    </a:cubicBezTo>
                    <a:lnTo>
                      <a:pt x="1112777" y="376046"/>
                    </a:lnTo>
                    <a:lnTo>
                      <a:pt x="1115194" y="374734"/>
                    </a:lnTo>
                    <a:cubicBezTo>
                      <a:pt x="1153939" y="358346"/>
                      <a:pt x="1196537" y="349284"/>
                      <a:pt x="1241251" y="349284"/>
                    </a:cubicBezTo>
                    <a:cubicBezTo>
                      <a:pt x="1420108" y="349284"/>
                      <a:pt x="1565101" y="494277"/>
                      <a:pt x="1565101" y="673134"/>
                    </a:cubicBezTo>
                    <a:cubicBezTo>
                      <a:pt x="1565101" y="829634"/>
                      <a:pt x="1454091" y="960207"/>
                      <a:pt x="1306518" y="990405"/>
                    </a:cubicBezTo>
                    <a:lnTo>
                      <a:pt x="1288553" y="992216"/>
                    </a:lnTo>
                    <a:lnTo>
                      <a:pt x="1315754" y="1025183"/>
                    </a:lnTo>
                    <a:cubicBezTo>
                      <a:pt x="1350672" y="1076870"/>
                      <a:pt x="1371062" y="1139179"/>
                      <a:pt x="1371062" y="1206250"/>
                    </a:cubicBezTo>
                    <a:cubicBezTo>
                      <a:pt x="1371062" y="1385107"/>
                      <a:pt x="1226069" y="1530100"/>
                      <a:pt x="1047212" y="1530100"/>
                    </a:cubicBezTo>
                    <a:cubicBezTo>
                      <a:pt x="935427" y="1530100"/>
                      <a:pt x="836869" y="1473462"/>
                      <a:pt x="778671" y="1387318"/>
                    </a:cubicBezTo>
                    <a:lnTo>
                      <a:pt x="758347" y="1349873"/>
                    </a:lnTo>
                    <a:lnTo>
                      <a:pt x="748770" y="1367518"/>
                    </a:lnTo>
                    <a:cubicBezTo>
                      <a:pt x="690571" y="1453662"/>
                      <a:pt x="592014" y="1510300"/>
                      <a:pt x="480228" y="1510300"/>
                    </a:cubicBezTo>
                    <a:cubicBezTo>
                      <a:pt x="301371" y="1510300"/>
                      <a:pt x="156378" y="1365307"/>
                      <a:pt x="156378" y="1186450"/>
                    </a:cubicBezTo>
                    <a:cubicBezTo>
                      <a:pt x="156378" y="1097022"/>
                      <a:pt x="192626" y="1016059"/>
                      <a:pt x="251232" y="957454"/>
                    </a:cubicBezTo>
                    <a:lnTo>
                      <a:pt x="252436" y="956460"/>
                    </a:lnTo>
                    <a:lnTo>
                      <a:pt x="197793" y="939497"/>
                    </a:lnTo>
                    <a:cubicBezTo>
                      <a:pt x="81559" y="890334"/>
                      <a:pt x="0" y="775240"/>
                      <a:pt x="0" y="641097"/>
                    </a:cubicBezTo>
                    <a:cubicBezTo>
                      <a:pt x="0" y="462240"/>
                      <a:pt x="144993" y="317247"/>
                      <a:pt x="323850" y="317247"/>
                    </a:cubicBezTo>
                    <a:cubicBezTo>
                      <a:pt x="357386" y="317247"/>
                      <a:pt x="389731" y="322344"/>
                      <a:pt x="420153" y="331807"/>
                    </a:cubicBezTo>
                    <a:lnTo>
                      <a:pt x="473738" y="357567"/>
                    </a:lnTo>
                    <a:lnTo>
                      <a:pt x="470339" y="323850"/>
                    </a:lnTo>
                    <a:cubicBezTo>
                      <a:pt x="470339" y="144993"/>
                      <a:pt x="615332" y="0"/>
                      <a:pt x="794189" y="0"/>
                    </a:cubicBezTo>
                    <a:close/>
                  </a:path>
                </a:pathLst>
              </a:custGeom>
              <a:solidFill>
                <a:srgbClr val="A903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2903BFCB-F3A7-4493-8614-73061074AC53}"/>
                  </a:ext>
                </a:extLst>
              </p:cNvPr>
              <p:cNvSpPr/>
              <p:nvPr/>
            </p:nvSpPr>
            <p:spPr>
              <a:xfrm>
                <a:off x="1609725" y="2378173"/>
                <a:ext cx="1890713" cy="1890713"/>
              </a:xfrm>
              <a:prstGeom prst="ellipse">
                <a:avLst/>
              </a:prstGeom>
              <a:noFill/>
              <a:ln w="57150">
                <a:solidFill>
                  <a:srgbClr val="A903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6AEAEF66-4859-4E3C-9322-17FD98A5C77B}"/>
                </a:ext>
              </a:extLst>
            </p:cNvPr>
            <p:cNvSpPr/>
            <p:nvPr/>
          </p:nvSpPr>
          <p:spPr>
            <a:xfrm>
              <a:off x="1739013" y="2415763"/>
              <a:ext cx="1371600" cy="1184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</a:p>
            <a:p>
              <a:pPr algn="ctr"/>
              <a:r>
                <a:rPr lang="en-US" altLang="zh-CN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TEXT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12186685-B56B-4937-91E8-55032E983084}"/>
              </a:ext>
            </a:extLst>
          </p:cNvPr>
          <p:cNvSpPr/>
          <p:nvPr/>
        </p:nvSpPr>
        <p:spPr>
          <a:xfrm>
            <a:off x="2841670" y="1777576"/>
            <a:ext cx="3370731" cy="2405009"/>
          </a:xfrm>
          <a:custGeom>
            <a:avLst/>
            <a:gdLst>
              <a:gd name="connsiteX0" fmla="*/ 0 w 2420471"/>
              <a:gd name="connsiteY0" fmla="*/ 0 h 1219200"/>
              <a:gd name="connsiteX1" fmla="*/ 2420471 w 2420471"/>
              <a:gd name="connsiteY1" fmla="*/ 1219200 h 1219200"/>
              <a:gd name="connsiteX0" fmla="*/ 0 w 2420471"/>
              <a:gd name="connsiteY0" fmla="*/ 0 h 1254126"/>
              <a:gd name="connsiteX1" fmla="*/ 2420471 w 2420471"/>
              <a:gd name="connsiteY1" fmla="*/ 1219200 h 1254126"/>
              <a:gd name="connsiteX0" fmla="*/ 0 w 2420471"/>
              <a:gd name="connsiteY0" fmla="*/ 0 h 1247397"/>
              <a:gd name="connsiteX1" fmla="*/ 2420471 w 2420471"/>
              <a:gd name="connsiteY1" fmla="*/ 1219200 h 1247397"/>
              <a:gd name="connsiteX0" fmla="*/ 0 w 2277036"/>
              <a:gd name="connsiteY0" fmla="*/ 0 h 1547497"/>
              <a:gd name="connsiteX1" fmla="*/ 2277036 w 2277036"/>
              <a:gd name="connsiteY1" fmla="*/ 1524000 h 1547497"/>
              <a:gd name="connsiteX0" fmla="*/ 0 w 2277036"/>
              <a:gd name="connsiteY0" fmla="*/ 0 h 1564665"/>
              <a:gd name="connsiteX1" fmla="*/ 2277036 w 2277036"/>
              <a:gd name="connsiteY1" fmla="*/ 1524000 h 1564665"/>
              <a:gd name="connsiteX0" fmla="*/ 0 w 2707342"/>
              <a:gd name="connsiteY0" fmla="*/ 0 h 2106679"/>
              <a:gd name="connsiteX1" fmla="*/ 2707342 w 2707342"/>
              <a:gd name="connsiteY1" fmla="*/ 2079812 h 2106679"/>
              <a:gd name="connsiteX0" fmla="*/ 0 w 2707342"/>
              <a:gd name="connsiteY0" fmla="*/ 0 h 2102926"/>
              <a:gd name="connsiteX1" fmla="*/ 2707342 w 2707342"/>
              <a:gd name="connsiteY1" fmla="*/ 2079812 h 2102926"/>
              <a:gd name="connsiteX0" fmla="*/ 0 w 2796989"/>
              <a:gd name="connsiteY0" fmla="*/ 0 h 2351201"/>
              <a:gd name="connsiteX1" fmla="*/ 2796989 w 2796989"/>
              <a:gd name="connsiteY1" fmla="*/ 2330824 h 2351201"/>
              <a:gd name="connsiteX0" fmla="*/ 0 w 2958354"/>
              <a:gd name="connsiteY0" fmla="*/ 0 h 2333446"/>
              <a:gd name="connsiteX1" fmla="*/ 2958354 w 2958354"/>
              <a:gd name="connsiteY1" fmla="*/ 2312895 h 2333446"/>
              <a:gd name="connsiteX0" fmla="*/ 0 w 2958354"/>
              <a:gd name="connsiteY0" fmla="*/ 0 h 2332942"/>
              <a:gd name="connsiteX1" fmla="*/ 2958354 w 2958354"/>
              <a:gd name="connsiteY1" fmla="*/ 2312895 h 2332942"/>
              <a:gd name="connsiteX0" fmla="*/ 0 w 2958354"/>
              <a:gd name="connsiteY0" fmla="*/ 0 h 2333619"/>
              <a:gd name="connsiteX1" fmla="*/ 2958354 w 2958354"/>
              <a:gd name="connsiteY1" fmla="*/ 2312895 h 2333619"/>
              <a:gd name="connsiteX0" fmla="*/ 0 w 2958354"/>
              <a:gd name="connsiteY0" fmla="*/ 0 h 2339509"/>
              <a:gd name="connsiteX1" fmla="*/ 2958354 w 2958354"/>
              <a:gd name="connsiteY1" fmla="*/ 2312895 h 2339509"/>
              <a:gd name="connsiteX0" fmla="*/ 0 w 2958354"/>
              <a:gd name="connsiteY0" fmla="*/ 0 h 2333431"/>
              <a:gd name="connsiteX1" fmla="*/ 2958354 w 2958354"/>
              <a:gd name="connsiteY1" fmla="*/ 2312895 h 2333431"/>
              <a:gd name="connsiteX0" fmla="*/ 0 w 2958354"/>
              <a:gd name="connsiteY0" fmla="*/ 0 h 2333563"/>
              <a:gd name="connsiteX1" fmla="*/ 2958354 w 2958354"/>
              <a:gd name="connsiteY1" fmla="*/ 2312895 h 2333563"/>
              <a:gd name="connsiteX0" fmla="*/ 0 w 2958354"/>
              <a:gd name="connsiteY0" fmla="*/ 0 h 2333563"/>
              <a:gd name="connsiteX1" fmla="*/ 2958354 w 2958354"/>
              <a:gd name="connsiteY1" fmla="*/ 2312895 h 2333563"/>
              <a:gd name="connsiteX0" fmla="*/ 0 w 3370731"/>
              <a:gd name="connsiteY0" fmla="*/ 0 h 2404754"/>
              <a:gd name="connsiteX1" fmla="*/ 3370731 w 3370731"/>
              <a:gd name="connsiteY1" fmla="*/ 2384612 h 2404754"/>
              <a:gd name="connsiteX0" fmla="*/ 0 w 3370731"/>
              <a:gd name="connsiteY0" fmla="*/ 0 h 2404754"/>
              <a:gd name="connsiteX1" fmla="*/ 3370731 w 3370731"/>
              <a:gd name="connsiteY1" fmla="*/ 2384612 h 2404754"/>
              <a:gd name="connsiteX0" fmla="*/ 0 w 3370731"/>
              <a:gd name="connsiteY0" fmla="*/ 0 h 2405009"/>
              <a:gd name="connsiteX1" fmla="*/ 3370731 w 3370731"/>
              <a:gd name="connsiteY1" fmla="*/ 2384612 h 2405009"/>
              <a:gd name="connsiteX0" fmla="*/ 0 w 3370731"/>
              <a:gd name="connsiteY0" fmla="*/ 0 h 2405009"/>
              <a:gd name="connsiteX1" fmla="*/ 3370731 w 3370731"/>
              <a:gd name="connsiteY1" fmla="*/ 2384612 h 240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70731" h="2405009">
                <a:moveTo>
                  <a:pt x="0" y="0"/>
                </a:moveTo>
                <a:cubicBezTo>
                  <a:pt x="1882587" y="65740"/>
                  <a:pt x="1129554" y="2659529"/>
                  <a:pt x="3370731" y="2384612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60925367-9D10-4E20-9646-399AF2ECD2FD}"/>
              </a:ext>
            </a:extLst>
          </p:cNvPr>
          <p:cNvSpPr/>
          <p:nvPr/>
        </p:nvSpPr>
        <p:spPr>
          <a:xfrm>
            <a:off x="6303491" y="1837724"/>
            <a:ext cx="3370731" cy="2405009"/>
          </a:xfrm>
          <a:custGeom>
            <a:avLst/>
            <a:gdLst>
              <a:gd name="connsiteX0" fmla="*/ 0 w 2420471"/>
              <a:gd name="connsiteY0" fmla="*/ 0 h 1219200"/>
              <a:gd name="connsiteX1" fmla="*/ 2420471 w 2420471"/>
              <a:gd name="connsiteY1" fmla="*/ 1219200 h 1219200"/>
              <a:gd name="connsiteX0" fmla="*/ 0 w 2420471"/>
              <a:gd name="connsiteY0" fmla="*/ 0 h 1254126"/>
              <a:gd name="connsiteX1" fmla="*/ 2420471 w 2420471"/>
              <a:gd name="connsiteY1" fmla="*/ 1219200 h 1254126"/>
              <a:gd name="connsiteX0" fmla="*/ 0 w 2420471"/>
              <a:gd name="connsiteY0" fmla="*/ 0 h 1247397"/>
              <a:gd name="connsiteX1" fmla="*/ 2420471 w 2420471"/>
              <a:gd name="connsiteY1" fmla="*/ 1219200 h 1247397"/>
              <a:gd name="connsiteX0" fmla="*/ 0 w 2277036"/>
              <a:gd name="connsiteY0" fmla="*/ 0 h 1547497"/>
              <a:gd name="connsiteX1" fmla="*/ 2277036 w 2277036"/>
              <a:gd name="connsiteY1" fmla="*/ 1524000 h 1547497"/>
              <a:gd name="connsiteX0" fmla="*/ 0 w 2277036"/>
              <a:gd name="connsiteY0" fmla="*/ 0 h 1564665"/>
              <a:gd name="connsiteX1" fmla="*/ 2277036 w 2277036"/>
              <a:gd name="connsiteY1" fmla="*/ 1524000 h 1564665"/>
              <a:gd name="connsiteX0" fmla="*/ 0 w 2707342"/>
              <a:gd name="connsiteY0" fmla="*/ 0 h 2106679"/>
              <a:gd name="connsiteX1" fmla="*/ 2707342 w 2707342"/>
              <a:gd name="connsiteY1" fmla="*/ 2079812 h 2106679"/>
              <a:gd name="connsiteX0" fmla="*/ 0 w 2707342"/>
              <a:gd name="connsiteY0" fmla="*/ 0 h 2102926"/>
              <a:gd name="connsiteX1" fmla="*/ 2707342 w 2707342"/>
              <a:gd name="connsiteY1" fmla="*/ 2079812 h 2102926"/>
              <a:gd name="connsiteX0" fmla="*/ 0 w 2796989"/>
              <a:gd name="connsiteY0" fmla="*/ 0 h 2351201"/>
              <a:gd name="connsiteX1" fmla="*/ 2796989 w 2796989"/>
              <a:gd name="connsiteY1" fmla="*/ 2330824 h 2351201"/>
              <a:gd name="connsiteX0" fmla="*/ 0 w 2958354"/>
              <a:gd name="connsiteY0" fmla="*/ 0 h 2333446"/>
              <a:gd name="connsiteX1" fmla="*/ 2958354 w 2958354"/>
              <a:gd name="connsiteY1" fmla="*/ 2312895 h 2333446"/>
              <a:gd name="connsiteX0" fmla="*/ 0 w 2958354"/>
              <a:gd name="connsiteY0" fmla="*/ 0 h 2332942"/>
              <a:gd name="connsiteX1" fmla="*/ 2958354 w 2958354"/>
              <a:gd name="connsiteY1" fmla="*/ 2312895 h 2332942"/>
              <a:gd name="connsiteX0" fmla="*/ 0 w 2958354"/>
              <a:gd name="connsiteY0" fmla="*/ 0 h 2333619"/>
              <a:gd name="connsiteX1" fmla="*/ 2958354 w 2958354"/>
              <a:gd name="connsiteY1" fmla="*/ 2312895 h 2333619"/>
              <a:gd name="connsiteX0" fmla="*/ 0 w 2958354"/>
              <a:gd name="connsiteY0" fmla="*/ 0 h 2339509"/>
              <a:gd name="connsiteX1" fmla="*/ 2958354 w 2958354"/>
              <a:gd name="connsiteY1" fmla="*/ 2312895 h 2339509"/>
              <a:gd name="connsiteX0" fmla="*/ 0 w 2958354"/>
              <a:gd name="connsiteY0" fmla="*/ 0 h 2333431"/>
              <a:gd name="connsiteX1" fmla="*/ 2958354 w 2958354"/>
              <a:gd name="connsiteY1" fmla="*/ 2312895 h 2333431"/>
              <a:gd name="connsiteX0" fmla="*/ 0 w 2958354"/>
              <a:gd name="connsiteY0" fmla="*/ 0 h 2333563"/>
              <a:gd name="connsiteX1" fmla="*/ 2958354 w 2958354"/>
              <a:gd name="connsiteY1" fmla="*/ 2312895 h 2333563"/>
              <a:gd name="connsiteX0" fmla="*/ 0 w 2958354"/>
              <a:gd name="connsiteY0" fmla="*/ 0 h 2333563"/>
              <a:gd name="connsiteX1" fmla="*/ 2958354 w 2958354"/>
              <a:gd name="connsiteY1" fmla="*/ 2312895 h 2333563"/>
              <a:gd name="connsiteX0" fmla="*/ 0 w 3370731"/>
              <a:gd name="connsiteY0" fmla="*/ 0 h 2404754"/>
              <a:gd name="connsiteX1" fmla="*/ 3370731 w 3370731"/>
              <a:gd name="connsiteY1" fmla="*/ 2384612 h 2404754"/>
              <a:gd name="connsiteX0" fmla="*/ 0 w 3370731"/>
              <a:gd name="connsiteY0" fmla="*/ 0 h 2404754"/>
              <a:gd name="connsiteX1" fmla="*/ 3370731 w 3370731"/>
              <a:gd name="connsiteY1" fmla="*/ 2384612 h 2404754"/>
              <a:gd name="connsiteX0" fmla="*/ 0 w 3370731"/>
              <a:gd name="connsiteY0" fmla="*/ 0 h 2405009"/>
              <a:gd name="connsiteX1" fmla="*/ 3370731 w 3370731"/>
              <a:gd name="connsiteY1" fmla="*/ 2384612 h 2405009"/>
              <a:gd name="connsiteX0" fmla="*/ 0 w 3370731"/>
              <a:gd name="connsiteY0" fmla="*/ 0 h 2405009"/>
              <a:gd name="connsiteX1" fmla="*/ 3370731 w 3370731"/>
              <a:gd name="connsiteY1" fmla="*/ 2384612 h 240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70731" h="2405009">
                <a:moveTo>
                  <a:pt x="0" y="0"/>
                </a:moveTo>
                <a:cubicBezTo>
                  <a:pt x="1882587" y="65740"/>
                  <a:pt x="1129554" y="2659529"/>
                  <a:pt x="3370731" y="2384612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33">
            <a:extLst>
              <a:ext uri="{FF2B5EF4-FFF2-40B4-BE49-F238E27FC236}">
                <a16:creationId xmlns:a16="http://schemas.microsoft.com/office/drawing/2014/main" id="{96E5204F-04B7-4D49-834C-265CE33F364F}"/>
              </a:ext>
            </a:extLst>
          </p:cNvPr>
          <p:cNvSpPr txBox="1"/>
          <p:nvPr/>
        </p:nvSpPr>
        <p:spPr>
          <a:xfrm>
            <a:off x="1629503" y="4464011"/>
            <a:ext cx="2340834" cy="461665"/>
          </a:xfrm>
          <a:prstGeom prst="rect">
            <a:avLst/>
          </a:prstGeom>
          <a:solidFill>
            <a:schemeClr val="accent1"/>
          </a:solidFill>
        </p:spPr>
        <p:txBody>
          <a:bodyPr wrap="none" anchor="b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42" name="文本框 38">
            <a:extLst>
              <a:ext uri="{FF2B5EF4-FFF2-40B4-BE49-F238E27FC236}">
                <a16:creationId xmlns:a16="http://schemas.microsoft.com/office/drawing/2014/main" id="{9C1A0399-D996-449D-81CB-8541E100FBF5}"/>
              </a:ext>
            </a:extLst>
          </p:cNvPr>
          <p:cNvSpPr txBox="1"/>
          <p:nvPr/>
        </p:nvSpPr>
        <p:spPr>
          <a:xfrm>
            <a:off x="1477486" y="5007713"/>
            <a:ext cx="2477704" cy="1346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45" name="文本框 33">
            <a:extLst>
              <a:ext uri="{FF2B5EF4-FFF2-40B4-BE49-F238E27FC236}">
                <a16:creationId xmlns:a16="http://schemas.microsoft.com/office/drawing/2014/main" id="{B2B28926-2A10-40F5-9ED4-E4532985CF9D}"/>
              </a:ext>
            </a:extLst>
          </p:cNvPr>
          <p:cNvSpPr txBox="1"/>
          <p:nvPr/>
        </p:nvSpPr>
        <p:spPr>
          <a:xfrm>
            <a:off x="4995768" y="4464011"/>
            <a:ext cx="2340834" cy="461665"/>
          </a:xfrm>
          <a:prstGeom prst="rect">
            <a:avLst/>
          </a:prstGeom>
          <a:solidFill>
            <a:schemeClr val="accent1"/>
          </a:solidFill>
        </p:spPr>
        <p:txBody>
          <a:bodyPr wrap="none" anchor="b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46" name="文本框 38">
            <a:extLst>
              <a:ext uri="{FF2B5EF4-FFF2-40B4-BE49-F238E27FC236}">
                <a16:creationId xmlns:a16="http://schemas.microsoft.com/office/drawing/2014/main" id="{E209ADA0-03CB-4423-B036-40A55C7861CE}"/>
              </a:ext>
            </a:extLst>
          </p:cNvPr>
          <p:cNvSpPr txBox="1"/>
          <p:nvPr/>
        </p:nvSpPr>
        <p:spPr>
          <a:xfrm>
            <a:off x="4843751" y="5007713"/>
            <a:ext cx="2477704" cy="1346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47" name="文本框 33">
            <a:extLst>
              <a:ext uri="{FF2B5EF4-FFF2-40B4-BE49-F238E27FC236}">
                <a16:creationId xmlns:a16="http://schemas.microsoft.com/office/drawing/2014/main" id="{231E344E-E851-4D1C-B280-F3826DA8DD99}"/>
              </a:ext>
            </a:extLst>
          </p:cNvPr>
          <p:cNvSpPr txBox="1"/>
          <p:nvPr/>
        </p:nvSpPr>
        <p:spPr>
          <a:xfrm>
            <a:off x="8251640" y="4464011"/>
            <a:ext cx="2340834" cy="461665"/>
          </a:xfrm>
          <a:prstGeom prst="rect">
            <a:avLst/>
          </a:prstGeom>
          <a:solidFill>
            <a:schemeClr val="accent1"/>
          </a:solidFill>
        </p:spPr>
        <p:txBody>
          <a:bodyPr wrap="none" anchor="b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48" name="文本框 38">
            <a:extLst>
              <a:ext uri="{FF2B5EF4-FFF2-40B4-BE49-F238E27FC236}">
                <a16:creationId xmlns:a16="http://schemas.microsoft.com/office/drawing/2014/main" id="{055DDAEA-F6C2-404D-B3C1-B27A9110E45F}"/>
              </a:ext>
            </a:extLst>
          </p:cNvPr>
          <p:cNvSpPr txBox="1"/>
          <p:nvPr/>
        </p:nvSpPr>
        <p:spPr>
          <a:xfrm>
            <a:off x="8099623" y="5007713"/>
            <a:ext cx="2477704" cy="1346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</p:txBody>
      </p:sp>
    </p:spTree>
    <p:extLst>
      <p:ext uri="{BB962C8B-B14F-4D97-AF65-F5344CB8AC3E}">
        <p14:creationId xmlns:p14="http://schemas.microsoft.com/office/powerpoint/2010/main" val="145826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/>
      <p:bldP spid="45" grpId="0" animBg="1"/>
      <p:bldP spid="46" grpId="0"/>
      <p:bldP spid="47" grpId="0" animBg="1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FCF8D01-081D-472D-961D-3DE62723C8B5}"/>
              </a:ext>
            </a:extLst>
          </p:cNvPr>
          <p:cNvSpPr/>
          <p:nvPr/>
        </p:nvSpPr>
        <p:spPr>
          <a:xfrm>
            <a:off x="1" y="0"/>
            <a:ext cx="12192000" cy="5683763"/>
          </a:xfrm>
          <a:prstGeom prst="rect">
            <a:avLst/>
          </a:prstGeom>
          <a:gradFill flip="none" rotWithShape="1">
            <a:gsLst>
              <a:gs pos="0">
                <a:srgbClr val="AB0300"/>
              </a:gs>
              <a:gs pos="100000">
                <a:srgbClr val="8100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1C43B48-9A1E-4C00-A65D-2A50BEF1181B}"/>
              </a:ext>
            </a:extLst>
          </p:cNvPr>
          <p:cNvGrpSpPr/>
          <p:nvPr/>
        </p:nvGrpSpPr>
        <p:grpSpPr>
          <a:xfrm>
            <a:off x="17323" y="552390"/>
            <a:ext cx="4964894" cy="4964894"/>
            <a:chOff x="7331242" y="-666751"/>
            <a:chExt cx="4400550" cy="4400550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E13CCE4A-C452-449D-89D6-BE2D98C13096}"/>
                </a:ext>
              </a:extLst>
            </p:cNvPr>
            <p:cNvSpPr/>
            <p:nvPr/>
          </p:nvSpPr>
          <p:spPr>
            <a:xfrm>
              <a:off x="7331242" y="-666751"/>
              <a:ext cx="4400550" cy="4400550"/>
            </a:xfrm>
            <a:prstGeom prst="ellipse">
              <a:avLst/>
            </a:prstGeom>
            <a:gradFill>
              <a:gsLst>
                <a:gs pos="0">
                  <a:srgbClr val="CD120B"/>
                </a:gs>
                <a:gs pos="100000">
                  <a:srgbClr val="810000"/>
                </a:gs>
              </a:gsLst>
              <a:lin ang="2700000" scaled="1"/>
            </a:gradFill>
            <a:ln>
              <a:noFill/>
            </a:ln>
            <a:effectLst>
              <a:outerShdw blurRad="317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2413B976-3E79-45EF-8762-164E21F7E2BA}"/>
                </a:ext>
              </a:extLst>
            </p:cNvPr>
            <p:cNvSpPr/>
            <p:nvPr/>
          </p:nvSpPr>
          <p:spPr>
            <a:xfrm>
              <a:off x="7587556" y="-299887"/>
              <a:ext cx="3621314" cy="3621314"/>
            </a:xfrm>
            <a:prstGeom prst="ellipse">
              <a:avLst/>
            </a:prstGeom>
            <a:solidFill>
              <a:srgbClr val="A2080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E246F218-2522-4BC6-8D5F-C46732B3D5F2}"/>
                </a:ext>
              </a:extLst>
            </p:cNvPr>
            <p:cNvSpPr/>
            <p:nvPr/>
          </p:nvSpPr>
          <p:spPr>
            <a:xfrm>
              <a:off x="7732654" y="-277133"/>
              <a:ext cx="3621314" cy="362131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id="{D4261037-010D-43B0-B5E1-A9604464C457}"/>
              </a:ext>
            </a:extLst>
          </p:cNvPr>
          <p:cNvSpPr/>
          <p:nvPr/>
        </p:nvSpPr>
        <p:spPr>
          <a:xfrm>
            <a:off x="-381000" y="5414045"/>
            <a:ext cx="12751276" cy="1743842"/>
          </a:xfrm>
          <a:prstGeom prst="rect">
            <a:avLst/>
          </a:prstGeom>
          <a:solidFill>
            <a:srgbClr val="A8030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PA-文本框 37">
            <a:extLst>
              <a:ext uri="{FF2B5EF4-FFF2-40B4-BE49-F238E27FC236}">
                <a16:creationId xmlns:a16="http://schemas.microsoft.com/office/drawing/2014/main" id="{BCEA8B7F-58A8-4326-B2AC-56F869E7B84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071919" y="2661794"/>
            <a:ext cx="6038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>
                <a:solidFill>
                  <a:schemeClr val="bg1"/>
                </a:solidFill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anose="02010600000101010101" pitchFamily="2" charset="-122"/>
                <a:ea typeface="汉仪大宋简" panose="02010600000101010101" pitchFamily="2" charset="-122"/>
              </a:defRPr>
            </a:lvl1pPr>
          </a:lstStyle>
          <a:p>
            <a:r>
              <a:rPr lang="en-US" altLang="zh-CN" sz="4800" dirty="0"/>
              <a:t>Add Title Text</a:t>
            </a:r>
            <a:endParaRPr lang="zh-CN" altLang="en-US" sz="4800" dirty="0"/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BAA3A255-D6A2-444C-8127-FF36452141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26345">
            <a:off x="-1072836" y="-901677"/>
            <a:ext cx="4318027" cy="431802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74FF61D-3EF1-4E9B-B7EF-926B12BF81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36" t="47282" r="13762" b="9847"/>
          <a:stretch/>
        </p:blipFill>
        <p:spPr>
          <a:xfrm flipH="1">
            <a:off x="791330" y="4518517"/>
            <a:ext cx="2306852" cy="1837371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6C779EB6-A588-44E8-A4CE-097FDED4F5D0}"/>
              </a:ext>
            </a:extLst>
          </p:cNvPr>
          <p:cNvSpPr txBox="1"/>
          <p:nvPr/>
        </p:nvSpPr>
        <p:spPr>
          <a:xfrm>
            <a:off x="6965144" y="1093229"/>
            <a:ext cx="2252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spc="-150" dirty="0">
                <a:solidFill>
                  <a:schemeClr val="bg1"/>
                </a:solidFill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anose="02010600000101010101" pitchFamily="2" charset="-122"/>
                <a:ea typeface="汉仪大宋简" panose="02010600000101010101" pitchFamily="2" charset="-122"/>
              </a:rPr>
              <a:t>03</a:t>
            </a:r>
            <a:endParaRPr lang="zh-CN" altLang="en-US" sz="8800" spc="-150" dirty="0">
              <a:solidFill>
                <a:schemeClr val="bg1"/>
              </a:solidFill>
              <a:effectLst>
                <a:outerShdw blurRad="127000" dist="38100" dir="2700000" algn="tl">
                  <a:srgbClr val="000000">
                    <a:alpha val="43137"/>
                  </a:srgbClr>
                </a:outerShdw>
              </a:effectLst>
              <a:latin typeface="汉仪大宋简" panose="02010600000101010101" pitchFamily="2" charset="-122"/>
              <a:ea typeface="汉仪大宋简" panose="02010600000101010101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8D8AA16-DA23-4BC2-9354-C5C47A525832}"/>
              </a:ext>
            </a:extLst>
          </p:cNvPr>
          <p:cNvSpPr txBox="1"/>
          <p:nvPr/>
        </p:nvSpPr>
        <p:spPr>
          <a:xfrm>
            <a:off x="5625428" y="3836029"/>
            <a:ext cx="5485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r>
              <a:rPr lang="en-US" altLang="zh-CN" dirty="0"/>
              <a:t>Click here to add content, content to match the title. </a:t>
            </a:r>
            <a:endParaRPr lang="zh-CN" altLang="en-US" dirty="0"/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id="{6EE4A90D-A775-4F9B-8639-79F4922156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371292">
            <a:off x="8776713" y="-2379671"/>
            <a:ext cx="4318027" cy="4318027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1D909DC3-7B80-496D-AA15-0D6942D456D9}"/>
              </a:ext>
            </a:extLst>
          </p:cNvPr>
          <p:cNvSpPr txBox="1"/>
          <p:nvPr/>
        </p:nvSpPr>
        <p:spPr>
          <a:xfrm>
            <a:off x="380512" y="1675016"/>
            <a:ext cx="420388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dirty="0">
                <a:solidFill>
                  <a:srgbClr val="C00000"/>
                </a:solidFill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anose="02010600000101010101" pitchFamily="2" charset="-122"/>
                <a:ea typeface="汉仪大宋简" panose="02010600000101010101" pitchFamily="2" charset="-122"/>
              </a:rPr>
              <a:t>03</a:t>
            </a:r>
            <a:endParaRPr lang="zh-CN" altLang="en-US" sz="16600" dirty="0">
              <a:solidFill>
                <a:srgbClr val="C00000"/>
              </a:solidFill>
              <a:effectLst>
                <a:outerShdw blurRad="127000" dist="38100" dir="2700000" algn="tl">
                  <a:srgbClr val="000000">
                    <a:alpha val="43137"/>
                  </a:srgbClr>
                </a:outerShdw>
              </a:effectLst>
              <a:latin typeface="汉仪大宋简" panose="02010600000101010101" pitchFamily="2" charset="-122"/>
              <a:ea typeface="汉仪大宋简" panose="02010600000101010101" pitchFamily="2" charset="-122"/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97CAC799-C9EE-4505-B637-832688FB20D8}"/>
              </a:ext>
            </a:extLst>
          </p:cNvPr>
          <p:cNvGrpSpPr/>
          <p:nvPr/>
        </p:nvGrpSpPr>
        <p:grpSpPr>
          <a:xfrm>
            <a:off x="7107490" y="5702097"/>
            <a:ext cx="2909883" cy="1520528"/>
            <a:chOff x="1505314" y="560439"/>
            <a:chExt cx="9181372" cy="4797625"/>
          </a:xfrm>
          <a:effectLst>
            <a:outerShdw blurRad="4191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B3333D40-FC4C-46A5-804D-EC84CE5ECBBD}"/>
                </a:ext>
              </a:extLst>
            </p:cNvPr>
            <p:cNvSpPr/>
            <p:nvPr/>
          </p:nvSpPr>
          <p:spPr>
            <a:xfrm>
              <a:off x="1941094" y="785944"/>
              <a:ext cx="8524373" cy="4572120"/>
            </a:xfrm>
            <a:custGeom>
              <a:avLst/>
              <a:gdLst>
                <a:gd name="connsiteX0" fmla="*/ 4251158 w 8181473"/>
                <a:gd name="connsiteY0" fmla="*/ 4572000 h 4572000"/>
                <a:gd name="connsiteX1" fmla="*/ 0 w 8181473"/>
                <a:gd name="connsiteY1" fmla="*/ 2983832 h 4572000"/>
                <a:gd name="connsiteX2" fmla="*/ 3994484 w 8181473"/>
                <a:gd name="connsiteY2" fmla="*/ 0 h 4572000"/>
                <a:gd name="connsiteX3" fmla="*/ 8181473 w 8181473"/>
                <a:gd name="connsiteY3" fmla="*/ 2213811 h 4572000"/>
                <a:gd name="connsiteX4" fmla="*/ 4251158 w 8181473"/>
                <a:gd name="connsiteY4" fmla="*/ 4572000 h 4572000"/>
                <a:gd name="connsiteX0" fmla="*/ 4251665 w 8181980"/>
                <a:gd name="connsiteY0" fmla="*/ 4579370 h 4579370"/>
                <a:gd name="connsiteX1" fmla="*/ 507 w 8181980"/>
                <a:gd name="connsiteY1" fmla="*/ 2991202 h 4579370"/>
                <a:gd name="connsiteX2" fmla="*/ 3994991 w 8181980"/>
                <a:gd name="connsiteY2" fmla="*/ 7370 h 4579370"/>
                <a:gd name="connsiteX3" fmla="*/ 8181980 w 8181980"/>
                <a:gd name="connsiteY3" fmla="*/ 2221181 h 4579370"/>
                <a:gd name="connsiteX4" fmla="*/ 4251665 w 8181980"/>
                <a:gd name="connsiteY4" fmla="*/ 4579370 h 4579370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524373"/>
                <a:gd name="connsiteY0" fmla="*/ 4572034 h 4572034"/>
                <a:gd name="connsiteX1" fmla="*/ 0 w 8524373"/>
                <a:gd name="connsiteY1" fmla="*/ 2983866 h 4572034"/>
                <a:gd name="connsiteX2" fmla="*/ 3994484 w 8524373"/>
                <a:gd name="connsiteY2" fmla="*/ 34 h 4572034"/>
                <a:gd name="connsiteX3" fmla="*/ 8524373 w 8524373"/>
                <a:gd name="connsiteY3" fmla="*/ 2925045 h 4572034"/>
                <a:gd name="connsiteX4" fmla="*/ 4251158 w 8524373"/>
                <a:gd name="connsiteY4" fmla="*/ 4572034 h 4572034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4373" h="4572120">
                  <a:moveTo>
                    <a:pt x="4251158" y="4572120"/>
                  </a:moveTo>
                  <a:lnTo>
                    <a:pt x="0" y="2983952"/>
                  </a:lnTo>
                  <a:cubicBezTo>
                    <a:pt x="702510" y="1061573"/>
                    <a:pt x="2573755" y="9923"/>
                    <a:pt x="3994484" y="120"/>
                  </a:cubicBezTo>
                  <a:cubicBezTo>
                    <a:pt x="5415213" y="-9683"/>
                    <a:pt x="7603957" y="575631"/>
                    <a:pt x="8524373" y="2925131"/>
                  </a:cubicBezTo>
                  <a:lnTo>
                    <a:pt x="4251158" y="457212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0" name="图片 49">
              <a:extLst>
                <a:ext uri="{FF2B5EF4-FFF2-40B4-BE49-F238E27FC236}">
                  <a16:creationId xmlns:a16="http://schemas.microsoft.com/office/drawing/2014/main" id="{F4185C3F-41C1-4D8F-9DA5-AD24735CBB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5314" y="560439"/>
              <a:ext cx="9181372" cy="4797625"/>
            </a:xfrm>
            <a:prstGeom prst="rect">
              <a:avLst/>
            </a:prstGeom>
          </p:spPr>
        </p:pic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18341A65-03BF-4C97-A736-1CA5760A72F4}"/>
              </a:ext>
            </a:extLst>
          </p:cNvPr>
          <p:cNvGrpSpPr/>
          <p:nvPr/>
        </p:nvGrpSpPr>
        <p:grpSpPr>
          <a:xfrm>
            <a:off x="4476284" y="5751403"/>
            <a:ext cx="3617772" cy="1595522"/>
            <a:chOff x="1505314" y="560439"/>
            <a:chExt cx="9181372" cy="4797625"/>
          </a:xfrm>
          <a:effectLst>
            <a:outerShdw blurRad="4191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E9E6F644-8D99-4B7A-8C7D-E6C09E2073E5}"/>
                </a:ext>
              </a:extLst>
            </p:cNvPr>
            <p:cNvSpPr/>
            <p:nvPr/>
          </p:nvSpPr>
          <p:spPr>
            <a:xfrm>
              <a:off x="1941094" y="785944"/>
              <a:ext cx="8524373" cy="4572120"/>
            </a:xfrm>
            <a:custGeom>
              <a:avLst/>
              <a:gdLst>
                <a:gd name="connsiteX0" fmla="*/ 4251158 w 8181473"/>
                <a:gd name="connsiteY0" fmla="*/ 4572000 h 4572000"/>
                <a:gd name="connsiteX1" fmla="*/ 0 w 8181473"/>
                <a:gd name="connsiteY1" fmla="*/ 2983832 h 4572000"/>
                <a:gd name="connsiteX2" fmla="*/ 3994484 w 8181473"/>
                <a:gd name="connsiteY2" fmla="*/ 0 h 4572000"/>
                <a:gd name="connsiteX3" fmla="*/ 8181473 w 8181473"/>
                <a:gd name="connsiteY3" fmla="*/ 2213811 h 4572000"/>
                <a:gd name="connsiteX4" fmla="*/ 4251158 w 8181473"/>
                <a:gd name="connsiteY4" fmla="*/ 4572000 h 4572000"/>
                <a:gd name="connsiteX0" fmla="*/ 4251665 w 8181980"/>
                <a:gd name="connsiteY0" fmla="*/ 4579370 h 4579370"/>
                <a:gd name="connsiteX1" fmla="*/ 507 w 8181980"/>
                <a:gd name="connsiteY1" fmla="*/ 2991202 h 4579370"/>
                <a:gd name="connsiteX2" fmla="*/ 3994991 w 8181980"/>
                <a:gd name="connsiteY2" fmla="*/ 7370 h 4579370"/>
                <a:gd name="connsiteX3" fmla="*/ 8181980 w 8181980"/>
                <a:gd name="connsiteY3" fmla="*/ 2221181 h 4579370"/>
                <a:gd name="connsiteX4" fmla="*/ 4251665 w 8181980"/>
                <a:gd name="connsiteY4" fmla="*/ 4579370 h 4579370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524373"/>
                <a:gd name="connsiteY0" fmla="*/ 4572034 h 4572034"/>
                <a:gd name="connsiteX1" fmla="*/ 0 w 8524373"/>
                <a:gd name="connsiteY1" fmla="*/ 2983866 h 4572034"/>
                <a:gd name="connsiteX2" fmla="*/ 3994484 w 8524373"/>
                <a:gd name="connsiteY2" fmla="*/ 34 h 4572034"/>
                <a:gd name="connsiteX3" fmla="*/ 8524373 w 8524373"/>
                <a:gd name="connsiteY3" fmla="*/ 2925045 h 4572034"/>
                <a:gd name="connsiteX4" fmla="*/ 4251158 w 8524373"/>
                <a:gd name="connsiteY4" fmla="*/ 4572034 h 4572034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4373" h="4572120">
                  <a:moveTo>
                    <a:pt x="4251158" y="4572120"/>
                  </a:moveTo>
                  <a:lnTo>
                    <a:pt x="0" y="2983952"/>
                  </a:lnTo>
                  <a:cubicBezTo>
                    <a:pt x="702510" y="1061573"/>
                    <a:pt x="2573755" y="9923"/>
                    <a:pt x="3994484" y="120"/>
                  </a:cubicBezTo>
                  <a:cubicBezTo>
                    <a:pt x="5415213" y="-9683"/>
                    <a:pt x="7603957" y="575631"/>
                    <a:pt x="8524373" y="2925131"/>
                  </a:cubicBezTo>
                  <a:lnTo>
                    <a:pt x="4251158" y="457212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6" name="图片 55">
              <a:extLst>
                <a:ext uri="{FF2B5EF4-FFF2-40B4-BE49-F238E27FC236}">
                  <a16:creationId xmlns:a16="http://schemas.microsoft.com/office/drawing/2014/main" id="{1A828AEA-6F53-4978-B017-A851F99A4F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5314" y="560439"/>
              <a:ext cx="9181372" cy="4797625"/>
            </a:xfrm>
            <a:prstGeom prst="rect">
              <a:avLst/>
            </a:prstGeom>
          </p:spPr>
        </p:pic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24477121-8673-4C85-A36F-4F6F32606D82}"/>
              </a:ext>
            </a:extLst>
          </p:cNvPr>
          <p:cNvGrpSpPr/>
          <p:nvPr/>
        </p:nvGrpSpPr>
        <p:grpSpPr>
          <a:xfrm rot="20434771">
            <a:off x="8864892" y="5047424"/>
            <a:ext cx="4144108" cy="2077557"/>
            <a:chOff x="1505314" y="560439"/>
            <a:chExt cx="9181372" cy="4797625"/>
          </a:xfrm>
          <a:effectLst>
            <a:outerShdw blurRad="4191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1337BC3A-3347-4D4B-BEF0-8A81FD65C7F8}"/>
                </a:ext>
              </a:extLst>
            </p:cNvPr>
            <p:cNvSpPr/>
            <p:nvPr/>
          </p:nvSpPr>
          <p:spPr>
            <a:xfrm>
              <a:off x="1941094" y="785944"/>
              <a:ext cx="8524373" cy="4572120"/>
            </a:xfrm>
            <a:custGeom>
              <a:avLst/>
              <a:gdLst>
                <a:gd name="connsiteX0" fmla="*/ 4251158 w 8181473"/>
                <a:gd name="connsiteY0" fmla="*/ 4572000 h 4572000"/>
                <a:gd name="connsiteX1" fmla="*/ 0 w 8181473"/>
                <a:gd name="connsiteY1" fmla="*/ 2983832 h 4572000"/>
                <a:gd name="connsiteX2" fmla="*/ 3994484 w 8181473"/>
                <a:gd name="connsiteY2" fmla="*/ 0 h 4572000"/>
                <a:gd name="connsiteX3" fmla="*/ 8181473 w 8181473"/>
                <a:gd name="connsiteY3" fmla="*/ 2213811 h 4572000"/>
                <a:gd name="connsiteX4" fmla="*/ 4251158 w 8181473"/>
                <a:gd name="connsiteY4" fmla="*/ 4572000 h 4572000"/>
                <a:gd name="connsiteX0" fmla="*/ 4251665 w 8181980"/>
                <a:gd name="connsiteY0" fmla="*/ 4579370 h 4579370"/>
                <a:gd name="connsiteX1" fmla="*/ 507 w 8181980"/>
                <a:gd name="connsiteY1" fmla="*/ 2991202 h 4579370"/>
                <a:gd name="connsiteX2" fmla="*/ 3994991 w 8181980"/>
                <a:gd name="connsiteY2" fmla="*/ 7370 h 4579370"/>
                <a:gd name="connsiteX3" fmla="*/ 8181980 w 8181980"/>
                <a:gd name="connsiteY3" fmla="*/ 2221181 h 4579370"/>
                <a:gd name="connsiteX4" fmla="*/ 4251665 w 8181980"/>
                <a:gd name="connsiteY4" fmla="*/ 4579370 h 4579370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524373"/>
                <a:gd name="connsiteY0" fmla="*/ 4572034 h 4572034"/>
                <a:gd name="connsiteX1" fmla="*/ 0 w 8524373"/>
                <a:gd name="connsiteY1" fmla="*/ 2983866 h 4572034"/>
                <a:gd name="connsiteX2" fmla="*/ 3994484 w 8524373"/>
                <a:gd name="connsiteY2" fmla="*/ 34 h 4572034"/>
                <a:gd name="connsiteX3" fmla="*/ 8524373 w 8524373"/>
                <a:gd name="connsiteY3" fmla="*/ 2925045 h 4572034"/>
                <a:gd name="connsiteX4" fmla="*/ 4251158 w 8524373"/>
                <a:gd name="connsiteY4" fmla="*/ 4572034 h 4572034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4373" h="4572120">
                  <a:moveTo>
                    <a:pt x="4251158" y="4572120"/>
                  </a:moveTo>
                  <a:lnTo>
                    <a:pt x="0" y="2983952"/>
                  </a:lnTo>
                  <a:cubicBezTo>
                    <a:pt x="702510" y="1061573"/>
                    <a:pt x="2573755" y="9923"/>
                    <a:pt x="3994484" y="120"/>
                  </a:cubicBezTo>
                  <a:cubicBezTo>
                    <a:pt x="5415213" y="-9683"/>
                    <a:pt x="7603957" y="575631"/>
                    <a:pt x="8524373" y="2925131"/>
                  </a:cubicBezTo>
                  <a:lnTo>
                    <a:pt x="4251158" y="457212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2100E0D2-4EA8-4465-B872-64C2F9D579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5314" y="560439"/>
              <a:ext cx="9181372" cy="4797625"/>
            </a:xfrm>
            <a:prstGeom prst="rect">
              <a:avLst/>
            </a:prstGeom>
          </p:spPr>
        </p:pic>
      </p:grp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9166EFB3-AD45-4C84-B0F7-9B7F5CB0DAB2}"/>
              </a:ext>
            </a:extLst>
          </p:cNvPr>
          <p:cNvSpPr/>
          <p:nvPr/>
        </p:nvSpPr>
        <p:spPr>
          <a:xfrm flipH="1">
            <a:off x="4906560" y="5257856"/>
            <a:ext cx="7299158" cy="1676400"/>
          </a:xfrm>
          <a:custGeom>
            <a:avLst/>
            <a:gdLst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52575 w 3038475"/>
              <a:gd name="connsiteY5" fmla="*/ 390525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161575"/>
              <a:gd name="connsiteY0" fmla="*/ 0 h 771525"/>
              <a:gd name="connsiteX1" fmla="*/ 0 w 3161575"/>
              <a:gd name="connsiteY1" fmla="*/ 771525 h 771525"/>
              <a:gd name="connsiteX2" fmla="*/ 3038475 w 3161575"/>
              <a:gd name="connsiteY2" fmla="*/ 771525 h 771525"/>
              <a:gd name="connsiteX3" fmla="*/ 2514600 w 3161575"/>
              <a:gd name="connsiteY3" fmla="*/ 419100 h 771525"/>
              <a:gd name="connsiteX4" fmla="*/ 2009775 w 3161575"/>
              <a:gd name="connsiteY4" fmla="*/ 590550 h 771525"/>
              <a:gd name="connsiteX5" fmla="*/ 1552575 w 3161575"/>
              <a:gd name="connsiteY5" fmla="*/ 390525 h 771525"/>
              <a:gd name="connsiteX6" fmla="*/ 1028700 w 3161575"/>
              <a:gd name="connsiteY6" fmla="*/ 523875 h 771525"/>
              <a:gd name="connsiteX7" fmla="*/ 0 w 3161575"/>
              <a:gd name="connsiteY7" fmla="*/ 0 h 771525"/>
              <a:gd name="connsiteX0" fmla="*/ 0 w 3173297"/>
              <a:gd name="connsiteY0" fmla="*/ 0 h 771525"/>
              <a:gd name="connsiteX1" fmla="*/ 0 w 3173297"/>
              <a:gd name="connsiteY1" fmla="*/ 771525 h 771525"/>
              <a:gd name="connsiteX2" fmla="*/ 3038475 w 3173297"/>
              <a:gd name="connsiteY2" fmla="*/ 771525 h 771525"/>
              <a:gd name="connsiteX3" fmla="*/ 2514600 w 3173297"/>
              <a:gd name="connsiteY3" fmla="*/ 419100 h 771525"/>
              <a:gd name="connsiteX4" fmla="*/ 2009775 w 3173297"/>
              <a:gd name="connsiteY4" fmla="*/ 590550 h 771525"/>
              <a:gd name="connsiteX5" fmla="*/ 1552575 w 3173297"/>
              <a:gd name="connsiteY5" fmla="*/ 390525 h 771525"/>
              <a:gd name="connsiteX6" fmla="*/ 1028700 w 3173297"/>
              <a:gd name="connsiteY6" fmla="*/ 523875 h 771525"/>
              <a:gd name="connsiteX7" fmla="*/ 0 w 3173297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52575 w 3038475"/>
              <a:gd name="connsiteY5" fmla="*/ 390525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52575 w 3038475"/>
              <a:gd name="connsiteY5" fmla="*/ 390525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8475" h="771525">
                <a:moveTo>
                  <a:pt x="0" y="0"/>
                </a:moveTo>
                <a:lnTo>
                  <a:pt x="0" y="771525"/>
                </a:lnTo>
                <a:lnTo>
                  <a:pt x="3038475" y="771525"/>
                </a:lnTo>
                <a:cubicBezTo>
                  <a:pt x="3024188" y="674687"/>
                  <a:pt x="2790825" y="439737"/>
                  <a:pt x="2514600" y="419100"/>
                </a:cubicBezTo>
                <a:cubicBezTo>
                  <a:pt x="2238375" y="398463"/>
                  <a:pt x="2117724" y="523874"/>
                  <a:pt x="2009775" y="590550"/>
                </a:cubicBezTo>
                <a:cubicBezTo>
                  <a:pt x="1997075" y="574675"/>
                  <a:pt x="1830387" y="373062"/>
                  <a:pt x="1552575" y="390525"/>
                </a:cubicBezTo>
                <a:cubicBezTo>
                  <a:pt x="1274763" y="407988"/>
                  <a:pt x="1025525" y="539750"/>
                  <a:pt x="1028700" y="523875"/>
                </a:cubicBezTo>
                <a:cubicBezTo>
                  <a:pt x="809625" y="44450"/>
                  <a:pt x="180975" y="50800"/>
                  <a:pt x="0" y="0"/>
                </a:cubicBezTo>
                <a:close/>
              </a:path>
            </a:pathLst>
          </a:custGeom>
          <a:solidFill>
            <a:srgbClr val="BA0703"/>
          </a:solidFill>
          <a:ln>
            <a:noFill/>
          </a:ln>
          <a:effectLst>
            <a:outerShdw blurRad="2921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6F8DD16-4A99-4BE8-BC00-AF17F2E798F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697" y="5873226"/>
            <a:ext cx="1520657" cy="1030469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31CF49E0-D64F-4DDC-B665-88D2A3048F7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0674" y="1012073"/>
            <a:ext cx="1520657" cy="103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5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7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28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49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0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9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1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2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46" presetID="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8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#ppt_h/2*((1.5-1.5*$)^3-(1.5-1.5*$)^2)*8/9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9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770"/>
                                </p:stCondLst>
                                <p:childTnLst>
                                  <p:par>
                                    <p:cTn id="5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820"/>
                                </p:stCondLst>
                                <p:childTnLst>
                                  <p:par>
                                    <p:cTn id="5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320"/>
                                </p:stCondLst>
                                <p:childTnLst>
                                  <p:par>
                                    <p:cTn id="59" presetID="2" presetClass="entr" presetSubtype="12" fill="hold" nodeType="after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6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62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3" fill="hold" nodeType="with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65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66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8" grpId="1"/>
          <p:bldP spid="40" grpId="0"/>
          <p:bldP spid="10" grpId="0"/>
          <p:bldP spid="4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7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28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49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0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9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1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2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46" presetID="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8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#ppt_h/2*((1.5-1.5*$)^3-(1.5-1.5*$)^2)*8/9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9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770"/>
                                </p:stCondLst>
                                <p:childTnLst>
                                  <p:par>
                                    <p:cTn id="5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820"/>
                                </p:stCondLst>
                                <p:childTnLst>
                                  <p:par>
                                    <p:cTn id="5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320"/>
                                </p:stCondLst>
                                <p:childTnLst>
                                  <p:par>
                                    <p:cTn id="59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8" grpId="1"/>
          <p:bldP spid="40" grpId="0"/>
          <p:bldP spid="10" grpId="0"/>
          <p:bldP spid="41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AD29228-EADD-46E8-BB9D-2689C74C10E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569" y="1969407"/>
            <a:ext cx="4224894" cy="1501321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4E84B40-078D-4E3D-9119-1D9BD6057076}"/>
              </a:ext>
            </a:extLst>
          </p:cNvPr>
          <p:cNvSpPr txBox="1"/>
          <p:nvPr/>
        </p:nvSpPr>
        <p:spPr>
          <a:xfrm>
            <a:off x="1732428" y="2328850"/>
            <a:ext cx="1243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PA-文本框 4">
            <a:extLst>
              <a:ext uri="{FF2B5EF4-FFF2-40B4-BE49-F238E27FC236}">
                <a16:creationId xmlns:a16="http://schemas.microsoft.com/office/drawing/2014/main" id="{DC2C32B7-C43C-49C7-AEF7-EA930F88208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68350" y="2467959"/>
            <a:ext cx="2038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3464A2D-7D6F-4916-9717-CAB24F1E6CC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197" y="1969407"/>
            <a:ext cx="4224894" cy="150132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0DEB868-9D2D-4F17-9AD7-D22DD1CE12E2}"/>
              </a:ext>
            </a:extLst>
          </p:cNvPr>
          <p:cNvSpPr txBox="1"/>
          <p:nvPr/>
        </p:nvSpPr>
        <p:spPr>
          <a:xfrm>
            <a:off x="7149982" y="2328850"/>
            <a:ext cx="746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PA-文本框 9">
            <a:extLst>
              <a:ext uri="{FF2B5EF4-FFF2-40B4-BE49-F238E27FC236}">
                <a16:creationId xmlns:a16="http://schemas.microsoft.com/office/drawing/2014/main" id="{E9139BA2-F0EC-4796-A127-3F6445FC2AA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078978" y="2467959"/>
            <a:ext cx="2038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927DA46-5479-42A3-9B56-C6956CA2476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569" y="3943817"/>
            <a:ext cx="4224894" cy="150132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ADDECB3-C5A0-40A8-8BA0-96367CC90478}"/>
              </a:ext>
            </a:extLst>
          </p:cNvPr>
          <p:cNvSpPr txBox="1"/>
          <p:nvPr/>
        </p:nvSpPr>
        <p:spPr>
          <a:xfrm>
            <a:off x="1939354" y="4303260"/>
            <a:ext cx="746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PA-文本框 13">
            <a:extLst>
              <a:ext uri="{FF2B5EF4-FFF2-40B4-BE49-F238E27FC236}">
                <a16:creationId xmlns:a16="http://schemas.microsoft.com/office/drawing/2014/main" id="{A5E86CEA-6B17-432E-90D0-0B83E4EB467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868350" y="4442369"/>
            <a:ext cx="2038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4DEB23A-6B3F-4BE0-976B-7EAF249D0B9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197" y="3943817"/>
            <a:ext cx="4224894" cy="1501321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697FBFA9-E336-4A14-9DDA-3972DD480A9A}"/>
              </a:ext>
            </a:extLst>
          </p:cNvPr>
          <p:cNvSpPr txBox="1"/>
          <p:nvPr/>
        </p:nvSpPr>
        <p:spPr>
          <a:xfrm>
            <a:off x="7149982" y="4303260"/>
            <a:ext cx="746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PA-文本框 17">
            <a:extLst>
              <a:ext uri="{FF2B5EF4-FFF2-40B4-BE49-F238E27FC236}">
                <a16:creationId xmlns:a16="http://schemas.microsoft.com/office/drawing/2014/main" id="{7F21D905-B815-43AE-B1AC-B4051136DFD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078978" y="4442369"/>
            <a:ext cx="2038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5C747BE-B310-485B-BFD8-F85D6DF31767}"/>
              </a:ext>
            </a:extLst>
          </p:cNvPr>
          <p:cNvSpPr txBox="1"/>
          <p:nvPr/>
        </p:nvSpPr>
        <p:spPr>
          <a:xfrm>
            <a:off x="1807071" y="3171982"/>
            <a:ext cx="3450729" cy="618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2F2FAF4-14E0-4A28-AEEE-1F298F02BA3F}"/>
              </a:ext>
            </a:extLst>
          </p:cNvPr>
          <p:cNvSpPr txBox="1"/>
          <p:nvPr/>
        </p:nvSpPr>
        <p:spPr>
          <a:xfrm>
            <a:off x="7055798" y="3171982"/>
            <a:ext cx="3450729" cy="618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C457E78-84A4-49DD-A664-C6B6377BA9A6}"/>
              </a:ext>
            </a:extLst>
          </p:cNvPr>
          <p:cNvSpPr txBox="1"/>
          <p:nvPr/>
        </p:nvSpPr>
        <p:spPr>
          <a:xfrm>
            <a:off x="1807071" y="5191947"/>
            <a:ext cx="3450729" cy="618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44D20DE-2215-404F-81D3-243E9302EF36}"/>
              </a:ext>
            </a:extLst>
          </p:cNvPr>
          <p:cNvSpPr txBox="1"/>
          <p:nvPr/>
        </p:nvSpPr>
        <p:spPr>
          <a:xfrm>
            <a:off x="7055798" y="5191947"/>
            <a:ext cx="3450729" cy="618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</p:txBody>
      </p:sp>
    </p:spTree>
    <p:extLst>
      <p:ext uri="{BB962C8B-B14F-4D97-AF65-F5344CB8AC3E}">
        <p14:creationId xmlns:p14="http://schemas.microsoft.com/office/powerpoint/2010/main" val="184746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8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7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7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70"/>
                            </p:stCondLst>
                            <p:childTnLst>
                              <p:par>
                                <p:cTn id="2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7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4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94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440"/>
                            </p:stCondLst>
                            <p:childTnLst>
                              <p:par>
                                <p:cTn id="4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6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91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41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910"/>
                            </p:stCondLst>
                            <p:childTnLst>
                              <p:par>
                                <p:cTn id="6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75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38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0" grpId="0"/>
      <p:bldP spid="12" grpId="0"/>
      <p:bldP spid="14" grpId="0"/>
      <p:bldP spid="16" grpId="0"/>
      <p:bldP spid="18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0C644D5-3D71-4F46-BC64-0A7E7ACB6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929" y="1581150"/>
            <a:ext cx="3962743" cy="527821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0E6E4E51-BAAD-4561-B7C2-D16BAF335EBE}"/>
              </a:ext>
            </a:extLst>
          </p:cNvPr>
          <p:cNvGrpSpPr/>
          <p:nvPr/>
        </p:nvGrpSpPr>
        <p:grpSpPr>
          <a:xfrm>
            <a:off x="3331103" y="2249768"/>
            <a:ext cx="601382" cy="601382"/>
            <a:chOff x="3148810" y="2067475"/>
            <a:chExt cx="965968" cy="965968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0C72C8DB-EF1A-4ECE-BDE6-D9D88B51CF86}"/>
                </a:ext>
              </a:extLst>
            </p:cNvPr>
            <p:cNvSpPr/>
            <p:nvPr/>
          </p:nvSpPr>
          <p:spPr>
            <a:xfrm>
              <a:off x="3148810" y="2067475"/>
              <a:ext cx="965968" cy="9659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14300" dist="38100" dir="5400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iconfont-10123-4910631">
              <a:extLst>
                <a:ext uri="{FF2B5EF4-FFF2-40B4-BE49-F238E27FC236}">
                  <a16:creationId xmlns:a16="http://schemas.microsoft.com/office/drawing/2014/main" id="{1155F740-6C17-46F3-87B4-F67F372700F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8132" y="2241289"/>
              <a:ext cx="587323" cy="609685"/>
            </a:xfrm>
            <a:custGeom>
              <a:avLst/>
              <a:gdLst>
                <a:gd name="connsiteX0" fmla="*/ 325982 w 422097"/>
                <a:gd name="connsiteY0" fmla="*/ 324104 h 438168"/>
                <a:gd name="connsiteX1" fmla="*/ 422097 w 422097"/>
                <a:gd name="connsiteY1" fmla="*/ 420220 h 438168"/>
                <a:gd name="connsiteX2" fmla="*/ 404149 w 422097"/>
                <a:gd name="connsiteY2" fmla="*/ 438168 h 438168"/>
                <a:gd name="connsiteX3" fmla="*/ 304907 w 422097"/>
                <a:gd name="connsiteY3" fmla="*/ 338926 h 438168"/>
                <a:gd name="connsiteX4" fmla="*/ 325226 w 422097"/>
                <a:gd name="connsiteY4" fmla="*/ 325226 h 438168"/>
                <a:gd name="connsiteX5" fmla="*/ 190489 w 422097"/>
                <a:gd name="connsiteY5" fmla="*/ 76186 h 438168"/>
                <a:gd name="connsiteX6" fmla="*/ 304843 w 422097"/>
                <a:gd name="connsiteY6" fmla="*/ 190493 h 438168"/>
                <a:gd name="connsiteX7" fmla="*/ 292121 w 422097"/>
                <a:gd name="connsiteY7" fmla="*/ 203162 h 438168"/>
                <a:gd name="connsiteX8" fmla="*/ 279399 w 422097"/>
                <a:gd name="connsiteY8" fmla="*/ 190493 h 438168"/>
                <a:gd name="connsiteX9" fmla="*/ 190489 w 422097"/>
                <a:gd name="connsiteY9" fmla="*/ 101572 h 438168"/>
                <a:gd name="connsiteX10" fmla="*/ 177767 w 422097"/>
                <a:gd name="connsiteY10" fmla="*/ 88855 h 438168"/>
                <a:gd name="connsiteX11" fmla="*/ 190489 w 422097"/>
                <a:gd name="connsiteY11" fmla="*/ 76186 h 438168"/>
                <a:gd name="connsiteX12" fmla="*/ 190514 w 422097"/>
                <a:gd name="connsiteY12" fmla="*/ 25386 h 438168"/>
                <a:gd name="connsiteX13" fmla="*/ 25386 w 422097"/>
                <a:gd name="connsiteY13" fmla="*/ 190515 h 438168"/>
                <a:gd name="connsiteX14" fmla="*/ 190514 w 422097"/>
                <a:gd name="connsiteY14" fmla="*/ 355595 h 438168"/>
                <a:gd name="connsiteX15" fmla="*/ 355595 w 422097"/>
                <a:gd name="connsiteY15" fmla="*/ 190515 h 438168"/>
                <a:gd name="connsiteX16" fmla="*/ 190514 w 422097"/>
                <a:gd name="connsiteY16" fmla="*/ 25386 h 438168"/>
                <a:gd name="connsiteX17" fmla="*/ 190514 w 422097"/>
                <a:gd name="connsiteY17" fmla="*/ 0 h 438168"/>
                <a:gd name="connsiteX18" fmla="*/ 381028 w 422097"/>
                <a:gd name="connsiteY18" fmla="*/ 190515 h 438168"/>
                <a:gd name="connsiteX19" fmla="*/ 366056 w 422097"/>
                <a:gd name="connsiteY19" fmla="*/ 264669 h 438168"/>
                <a:gd name="connsiteX20" fmla="*/ 325982 w 422097"/>
                <a:gd name="connsiteY20" fmla="*/ 324104 h 438168"/>
                <a:gd name="connsiteX21" fmla="*/ 314359 w 422097"/>
                <a:gd name="connsiteY21" fmla="*/ 312481 h 438168"/>
                <a:gd name="connsiteX22" fmla="*/ 296410 w 422097"/>
                <a:gd name="connsiteY22" fmla="*/ 330429 h 438168"/>
                <a:gd name="connsiteX23" fmla="*/ 304907 w 422097"/>
                <a:gd name="connsiteY23" fmla="*/ 338926 h 438168"/>
                <a:gd name="connsiteX24" fmla="*/ 264668 w 422097"/>
                <a:gd name="connsiteY24" fmla="*/ 366056 h 438168"/>
                <a:gd name="connsiteX25" fmla="*/ 190514 w 422097"/>
                <a:gd name="connsiteY25" fmla="*/ 381029 h 438168"/>
                <a:gd name="connsiteX26" fmla="*/ 0 w 422097"/>
                <a:gd name="connsiteY26" fmla="*/ 190515 h 438168"/>
                <a:gd name="connsiteX27" fmla="*/ 190514 w 422097"/>
                <a:gd name="connsiteY27" fmla="*/ 0 h 438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22097" h="438168">
                  <a:moveTo>
                    <a:pt x="325982" y="324104"/>
                  </a:moveTo>
                  <a:lnTo>
                    <a:pt x="422097" y="420220"/>
                  </a:lnTo>
                  <a:lnTo>
                    <a:pt x="404149" y="438168"/>
                  </a:lnTo>
                  <a:lnTo>
                    <a:pt x="304907" y="338926"/>
                  </a:lnTo>
                  <a:lnTo>
                    <a:pt x="325226" y="325226"/>
                  </a:lnTo>
                  <a:close/>
                  <a:moveTo>
                    <a:pt x="190489" y="76186"/>
                  </a:moveTo>
                  <a:cubicBezTo>
                    <a:pt x="253622" y="76186"/>
                    <a:pt x="304843" y="127338"/>
                    <a:pt x="304843" y="190493"/>
                  </a:cubicBezTo>
                  <a:cubicBezTo>
                    <a:pt x="304843" y="197494"/>
                    <a:pt x="299126" y="203162"/>
                    <a:pt x="292121" y="203162"/>
                  </a:cubicBezTo>
                  <a:cubicBezTo>
                    <a:pt x="285117" y="203162"/>
                    <a:pt x="279399" y="197494"/>
                    <a:pt x="279399" y="190493"/>
                  </a:cubicBezTo>
                  <a:cubicBezTo>
                    <a:pt x="279399" y="141389"/>
                    <a:pt x="239613" y="101572"/>
                    <a:pt x="190489" y="101572"/>
                  </a:cubicBezTo>
                  <a:cubicBezTo>
                    <a:pt x="183437" y="101572"/>
                    <a:pt x="177767" y="95904"/>
                    <a:pt x="177767" y="88855"/>
                  </a:cubicBezTo>
                  <a:cubicBezTo>
                    <a:pt x="177767" y="81854"/>
                    <a:pt x="183437" y="76186"/>
                    <a:pt x="190489" y="76186"/>
                  </a:cubicBezTo>
                  <a:close/>
                  <a:moveTo>
                    <a:pt x="190514" y="25386"/>
                  </a:moveTo>
                  <a:cubicBezTo>
                    <a:pt x="99305" y="25386"/>
                    <a:pt x="25386" y="99306"/>
                    <a:pt x="25386" y="190515"/>
                  </a:cubicBezTo>
                  <a:cubicBezTo>
                    <a:pt x="25386" y="281676"/>
                    <a:pt x="99305" y="355595"/>
                    <a:pt x="190514" y="355595"/>
                  </a:cubicBezTo>
                  <a:cubicBezTo>
                    <a:pt x="281675" y="355595"/>
                    <a:pt x="355595" y="281676"/>
                    <a:pt x="355595" y="190515"/>
                  </a:cubicBezTo>
                  <a:cubicBezTo>
                    <a:pt x="355595" y="99306"/>
                    <a:pt x="281675" y="25386"/>
                    <a:pt x="190514" y="25386"/>
                  </a:cubicBezTo>
                  <a:close/>
                  <a:moveTo>
                    <a:pt x="190514" y="0"/>
                  </a:moveTo>
                  <a:cubicBezTo>
                    <a:pt x="295725" y="0"/>
                    <a:pt x="381028" y="85303"/>
                    <a:pt x="381028" y="190515"/>
                  </a:cubicBezTo>
                  <a:cubicBezTo>
                    <a:pt x="381028" y="216818"/>
                    <a:pt x="375697" y="241876"/>
                    <a:pt x="366056" y="264669"/>
                  </a:cubicBezTo>
                  <a:lnTo>
                    <a:pt x="325982" y="324104"/>
                  </a:lnTo>
                  <a:lnTo>
                    <a:pt x="314359" y="312481"/>
                  </a:lnTo>
                  <a:lnTo>
                    <a:pt x="296410" y="330429"/>
                  </a:lnTo>
                  <a:lnTo>
                    <a:pt x="304907" y="338926"/>
                  </a:lnTo>
                  <a:lnTo>
                    <a:pt x="264668" y="366056"/>
                  </a:lnTo>
                  <a:cubicBezTo>
                    <a:pt x="241875" y="375698"/>
                    <a:pt x="216817" y="381029"/>
                    <a:pt x="190514" y="381029"/>
                  </a:cubicBezTo>
                  <a:cubicBezTo>
                    <a:pt x="85302" y="381029"/>
                    <a:pt x="0" y="295726"/>
                    <a:pt x="0" y="190515"/>
                  </a:cubicBezTo>
                  <a:cubicBezTo>
                    <a:pt x="0" y="85303"/>
                    <a:pt x="85302" y="0"/>
                    <a:pt x="1905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62CBD2FD-66A6-4F94-A129-39FFA1FBC6F5}"/>
              </a:ext>
            </a:extLst>
          </p:cNvPr>
          <p:cNvGrpSpPr/>
          <p:nvPr/>
        </p:nvGrpSpPr>
        <p:grpSpPr>
          <a:xfrm>
            <a:off x="2617406" y="3706336"/>
            <a:ext cx="601382" cy="601382"/>
            <a:chOff x="2435113" y="3524043"/>
            <a:chExt cx="965968" cy="965968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D9A217FF-91E8-4632-A5FD-CAD1662F2DD0}"/>
                </a:ext>
              </a:extLst>
            </p:cNvPr>
            <p:cNvSpPr/>
            <p:nvPr/>
          </p:nvSpPr>
          <p:spPr>
            <a:xfrm>
              <a:off x="2435113" y="3524043"/>
              <a:ext cx="965968" cy="9659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14300" dist="38100" dir="5400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iconfont-10047-4935750">
              <a:extLst>
                <a:ext uri="{FF2B5EF4-FFF2-40B4-BE49-F238E27FC236}">
                  <a16:creationId xmlns:a16="http://schemas.microsoft.com/office/drawing/2014/main" id="{AA25909F-EB9F-402E-A691-71EA5D03241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57060" y="3731723"/>
              <a:ext cx="533820" cy="474518"/>
            </a:xfrm>
            <a:custGeom>
              <a:avLst/>
              <a:gdLst>
                <a:gd name="T0" fmla="*/ 400 w 10800"/>
                <a:gd name="T1" fmla="*/ 8800 h 9600"/>
                <a:gd name="T2" fmla="*/ 10400 w 10800"/>
                <a:gd name="T3" fmla="*/ 8800 h 9600"/>
                <a:gd name="T4" fmla="*/ 10800 w 10800"/>
                <a:gd name="T5" fmla="*/ 9200 h 9600"/>
                <a:gd name="T6" fmla="*/ 10400 w 10800"/>
                <a:gd name="T7" fmla="*/ 9600 h 9600"/>
                <a:gd name="T8" fmla="*/ 400 w 10800"/>
                <a:gd name="T9" fmla="*/ 9600 h 9600"/>
                <a:gd name="T10" fmla="*/ 0 w 10800"/>
                <a:gd name="T11" fmla="*/ 9200 h 9600"/>
                <a:gd name="T12" fmla="*/ 400 w 10800"/>
                <a:gd name="T13" fmla="*/ 8800 h 9600"/>
                <a:gd name="T14" fmla="*/ 1800 w 10800"/>
                <a:gd name="T15" fmla="*/ 8400 h 9600"/>
                <a:gd name="T16" fmla="*/ 400 w 10800"/>
                <a:gd name="T17" fmla="*/ 7000 h 9600"/>
                <a:gd name="T18" fmla="*/ 400 w 10800"/>
                <a:gd name="T19" fmla="*/ 2600 h 9600"/>
                <a:gd name="T20" fmla="*/ 1800 w 10800"/>
                <a:gd name="T21" fmla="*/ 1200 h 9600"/>
                <a:gd name="T22" fmla="*/ 3200 w 10800"/>
                <a:gd name="T23" fmla="*/ 2600 h 9600"/>
                <a:gd name="T24" fmla="*/ 3200 w 10800"/>
                <a:gd name="T25" fmla="*/ 7000 h 9600"/>
                <a:gd name="T26" fmla="*/ 1800 w 10800"/>
                <a:gd name="T27" fmla="*/ 8400 h 9600"/>
                <a:gd name="T28" fmla="*/ 1800 w 10800"/>
                <a:gd name="T29" fmla="*/ 2000 h 9600"/>
                <a:gd name="T30" fmla="*/ 1200 w 10800"/>
                <a:gd name="T31" fmla="*/ 2600 h 9600"/>
                <a:gd name="T32" fmla="*/ 1200 w 10800"/>
                <a:gd name="T33" fmla="*/ 7000 h 9600"/>
                <a:gd name="T34" fmla="*/ 1800 w 10800"/>
                <a:gd name="T35" fmla="*/ 7600 h 9600"/>
                <a:gd name="T36" fmla="*/ 2400 w 10800"/>
                <a:gd name="T37" fmla="*/ 7000 h 9600"/>
                <a:gd name="T38" fmla="*/ 2400 w 10800"/>
                <a:gd name="T39" fmla="*/ 2600 h 9600"/>
                <a:gd name="T40" fmla="*/ 1800 w 10800"/>
                <a:gd name="T41" fmla="*/ 2000 h 9600"/>
                <a:gd name="T42" fmla="*/ 5400 w 10800"/>
                <a:gd name="T43" fmla="*/ 8400 h 9600"/>
                <a:gd name="T44" fmla="*/ 4000 w 10800"/>
                <a:gd name="T45" fmla="*/ 7000 h 9600"/>
                <a:gd name="T46" fmla="*/ 4000 w 10800"/>
                <a:gd name="T47" fmla="*/ 4600 h 9600"/>
                <a:gd name="T48" fmla="*/ 5400 w 10800"/>
                <a:gd name="T49" fmla="*/ 3200 h 9600"/>
                <a:gd name="T50" fmla="*/ 6800 w 10800"/>
                <a:gd name="T51" fmla="*/ 4600 h 9600"/>
                <a:gd name="T52" fmla="*/ 6800 w 10800"/>
                <a:gd name="T53" fmla="*/ 7000 h 9600"/>
                <a:gd name="T54" fmla="*/ 5400 w 10800"/>
                <a:gd name="T55" fmla="*/ 8400 h 9600"/>
                <a:gd name="T56" fmla="*/ 5400 w 10800"/>
                <a:gd name="T57" fmla="*/ 4000 h 9600"/>
                <a:gd name="T58" fmla="*/ 4800 w 10800"/>
                <a:gd name="T59" fmla="*/ 4600 h 9600"/>
                <a:gd name="T60" fmla="*/ 4800 w 10800"/>
                <a:gd name="T61" fmla="*/ 7000 h 9600"/>
                <a:gd name="T62" fmla="*/ 5400 w 10800"/>
                <a:gd name="T63" fmla="*/ 7600 h 9600"/>
                <a:gd name="T64" fmla="*/ 6000 w 10800"/>
                <a:gd name="T65" fmla="*/ 7000 h 9600"/>
                <a:gd name="T66" fmla="*/ 6000 w 10800"/>
                <a:gd name="T67" fmla="*/ 4600 h 9600"/>
                <a:gd name="T68" fmla="*/ 5400 w 10800"/>
                <a:gd name="T69" fmla="*/ 4000 h 9600"/>
                <a:gd name="T70" fmla="*/ 9000 w 10800"/>
                <a:gd name="T71" fmla="*/ 8400 h 9600"/>
                <a:gd name="T72" fmla="*/ 7600 w 10800"/>
                <a:gd name="T73" fmla="*/ 7000 h 9600"/>
                <a:gd name="T74" fmla="*/ 7600 w 10800"/>
                <a:gd name="T75" fmla="*/ 1400 h 9600"/>
                <a:gd name="T76" fmla="*/ 9000 w 10800"/>
                <a:gd name="T77" fmla="*/ 0 h 9600"/>
                <a:gd name="T78" fmla="*/ 10400 w 10800"/>
                <a:gd name="T79" fmla="*/ 1400 h 9600"/>
                <a:gd name="T80" fmla="*/ 10400 w 10800"/>
                <a:gd name="T81" fmla="*/ 7000 h 9600"/>
                <a:gd name="T82" fmla="*/ 9000 w 10800"/>
                <a:gd name="T83" fmla="*/ 8400 h 9600"/>
                <a:gd name="T84" fmla="*/ 9000 w 10800"/>
                <a:gd name="T85" fmla="*/ 800 h 9600"/>
                <a:gd name="T86" fmla="*/ 8400 w 10800"/>
                <a:gd name="T87" fmla="*/ 1400 h 9600"/>
                <a:gd name="T88" fmla="*/ 8400 w 10800"/>
                <a:gd name="T89" fmla="*/ 7000 h 9600"/>
                <a:gd name="T90" fmla="*/ 9000 w 10800"/>
                <a:gd name="T91" fmla="*/ 7600 h 9600"/>
                <a:gd name="T92" fmla="*/ 9600 w 10800"/>
                <a:gd name="T93" fmla="*/ 7000 h 9600"/>
                <a:gd name="T94" fmla="*/ 9600 w 10800"/>
                <a:gd name="T95" fmla="*/ 1400 h 9600"/>
                <a:gd name="T96" fmla="*/ 9000 w 10800"/>
                <a:gd name="T97" fmla="*/ 800 h 9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800" h="9600">
                  <a:moveTo>
                    <a:pt x="400" y="8800"/>
                  </a:moveTo>
                  <a:lnTo>
                    <a:pt x="10400" y="8800"/>
                  </a:lnTo>
                  <a:cubicBezTo>
                    <a:pt x="10620" y="8800"/>
                    <a:pt x="10800" y="8980"/>
                    <a:pt x="10800" y="9200"/>
                  </a:cubicBezTo>
                  <a:cubicBezTo>
                    <a:pt x="10800" y="9420"/>
                    <a:pt x="10620" y="9600"/>
                    <a:pt x="10400" y="9600"/>
                  </a:cubicBezTo>
                  <a:lnTo>
                    <a:pt x="400" y="9600"/>
                  </a:lnTo>
                  <a:cubicBezTo>
                    <a:pt x="180" y="9600"/>
                    <a:pt x="0" y="9420"/>
                    <a:pt x="0" y="9200"/>
                  </a:cubicBezTo>
                  <a:cubicBezTo>
                    <a:pt x="0" y="8980"/>
                    <a:pt x="180" y="8800"/>
                    <a:pt x="400" y="8800"/>
                  </a:cubicBezTo>
                  <a:close/>
                  <a:moveTo>
                    <a:pt x="1800" y="8400"/>
                  </a:moveTo>
                  <a:cubicBezTo>
                    <a:pt x="1020" y="8400"/>
                    <a:pt x="400" y="7780"/>
                    <a:pt x="400" y="7000"/>
                  </a:cubicBezTo>
                  <a:lnTo>
                    <a:pt x="400" y="2600"/>
                  </a:lnTo>
                  <a:cubicBezTo>
                    <a:pt x="400" y="1820"/>
                    <a:pt x="1020" y="1200"/>
                    <a:pt x="1800" y="1200"/>
                  </a:cubicBezTo>
                  <a:cubicBezTo>
                    <a:pt x="2580" y="1200"/>
                    <a:pt x="3200" y="1820"/>
                    <a:pt x="3200" y="2600"/>
                  </a:cubicBezTo>
                  <a:lnTo>
                    <a:pt x="3200" y="7000"/>
                  </a:lnTo>
                  <a:cubicBezTo>
                    <a:pt x="3200" y="7780"/>
                    <a:pt x="2580" y="8400"/>
                    <a:pt x="1800" y="8400"/>
                  </a:cubicBezTo>
                  <a:close/>
                  <a:moveTo>
                    <a:pt x="1800" y="2000"/>
                  </a:moveTo>
                  <a:cubicBezTo>
                    <a:pt x="1460" y="2000"/>
                    <a:pt x="1200" y="2260"/>
                    <a:pt x="1200" y="2600"/>
                  </a:cubicBezTo>
                  <a:lnTo>
                    <a:pt x="1200" y="7000"/>
                  </a:lnTo>
                  <a:cubicBezTo>
                    <a:pt x="1200" y="7340"/>
                    <a:pt x="1460" y="7600"/>
                    <a:pt x="1800" y="7600"/>
                  </a:cubicBezTo>
                  <a:cubicBezTo>
                    <a:pt x="2140" y="7600"/>
                    <a:pt x="2400" y="7340"/>
                    <a:pt x="2400" y="7000"/>
                  </a:cubicBezTo>
                  <a:lnTo>
                    <a:pt x="2400" y="2600"/>
                  </a:lnTo>
                  <a:cubicBezTo>
                    <a:pt x="2400" y="2260"/>
                    <a:pt x="2140" y="2000"/>
                    <a:pt x="1800" y="2000"/>
                  </a:cubicBezTo>
                  <a:close/>
                  <a:moveTo>
                    <a:pt x="5400" y="8400"/>
                  </a:moveTo>
                  <a:cubicBezTo>
                    <a:pt x="4620" y="8400"/>
                    <a:pt x="4000" y="7780"/>
                    <a:pt x="4000" y="7000"/>
                  </a:cubicBezTo>
                  <a:lnTo>
                    <a:pt x="4000" y="4600"/>
                  </a:lnTo>
                  <a:cubicBezTo>
                    <a:pt x="4000" y="3820"/>
                    <a:pt x="4620" y="3200"/>
                    <a:pt x="5400" y="3200"/>
                  </a:cubicBezTo>
                  <a:cubicBezTo>
                    <a:pt x="6180" y="3200"/>
                    <a:pt x="6800" y="3820"/>
                    <a:pt x="6800" y="4600"/>
                  </a:cubicBezTo>
                  <a:lnTo>
                    <a:pt x="6800" y="7000"/>
                  </a:lnTo>
                  <a:cubicBezTo>
                    <a:pt x="6800" y="7780"/>
                    <a:pt x="6180" y="8400"/>
                    <a:pt x="5400" y="8400"/>
                  </a:cubicBezTo>
                  <a:close/>
                  <a:moveTo>
                    <a:pt x="5400" y="4000"/>
                  </a:moveTo>
                  <a:cubicBezTo>
                    <a:pt x="5060" y="4000"/>
                    <a:pt x="4800" y="4260"/>
                    <a:pt x="4800" y="4600"/>
                  </a:cubicBezTo>
                  <a:lnTo>
                    <a:pt x="4800" y="7000"/>
                  </a:lnTo>
                  <a:cubicBezTo>
                    <a:pt x="4800" y="7340"/>
                    <a:pt x="5060" y="7600"/>
                    <a:pt x="5400" y="7600"/>
                  </a:cubicBezTo>
                  <a:cubicBezTo>
                    <a:pt x="5740" y="7600"/>
                    <a:pt x="6000" y="7340"/>
                    <a:pt x="6000" y="7000"/>
                  </a:cubicBezTo>
                  <a:lnTo>
                    <a:pt x="6000" y="4600"/>
                  </a:lnTo>
                  <a:cubicBezTo>
                    <a:pt x="6000" y="4260"/>
                    <a:pt x="5740" y="4000"/>
                    <a:pt x="5400" y="4000"/>
                  </a:cubicBezTo>
                  <a:close/>
                  <a:moveTo>
                    <a:pt x="9000" y="8400"/>
                  </a:moveTo>
                  <a:cubicBezTo>
                    <a:pt x="8220" y="8400"/>
                    <a:pt x="7600" y="7780"/>
                    <a:pt x="7600" y="7000"/>
                  </a:cubicBezTo>
                  <a:lnTo>
                    <a:pt x="7600" y="1400"/>
                  </a:lnTo>
                  <a:cubicBezTo>
                    <a:pt x="7600" y="620"/>
                    <a:pt x="8220" y="0"/>
                    <a:pt x="9000" y="0"/>
                  </a:cubicBezTo>
                  <a:cubicBezTo>
                    <a:pt x="9780" y="0"/>
                    <a:pt x="10400" y="620"/>
                    <a:pt x="10400" y="1400"/>
                  </a:cubicBezTo>
                  <a:lnTo>
                    <a:pt x="10400" y="7000"/>
                  </a:lnTo>
                  <a:cubicBezTo>
                    <a:pt x="10400" y="7780"/>
                    <a:pt x="9780" y="8400"/>
                    <a:pt x="9000" y="8400"/>
                  </a:cubicBezTo>
                  <a:close/>
                  <a:moveTo>
                    <a:pt x="9000" y="800"/>
                  </a:moveTo>
                  <a:cubicBezTo>
                    <a:pt x="8660" y="800"/>
                    <a:pt x="8400" y="1060"/>
                    <a:pt x="8400" y="1400"/>
                  </a:cubicBezTo>
                  <a:lnTo>
                    <a:pt x="8400" y="7000"/>
                  </a:lnTo>
                  <a:cubicBezTo>
                    <a:pt x="8400" y="7340"/>
                    <a:pt x="8660" y="7600"/>
                    <a:pt x="9000" y="7600"/>
                  </a:cubicBezTo>
                  <a:cubicBezTo>
                    <a:pt x="9340" y="7600"/>
                    <a:pt x="9600" y="7340"/>
                    <a:pt x="9600" y="7000"/>
                  </a:cubicBezTo>
                  <a:lnTo>
                    <a:pt x="9600" y="1400"/>
                  </a:lnTo>
                  <a:cubicBezTo>
                    <a:pt x="9600" y="1060"/>
                    <a:pt x="9340" y="800"/>
                    <a:pt x="9000" y="8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E63AF06-9121-4CFA-A7E9-0D98C50281E6}"/>
              </a:ext>
            </a:extLst>
          </p:cNvPr>
          <p:cNvGrpSpPr/>
          <p:nvPr/>
        </p:nvGrpSpPr>
        <p:grpSpPr>
          <a:xfrm>
            <a:off x="3331103" y="5178759"/>
            <a:ext cx="601382" cy="601382"/>
            <a:chOff x="3148810" y="4996466"/>
            <a:chExt cx="965968" cy="965968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2622885C-FBB8-4059-8E02-D53AF3E7F9F8}"/>
                </a:ext>
              </a:extLst>
            </p:cNvPr>
            <p:cNvSpPr/>
            <p:nvPr/>
          </p:nvSpPr>
          <p:spPr>
            <a:xfrm>
              <a:off x="3148810" y="4996466"/>
              <a:ext cx="965968" cy="9659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14300" dist="38100" dir="5400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iconfont-10047-4935750">
              <a:extLst>
                <a:ext uri="{FF2B5EF4-FFF2-40B4-BE49-F238E27FC236}">
                  <a16:creationId xmlns:a16="http://schemas.microsoft.com/office/drawing/2014/main" id="{4A790224-9F81-42E1-AD20-3387FD5E60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80892" y="5217040"/>
              <a:ext cx="533820" cy="516166"/>
            </a:xfrm>
            <a:custGeom>
              <a:avLst/>
              <a:gdLst>
                <a:gd name="connsiteX0" fmla="*/ 114279 w 380929"/>
                <a:gd name="connsiteY0" fmla="*/ 152471 h 368331"/>
                <a:gd name="connsiteX1" fmla="*/ 266651 w 380929"/>
                <a:gd name="connsiteY1" fmla="*/ 152471 h 368331"/>
                <a:gd name="connsiteX2" fmla="*/ 266651 w 380929"/>
                <a:gd name="connsiteY2" fmla="*/ 177767 h 368331"/>
                <a:gd name="connsiteX3" fmla="*/ 114279 w 380929"/>
                <a:gd name="connsiteY3" fmla="*/ 177767 h 368331"/>
                <a:gd name="connsiteX4" fmla="*/ 38093 w 380929"/>
                <a:gd name="connsiteY4" fmla="*/ 88876 h 368331"/>
                <a:gd name="connsiteX5" fmla="*/ 25379 w 380929"/>
                <a:gd name="connsiteY5" fmla="*/ 101593 h 368331"/>
                <a:gd name="connsiteX6" fmla="*/ 25379 w 380929"/>
                <a:gd name="connsiteY6" fmla="*/ 330226 h 368331"/>
                <a:gd name="connsiteX7" fmla="*/ 38093 w 380929"/>
                <a:gd name="connsiteY7" fmla="*/ 342943 h 368331"/>
                <a:gd name="connsiteX8" fmla="*/ 342836 w 380929"/>
                <a:gd name="connsiteY8" fmla="*/ 342943 h 368331"/>
                <a:gd name="connsiteX9" fmla="*/ 355550 w 380929"/>
                <a:gd name="connsiteY9" fmla="*/ 330226 h 368331"/>
                <a:gd name="connsiteX10" fmla="*/ 355550 w 380929"/>
                <a:gd name="connsiteY10" fmla="*/ 101593 h 368331"/>
                <a:gd name="connsiteX11" fmla="*/ 342836 w 380929"/>
                <a:gd name="connsiteY11" fmla="*/ 88876 h 368331"/>
                <a:gd name="connsiteX12" fmla="*/ 38093 w 380929"/>
                <a:gd name="connsiteY12" fmla="*/ 63488 h 368331"/>
                <a:gd name="connsiteX13" fmla="*/ 101581 w 380929"/>
                <a:gd name="connsiteY13" fmla="*/ 63488 h 368331"/>
                <a:gd name="connsiteX14" fmla="*/ 101581 w 380929"/>
                <a:gd name="connsiteY14" fmla="*/ 76186 h 368331"/>
                <a:gd name="connsiteX15" fmla="*/ 127018 w 380929"/>
                <a:gd name="connsiteY15" fmla="*/ 76186 h 368331"/>
                <a:gd name="connsiteX16" fmla="*/ 127018 w 380929"/>
                <a:gd name="connsiteY16" fmla="*/ 63488 h 368331"/>
                <a:gd name="connsiteX17" fmla="*/ 254010 w 380929"/>
                <a:gd name="connsiteY17" fmla="*/ 63488 h 368331"/>
                <a:gd name="connsiteX18" fmla="*/ 254010 w 380929"/>
                <a:gd name="connsiteY18" fmla="*/ 76186 h 368331"/>
                <a:gd name="connsiteX19" fmla="*/ 279447 w 380929"/>
                <a:gd name="connsiteY19" fmla="*/ 76186 h 368331"/>
                <a:gd name="connsiteX20" fmla="*/ 279447 w 380929"/>
                <a:gd name="connsiteY20" fmla="*/ 63488 h 368331"/>
                <a:gd name="connsiteX21" fmla="*/ 342836 w 380929"/>
                <a:gd name="connsiteY21" fmla="*/ 63488 h 368331"/>
                <a:gd name="connsiteX22" fmla="*/ 380929 w 380929"/>
                <a:gd name="connsiteY22" fmla="*/ 101593 h 368331"/>
                <a:gd name="connsiteX23" fmla="*/ 380929 w 380929"/>
                <a:gd name="connsiteY23" fmla="*/ 330226 h 368331"/>
                <a:gd name="connsiteX24" fmla="*/ 342836 w 380929"/>
                <a:gd name="connsiteY24" fmla="*/ 368331 h 368331"/>
                <a:gd name="connsiteX25" fmla="*/ 38093 w 380929"/>
                <a:gd name="connsiteY25" fmla="*/ 368331 h 368331"/>
                <a:gd name="connsiteX26" fmla="*/ 0 w 380929"/>
                <a:gd name="connsiteY26" fmla="*/ 330226 h 368331"/>
                <a:gd name="connsiteX27" fmla="*/ 0 w 380929"/>
                <a:gd name="connsiteY27" fmla="*/ 101593 h 368331"/>
                <a:gd name="connsiteX28" fmla="*/ 38093 w 380929"/>
                <a:gd name="connsiteY28" fmla="*/ 63488 h 368331"/>
                <a:gd name="connsiteX29" fmla="*/ 139688 w 380929"/>
                <a:gd name="connsiteY29" fmla="*/ 0 h 368331"/>
                <a:gd name="connsiteX30" fmla="*/ 241340 w 380929"/>
                <a:gd name="connsiteY30" fmla="*/ 0 h 368331"/>
                <a:gd name="connsiteX31" fmla="*/ 279447 w 380929"/>
                <a:gd name="connsiteY31" fmla="*/ 50759 h 368331"/>
                <a:gd name="connsiteX32" fmla="*/ 279447 w 380929"/>
                <a:gd name="connsiteY32" fmla="*/ 63488 h 368331"/>
                <a:gd name="connsiteX33" fmla="*/ 254010 w 380929"/>
                <a:gd name="connsiteY33" fmla="*/ 63488 h 368331"/>
                <a:gd name="connsiteX34" fmla="*/ 254010 w 380929"/>
                <a:gd name="connsiteY34" fmla="*/ 50759 h 368331"/>
                <a:gd name="connsiteX35" fmla="*/ 241340 w 380929"/>
                <a:gd name="connsiteY35" fmla="*/ 25379 h 368331"/>
                <a:gd name="connsiteX36" fmla="*/ 139688 w 380929"/>
                <a:gd name="connsiteY36" fmla="*/ 25379 h 368331"/>
                <a:gd name="connsiteX37" fmla="*/ 127018 w 380929"/>
                <a:gd name="connsiteY37" fmla="*/ 50759 h 368331"/>
                <a:gd name="connsiteX38" fmla="*/ 127018 w 380929"/>
                <a:gd name="connsiteY38" fmla="*/ 63488 h 368331"/>
                <a:gd name="connsiteX39" fmla="*/ 101581 w 380929"/>
                <a:gd name="connsiteY39" fmla="*/ 63488 h 368331"/>
                <a:gd name="connsiteX40" fmla="*/ 101581 w 380929"/>
                <a:gd name="connsiteY40" fmla="*/ 50759 h 368331"/>
                <a:gd name="connsiteX41" fmla="*/ 139688 w 380929"/>
                <a:gd name="connsiteY41" fmla="*/ 0 h 368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80929" h="368331">
                  <a:moveTo>
                    <a:pt x="114279" y="152471"/>
                  </a:moveTo>
                  <a:lnTo>
                    <a:pt x="266651" y="152471"/>
                  </a:lnTo>
                  <a:lnTo>
                    <a:pt x="266651" y="177767"/>
                  </a:lnTo>
                  <a:lnTo>
                    <a:pt x="114279" y="177767"/>
                  </a:lnTo>
                  <a:close/>
                  <a:moveTo>
                    <a:pt x="38093" y="88876"/>
                  </a:moveTo>
                  <a:cubicBezTo>
                    <a:pt x="31093" y="88876"/>
                    <a:pt x="25379" y="94592"/>
                    <a:pt x="25379" y="101593"/>
                  </a:cubicBezTo>
                  <a:lnTo>
                    <a:pt x="25379" y="330226"/>
                  </a:lnTo>
                  <a:cubicBezTo>
                    <a:pt x="25379" y="337227"/>
                    <a:pt x="31093" y="342943"/>
                    <a:pt x="38093" y="342943"/>
                  </a:cubicBezTo>
                  <a:lnTo>
                    <a:pt x="342836" y="342943"/>
                  </a:lnTo>
                  <a:cubicBezTo>
                    <a:pt x="349836" y="342943"/>
                    <a:pt x="355550" y="337227"/>
                    <a:pt x="355550" y="330226"/>
                  </a:cubicBezTo>
                  <a:lnTo>
                    <a:pt x="355550" y="101593"/>
                  </a:lnTo>
                  <a:cubicBezTo>
                    <a:pt x="355550" y="94592"/>
                    <a:pt x="349836" y="88876"/>
                    <a:pt x="342836" y="88876"/>
                  </a:cubicBezTo>
                  <a:close/>
                  <a:moveTo>
                    <a:pt x="38093" y="63488"/>
                  </a:moveTo>
                  <a:lnTo>
                    <a:pt x="101581" y="63488"/>
                  </a:lnTo>
                  <a:lnTo>
                    <a:pt x="101581" y="76186"/>
                  </a:lnTo>
                  <a:lnTo>
                    <a:pt x="127018" y="76186"/>
                  </a:lnTo>
                  <a:lnTo>
                    <a:pt x="127018" y="63488"/>
                  </a:lnTo>
                  <a:lnTo>
                    <a:pt x="254010" y="63488"/>
                  </a:lnTo>
                  <a:lnTo>
                    <a:pt x="254010" y="76186"/>
                  </a:lnTo>
                  <a:lnTo>
                    <a:pt x="279447" y="76186"/>
                  </a:lnTo>
                  <a:lnTo>
                    <a:pt x="279447" y="63488"/>
                  </a:lnTo>
                  <a:lnTo>
                    <a:pt x="342836" y="63488"/>
                  </a:lnTo>
                  <a:cubicBezTo>
                    <a:pt x="363882" y="63488"/>
                    <a:pt x="380929" y="80540"/>
                    <a:pt x="380929" y="101593"/>
                  </a:cubicBezTo>
                  <a:lnTo>
                    <a:pt x="380929" y="330226"/>
                  </a:lnTo>
                  <a:cubicBezTo>
                    <a:pt x="380929" y="351279"/>
                    <a:pt x="363882" y="368331"/>
                    <a:pt x="342836" y="368331"/>
                  </a:cubicBezTo>
                  <a:lnTo>
                    <a:pt x="38093" y="368331"/>
                  </a:lnTo>
                  <a:cubicBezTo>
                    <a:pt x="17047" y="368331"/>
                    <a:pt x="0" y="351279"/>
                    <a:pt x="0" y="330226"/>
                  </a:cubicBezTo>
                  <a:lnTo>
                    <a:pt x="0" y="101593"/>
                  </a:lnTo>
                  <a:cubicBezTo>
                    <a:pt x="0" y="80540"/>
                    <a:pt x="17047" y="63488"/>
                    <a:pt x="38093" y="63488"/>
                  </a:cubicBezTo>
                  <a:close/>
                  <a:moveTo>
                    <a:pt x="139688" y="0"/>
                  </a:moveTo>
                  <a:lnTo>
                    <a:pt x="241340" y="0"/>
                  </a:lnTo>
                  <a:cubicBezTo>
                    <a:pt x="272969" y="0"/>
                    <a:pt x="279447" y="12952"/>
                    <a:pt x="279447" y="50759"/>
                  </a:cubicBezTo>
                  <a:lnTo>
                    <a:pt x="279447" y="63488"/>
                  </a:lnTo>
                  <a:lnTo>
                    <a:pt x="254010" y="63488"/>
                  </a:lnTo>
                  <a:lnTo>
                    <a:pt x="254010" y="50759"/>
                  </a:lnTo>
                  <a:cubicBezTo>
                    <a:pt x="254010" y="25141"/>
                    <a:pt x="254153" y="25379"/>
                    <a:pt x="241340" y="25379"/>
                  </a:cubicBezTo>
                  <a:lnTo>
                    <a:pt x="139688" y="25379"/>
                  </a:lnTo>
                  <a:cubicBezTo>
                    <a:pt x="126875" y="25379"/>
                    <a:pt x="127018" y="25141"/>
                    <a:pt x="127018" y="50759"/>
                  </a:cubicBezTo>
                  <a:lnTo>
                    <a:pt x="127018" y="63488"/>
                  </a:lnTo>
                  <a:lnTo>
                    <a:pt x="101581" y="63488"/>
                  </a:lnTo>
                  <a:lnTo>
                    <a:pt x="101581" y="50759"/>
                  </a:lnTo>
                  <a:cubicBezTo>
                    <a:pt x="101581" y="12952"/>
                    <a:pt x="108059" y="0"/>
                    <a:pt x="1396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F99977BD-27C8-4D15-BD71-B1C9E9489F84}"/>
              </a:ext>
            </a:extLst>
          </p:cNvPr>
          <p:cNvGrpSpPr/>
          <p:nvPr/>
        </p:nvGrpSpPr>
        <p:grpSpPr>
          <a:xfrm>
            <a:off x="8259517" y="2249768"/>
            <a:ext cx="601382" cy="601382"/>
            <a:chOff x="8077224" y="2067475"/>
            <a:chExt cx="965968" cy="965968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AA372563-3B75-4738-BA07-34F0688A4213}"/>
                </a:ext>
              </a:extLst>
            </p:cNvPr>
            <p:cNvSpPr/>
            <p:nvPr/>
          </p:nvSpPr>
          <p:spPr>
            <a:xfrm flipH="1">
              <a:off x="8077224" y="2067475"/>
              <a:ext cx="965968" cy="9659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14300" dist="38100" dir="5400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iconfont-10043-4933454">
              <a:extLst>
                <a:ext uri="{FF2B5EF4-FFF2-40B4-BE49-F238E27FC236}">
                  <a16:creationId xmlns:a16="http://schemas.microsoft.com/office/drawing/2014/main" id="{4E62FAE1-5594-4472-93BE-A17306DBBD5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10481" y="2314232"/>
              <a:ext cx="480438" cy="499651"/>
            </a:xfrm>
            <a:custGeom>
              <a:avLst/>
              <a:gdLst>
                <a:gd name="T0" fmla="*/ 4000 w 10000"/>
                <a:gd name="T1" fmla="*/ 6400 h 10400"/>
                <a:gd name="T2" fmla="*/ 2400 w 10000"/>
                <a:gd name="T3" fmla="*/ 6400 h 10400"/>
                <a:gd name="T4" fmla="*/ 2000 w 10000"/>
                <a:gd name="T5" fmla="*/ 6800 h 10400"/>
                <a:gd name="T6" fmla="*/ 2400 w 10000"/>
                <a:gd name="T7" fmla="*/ 7200 h 10400"/>
                <a:gd name="T8" fmla="*/ 4000 w 10000"/>
                <a:gd name="T9" fmla="*/ 7200 h 10400"/>
                <a:gd name="T10" fmla="*/ 4400 w 10000"/>
                <a:gd name="T11" fmla="*/ 6800 h 10400"/>
                <a:gd name="T12" fmla="*/ 4000 w 10000"/>
                <a:gd name="T13" fmla="*/ 6400 h 10400"/>
                <a:gd name="T14" fmla="*/ 6000 w 10000"/>
                <a:gd name="T15" fmla="*/ 4400 h 10400"/>
                <a:gd name="T16" fmla="*/ 2400 w 10000"/>
                <a:gd name="T17" fmla="*/ 4400 h 10400"/>
                <a:gd name="T18" fmla="*/ 2000 w 10000"/>
                <a:gd name="T19" fmla="*/ 4800 h 10400"/>
                <a:gd name="T20" fmla="*/ 2400 w 10000"/>
                <a:gd name="T21" fmla="*/ 5200 h 10400"/>
                <a:gd name="T22" fmla="*/ 6000 w 10000"/>
                <a:gd name="T23" fmla="*/ 5200 h 10400"/>
                <a:gd name="T24" fmla="*/ 6400 w 10000"/>
                <a:gd name="T25" fmla="*/ 4800 h 10400"/>
                <a:gd name="T26" fmla="*/ 6000 w 10000"/>
                <a:gd name="T27" fmla="*/ 4400 h 10400"/>
                <a:gd name="T28" fmla="*/ 6000 w 10000"/>
                <a:gd name="T29" fmla="*/ 2400 h 10400"/>
                <a:gd name="T30" fmla="*/ 2400 w 10000"/>
                <a:gd name="T31" fmla="*/ 2400 h 10400"/>
                <a:gd name="T32" fmla="*/ 2000 w 10000"/>
                <a:gd name="T33" fmla="*/ 2800 h 10400"/>
                <a:gd name="T34" fmla="*/ 2400 w 10000"/>
                <a:gd name="T35" fmla="*/ 3200 h 10400"/>
                <a:gd name="T36" fmla="*/ 6000 w 10000"/>
                <a:gd name="T37" fmla="*/ 3200 h 10400"/>
                <a:gd name="T38" fmla="*/ 6400 w 10000"/>
                <a:gd name="T39" fmla="*/ 2800 h 10400"/>
                <a:gd name="T40" fmla="*/ 6000 w 10000"/>
                <a:gd name="T41" fmla="*/ 2400 h 10400"/>
                <a:gd name="T42" fmla="*/ 8400 w 10000"/>
                <a:gd name="T43" fmla="*/ 2000 h 10400"/>
                <a:gd name="T44" fmla="*/ 8400 w 10000"/>
                <a:gd name="T45" fmla="*/ 1600 h 10400"/>
                <a:gd name="T46" fmla="*/ 6800 w 10000"/>
                <a:gd name="T47" fmla="*/ 0 h 10400"/>
                <a:gd name="T48" fmla="*/ 1600 w 10000"/>
                <a:gd name="T49" fmla="*/ 0 h 10400"/>
                <a:gd name="T50" fmla="*/ 0 w 10000"/>
                <a:gd name="T51" fmla="*/ 1600 h 10400"/>
                <a:gd name="T52" fmla="*/ 0 w 10000"/>
                <a:gd name="T53" fmla="*/ 8800 h 10400"/>
                <a:gd name="T54" fmla="*/ 1600 w 10000"/>
                <a:gd name="T55" fmla="*/ 10400 h 10400"/>
                <a:gd name="T56" fmla="*/ 8400 w 10000"/>
                <a:gd name="T57" fmla="*/ 10400 h 10400"/>
                <a:gd name="T58" fmla="*/ 10000 w 10000"/>
                <a:gd name="T59" fmla="*/ 8800 h 10400"/>
                <a:gd name="T60" fmla="*/ 10000 w 10000"/>
                <a:gd name="T61" fmla="*/ 3600 h 10400"/>
                <a:gd name="T62" fmla="*/ 8400 w 10000"/>
                <a:gd name="T63" fmla="*/ 2000 h 10400"/>
                <a:gd name="T64" fmla="*/ 9200 w 10000"/>
                <a:gd name="T65" fmla="*/ 8800 h 10400"/>
                <a:gd name="T66" fmla="*/ 8400 w 10000"/>
                <a:gd name="T67" fmla="*/ 9600 h 10400"/>
                <a:gd name="T68" fmla="*/ 1600 w 10000"/>
                <a:gd name="T69" fmla="*/ 9600 h 10400"/>
                <a:gd name="T70" fmla="*/ 800 w 10000"/>
                <a:gd name="T71" fmla="*/ 8800 h 10400"/>
                <a:gd name="T72" fmla="*/ 800 w 10000"/>
                <a:gd name="T73" fmla="*/ 1600 h 10400"/>
                <a:gd name="T74" fmla="*/ 1600 w 10000"/>
                <a:gd name="T75" fmla="*/ 800 h 10400"/>
                <a:gd name="T76" fmla="*/ 6800 w 10000"/>
                <a:gd name="T77" fmla="*/ 800 h 10400"/>
                <a:gd name="T78" fmla="*/ 7600 w 10000"/>
                <a:gd name="T79" fmla="*/ 1600 h 10400"/>
                <a:gd name="T80" fmla="*/ 7600 w 10000"/>
                <a:gd name="T81" fmla="*/ 7600 h 10400"/>
                <a:gd name="T82" fmla="*/ 8000 w 10000"/>
                <a:gd name="T83" fmla="*/ 8000 h 10400"/>
                <a:gd name="T84" fmla="*/ 8400 w 10000"/>
                <a:gd name="T85" fmla="*/ 7600 h 10400"/>
                <a:gd name="T86" fmla="*/ 8400 w 10000"/>
                <a:gd name="T87" fmla="*/ 2800 h 10400"/>
                <a:gd name="T88" fmla="*/ 9200 w 10000"/>
                <a:gd name="T89" fmla="*/ 3600 h 10400"/>
                <a:gd name="T90" fmla="*/ 9200 w 10000"/>
                <a:gd name="T91" fmla="*/ 8800 h 10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000" h="10400">
                  <a:moveTo>
                    <a:pt x="4000" y="6400"/>
                  </a:moveTo>
                  <a:lnTo>
                    <a:pt x="2400" y="6400"/>
                  </a:lnTo>
                  <a:cubicBezTo>
                    <a:pt x="2180" y="6400"/>
                    <a:pt x="2000" y="6580"/>
                    <a:pt x="2000" y="6800"/>
                  </a:cubicBezTo>
                  <a:cubicBezTo>
                    <a:pt x="2000" y="7020"/>
                    <a:pt x="2180" y="7200"/>
                    <a:pt x="2400" y="7200"/>
                  </a:cubicBezTo>
                  <a:lnTo>
                    <a:pt x="4000" y="7200"/>
                  </a:lnTo>
                  <a:cubicBezTo>
                    <a:pt x="4220" y="7200"/>
                    <a:pt x="4400" y="7020"/>
                    <a:pt x="4400" y="6800"/>
                  </a:cubicBezTo>
                  <a:cubicBezTo>
                    <a:pt x="4400" y="6580"/>
                    <a:pt x="4220" y="6400"/>
                    <a:pt x="4000" y="6400"/>
                  </a:cubicBezTo>
                  <a:close/>
                  <a:moveTo>
                    <a:pt x="6000" y="4400"/>
                  </a:moveTo>
                  <a:lnTo>
                    <a:pt x="2400" y="4400"/>
                  </a:lnTo>
                  <a:cubicBezTo>
                    <a:pt x="2180" y="4400"/>
                    <a:pt x="2000" y="4580"/>
                    <a:pt x="2000" y="4800"/>
                  </a:cubicBezTo>
                  <a:cubicBezTo>
                    <a:pt x="2000" y="5020"/>
                    <a:pt x="2180" y="5200"/>
                    <a:pt x="2400" y="5200"/>
                  </a:cubicBezTo>
                  <a:lnTo>
                    <a:pt x="6000" y="5200"/>
                  </a:lnTo>
                  <a:cubicBezTo>
                    <a:pt x="6220" y="5200"/>
                    <a:pt x="6400" y="5020"/>
                    <a:pt x="6400" y="4800"/>
                  </a:cubicBezTo>
                  <a:cubicBezTo>
                    <a:pt x="6400" y="4580"/>
                    <a:pt x="6220" y="4400"/>
                    <a:pt x="6000" y="4400"/>
                  </a:cubicBezTo>
                  <a:close/>
                  <a:moveTo>
                    <a:pt x="6000" y="2400"/>
                  </a:moveTo>
                  <a:lnTo>
                    <a:pt x="2400" y="2400"/>
                  </a:lnTo>
                  <a:cubicBezTo>
                    <a:pt x="2180" y="2400"/>
                    <a:pt x="2000" y="2580"/>
                    <a:pt x="2000" y="2800"/>
                  </a:cubicBezTo>
                  <a:cubicBezTo>
                    <a:pt x="2000" y="3020"/>
                    <a:pt x="2180" y="3200"/>
                    <a:pt x="2400" y="3200"/>
                  </a:cubicBezTo>
                  <a:lnTo>
                    <a:pt x="6000" y="3200"/>
                  </a:lnTo>
                  <a:cubicBezTo>
                    <a:pt x="6220" y="3200"/>
                    <a:pt x="6400" y="3020"/>
                    <a:pt x="6400" y="2800"/>
                  </a:cubicBezTo>
                  <a:cubicBezTo>
                    <a:pt x="6400" y="2580"/>
                    <a:pt x="6220" y="2400"/>
                    <a:pt x="6000" y="2400"/>
                  </a:cubicBezTo>
                  <a:close/>
                  <a:moveTo>
                    <a:pt x="8400" y="2000"/>
                  </a:moveTo>
                  <a:lnTo>
                    <a:pt x="8400" y="1600"/>
                  </a:lnTo>
                  <a:cubicBezTo>
                    <a:pt x="8400" y="720"/>
                    <a:pt x="7680" y="0"/>
                    <a:pt x="6800" y="0"/>
                  </a:cubicBezTo>
                  <a:lnTo>
                    <a:pt x="1600" y="0"/>
                  </a:lnTo>
                  <a:cubicBezTo>
                    <a:pt x="720" y="0"/>
                    <a:pt x="0" y="720"/>
                    <a:pt x="0" y="1600"/>
                  </a:cubicBezTo>
                  <a:lnTo>
                    <a:pt x="0" y="8800"/>
                  </a:lnTo>
                  <a:cubicBezTo>
                    <a:pt x="0" y="9680"/>
                    <a:pt x="720" y="10400"/>
                    <a:pt x="1600" y="10400"/>
                  </a:cubicBezTo>
                  <a:lnTo>
                    <a:pt x="8400" y="10400"/>
                  </a:lnTo>
                  <a:cubicBezTo>
                    <a:pt x="9280" y="10400"/>
                    <a:pt x="10000" y="9680"/>
                    <a:pt x="10000" y="8800"/>
                  </a:cubicBezTo>
                  <a:lnTo>
                    <a:pt x="10000" y="3600"/>
                  </a:lnTo>
                  <a:cubicBezTo>
                    <a:pt x="10000" y="2720"/>
                    <a:pt x="9280" y="2000"/>
                    <a:pt x="8400" y="2000"/>
                  </a:cubicBezTo>
                  <a:close/>
                  <a:moveTo>
                    <a:pt x="9200" y="8800"/>
                  </a:moveTo>
                  <a:cubicBezTo>
                    <a:pt x="9200" y="9240"/>
                    <a:pt x="8840" y="9600"/>
                    <a:pt x="8400" y="9600"/>
                  </a:cubicBezTo>
                  <a:lnTo>
                    <a:pt x="1600" y="9600"/>
                  </a:lnTo>
                  <a:cubicBezTo>
                    <a:pt x="1160" y="9600"/>
                    <a:pt x="800" y="9240"/>
                    <a:pt x="800" y="8800"/>
                  </a:cubicBezTo>
                  <a:lnTo>
                    <a:pt x="800" y="1600"/>
                  </a:lnTo>
                  <a:cubicBezTo>
                    <a:pt x="800" y="1160"/>
                    <a:pt x="1160" y="800"/>
                    <a:pt x="1600" y="800"/>
                  </a:cubicBezTo>
                  <a:lnTo>
                    <a:pt x="6800" y="800"/>
                  </a:lnTo>
                  <a:cubicBezTo>
                    <a:pt x="7240" y="800"/>
                    <a:pt x="7600" y="1160"/>
                    <a:pt x="7600" y="1600"/>
                  </a:cubicBezTo>
                  <a:lnTo>
                    <a:pt x="7600" y="7600"/>
                  </a:lnTo>
                  <a:cubicBezTo>
                    <a:pt x="7600" y="7820"/>
                    <a:pt x="7780" y="8000"/>
                    <a:pt x="8000" y="8000"/>
                  </a:cubicBezTo>
                  <a:cubicBezTo>
                    <a:pt x="8220" y="8000"/>
                    <a:pt x="8400" y="7820"/>
                    <a:pt x="8400" y="7600"/>
                  </a:cubicBezTo>
                  <a:lnTo>
                    <a:pt x="8400" y="2800"/>
                  </a:lnTo>
                  <a:cubicBezTo>
                    <a:pt x="8840" y="2800"/>
                    <a:pt x="9200" y="3160"/>
                    <a:pt x="9200" y="3600"/>
                  </a:cubicBezTo>
                  <a:lnTo>
                    <a:pt x="9200" y="88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7C6C230A-848C-46C6-8978-298FFA4EB0D1}"/>
              </a:ext>
            </a:extLst>
          </p:cNvPr>
          <p:cNvGrpSpPr/>
          <p:nvPr/>
        </p:nvGrpSpPr>
        <p:grpSpPr>
          <a:xfrm>
            <a:off x="8742501" y="3714264"/>
            <a:ext cx="601382" cy="601382"/>
            <a:chOff x="8560208" y="3531971"/>
            <a:chExt cx="965968" cy="965968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14B15690-0EEE-4DE3-A084-C12CA7805D9D}"/>
                </a:ext>
              </a:extLst>
            </p:cNvPr>
            <p:cNvSpPr/>
            <p:nvPr/>
          </p:nvSpPr>
          <p:spPr>
            <a:xfrm flipH="1">
              <a:off x="8560208" y="3531971"/>
              <a:ext cx="965968" cy="9659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14300" dist="38100" dir="5400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iconfont-10043-4933454">
              <a:extLst>
                <a:ext uri="{FF2B5EF4-FFF2-40B4-BE49-F238E27FC236}">
                  <a16:creationId xmlns:a16="http://schemas.microsoft.com/office/drawing/2014/main" id="{78D2F6D0-8082-4427-A916-E66D2055C1D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793364" y="3777362"/>
              <a:ext cx="499651" cy="475184"/>
            </a:xfrm>
            <a:custGeom>
              <a:avLst/>
              <a:gdLst>
                <a:gd name="T0" fmla="*/ 3899 w 8592"/>
                <a:gd name="T1" fmla="*/ 6621 h 8171"/>
                <a:gd name="T2" fmla="*/ 4693 w 8592"/>
                <a:gd name="T3" fmla="*/ 6621 h 8171"/>
                <a:gd name="T4" fmla="*/ 6610 w 8592"/>
                <a:gd name="T5" fmla="*/ 7629 h 8171"/>
                <a:gd name="T6" fmla="*/ 6244 w 8592"/>
                <a:gd name="T7" fmla="*/ 5494 h 8171"/>
                <a:gd name="T8" fmla="*/ 6489 w 8592"/>
                <a:gd name="T9" fmla="*/ 4739 h 8171"/>
                <a:gd name="T10" fmla="*/ 8040 w 8592"/>
                <a:gd name="T11" fmla="*/ 3227 h 8171"/>
                <a:gd name="T12" fmla="*/ 5897 w 8592"/>
                <a:gd name="T13" fmla="*/ 2915 h 8171"/>
                <a:gd name="T14" fmla="*/ 5254 w 8592"/>
                <a:gd name="T15" fmla="*/ 2448 h 8171"/>
                <a:gd name="T16" fmla="*/ 4296 w 8592"/>
                <a:gd name="T17" fmla="*/ 506 h 8171"/>
                <a:gd name="T18" fmla="*/ 3337 w 8592"/>
                <a:gd name="T19" fmla="*/ 2448 h 8171"/>
                <a:gd name="T20" fmla="*/ 2695 w 8592"/>
                <a:gd name="T21" fmla="*/ 2915 h 8171"/>
                <a:gd name="T22" fmla="*/ 551 w 8592"/>
                <a:gd name="T23" fmla="*/ 3227 h 8171"/>
                <a:gd name="T24" fmla="*/ 2102 w 8592"/>
                <a:gd name="T25" fmla="*/ 4739 h 8171"/>
                <a:gd name="T26" fmla="*/ 2347 w 8592"/>
                <a:gd name="T27" fmla="*/ 5494 h 8171"/>
                <a:gd name="T28" fmla="*/ 1981 w 8592"/>
                <a:gd name="T29" fmla="*/ 7629 h 8171"/>
                <a:gd name="T30" fmla="*/ 3899 w 8592"/>
                <a:gd name="T31" fmla="*/ 6621 h 8171"/>
                <a:gd name="T32" fmla="*/ 4097 w 8592"/>
                <a:gd name="T33" fmla="*/ 6999 h 8171"/>
                <a:gd name="T34" fmla="*/ 2180 w 8592"/>
                <a:gd name="T35" fmla="*/ 8007 h 8171"/>
                <a:gd name="T36" fmla="*/ 1561 w 8592"/>
                <a:gd name="T37" fmla="*/ 7557 h 8171"/>
                <a:gd name="T38" fmla="*/ 1927 w 8592"/>
                <a:gd name="T39" fmla="*/ 5422 h 8171"/>
                <a:gd name="T40" fmla="*/ 1804 w 8592"/>
                <a:gd name="T41" fmla="*/ 5044 h 8171"/>
                <a:gd name="T42" fmla="*/ 253 w 8592"/>
                <a:gd name="T43" fmla="*/ 3532 h 8171"/>
                <a:gd name="T44" fmla="*/ 490 w 8592"/>
                <a:gd name="T45" fmla="*/ 2804 h 8171"/>
                <a:gd name="T46" fmla="*/ 2633 w 8592"/>
                <a:gd name="T47" fmla="*/ 2493 h 8171"/>
                <a:gd name="T48" fmla="*/ 2954 w 8592"/>
                <a:gd name="T49" fmla="*/ 2260 h 8171"/>
                <a:gd name="T50" fmla="*/ 3913 w 8592"/>
                <a:gd name="T51" fmla="*/ 317 h 8171"/>
                <a:gd name="T52" fmla="*/ 4678 w 8592"/>
                <a:gd name="T53" fmla="*/ 317 h 8171"/>
                <a:gd name="T54" fmla="*/ 5637 w 8592"/>
                <a:gd name="T55" fmla="*/ 2260 h 8171"/>
                <a:gd name="T56" fmla="*/ 5958 w 8592"/>
                <a:gd name="T57" fmla="*/ 2493 h 8171"/>
                <a:gd name="T58" fmla="*/ 8102 w 8592"/>
                <a:gd name="T59" fmla="*/ 2804 h 8171"/>
                <a:gd name="T60" fmla="*/ 8338 w 8592"/>
                <a:gd name="T61" fmla="*/ 3532 h 8171"/>
                <a:gd name="T62" fmla="*/ 6787 w 8592"/>
                <a:gd name="T63" fmla="*/ 5044 h 8171"/>
                <a:gd name="T64" fmla="*/ 6664 w 8592"/>
                <a:gd name="T65" fmla="*/ 5422 h 8171"/>
                <a:gd name="T66" fmla="*/ 7031 w 8592"/>
                <a:gd name="T67" fmla="*/ 7557 h 8171"/>
                <a:gd name="T68" fmla="*/ 6411 w 8592"/>
                <a:gd name="T69" fmla="*/ 8007 h 8171"/>
                <a:gd name="T70" fmla="*/ 4494 w 8592"/>
                <a:gd name="T71" fmla="*/ 6999 h 8171"/>
                <a:gd name="T72" fmla="*/ 4097 w 8592"/>
                <a:gd name="T73" fmla="*/ 6999 h 8171"/>
                <a:gd name="T74" fmla="*/ 4348 w 8592"/>
                <a:gd name="T75" fmla="*/ 1961 h 8171"/>
                <a:gd name="T76" fmla="*/ 4072 w 8592"/>
                <a:gd name="T77" fmla="*/ 2102 h 8171"/>
                <a:gd name="T78" fmla="*/ 3966 w 8592"/>
                <a:gd name="T79" fmla="*/ 2421 h 8171"/>
                <a:gd name="T80" fmla="*/ 3637 w 8592"/>
                <a:gd name="T81" fmla="*/ 2876 h 8171"/>
                <a:gd name="T82" fmla="*/ 3258 w 8592"/>
                <a:gd name="T83" fmla="*/ 3136 h 8171"/>
                <a:gd name="T84" fmla="*/ 3141 w 8592"/>
                <a:gd name="T85" fmla="*/ 3377 h 8171"/>
                <a:gd name="T86" fmla="*/ 3163 w 8592"/>
                <a:gd name="T87" fmla="*/ 3427 h 8171"/>
                <a:gd name="T88" fmla="*/ 3437 w 8592"/>
                <a:gd name="T89" fmla="*/ 3538 h 8171"/>
                <a:gd name="T90" fmla="*/ 3867 w 8592"/>
                <a:gd name="T91" fmla="*/ 3261 h 8171"/>
                <a:gd name="T92" fmla="*/ 4358 w 8592"/>
                <a:gd name="T93" fmla="*/ 2673 h 8171"/>
                <a:gd name="T94" fmla="*/ 4512 w 8592"/>
                <a:gd name="T95" fmla="*/ 2236 h 8171"/>
                <a:gd name="T96" fmla="*/ 4380 w 8592"/>
                <a:gd name="T97" fmla="*/ 1972 h 8171"/>
                <a:gd name="T98" fmla="*/ 4348 w 8592"/>
                <a:gd name="T99" fmla="*/ 1961 h 8171"/>
                <a:gd name="T100" fmla="*/ 2483 w 8592"/>
                <a:gd name="T101" fmla="*/ 3985 h 8171"/>
                <a:gd name="T102" fmla="*/ 2803 w 8592"/>
                <a:gd name="T103" fmla="*/ 3665 h 8171"/>
                <a:gd name="T104" fmla="*/ 2483 w 8592"/>
                <a:gd name="T105" fmla="*/ 3345 h 8171"/>
                <a:gd name="T106" fmla="*/ 2163 w 8592"/>
                <a:gd name="T107" fmla="*/ 3665 h 8171"/>
                <a:gd name="T108" fmla="*/ 2483 w 8592"/>
                <a:gd name="T109" fmla="*/ 3985 h 8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92" h="8171">
                  <a:moveTo>
                    <a:pt x="3899" y="6621"/>
                  </a:moveTo>
                  <a:cubicBezTo>
                    <a:pt x="4147" y="6490"/>
                    <a:pt x="4444" y="6490"/>
                    <a:pt x="4693" y="6621"/>
                  </a:cubicBezTo>
                  <a:lnTo>
                    <a:pt x="6610" y="7629"/>
                  </a:lnTo>
                  <a:lnTo>
                    <a:pt x="6244" y="5494"/>
                  </a:lnTo>
                  <a:cubicBezTo>
                    <a:pt x="6196" y="5217"/>
                    <a:pt x="6288" y="4935"/>
                    <a:pt x="6489" y="4739"/>
                  </a:cubicBezTo>
                  <a:lnTo>
                    <a:pt x="8040" y="3227"/>
                  </a:lnTo>
                  <a:lnTo>
                    <a:pt x="5897" y="2915"/>
                  </a:lnTo>
                  <a:cubicBezTo>
                    <a:pt x="5619" y="2875"/>
                    <a:pt x="5379" y="2700"/>
                    <a:pt x="5254" y="2448"/>
                  </a:cubicBezTo>
                  <a:lnTo>
                    <a:pt x="4296" y="506"/>
                  </a:lnTo>
                  <a:lnTo>
                    <a:pt x="3337" y="2448"/>
                  </a:lnTo>
                  <a:cubicBezTo>
                    <a:pt x="3213" y="2700"/>
                    <a:pt x="2973" y="2875"/>
                    <a:pt x="2695" y="2915"/>
                  </a:cubicBezTo>
                  <a:lnTo>
                    <a:pt x="551" y="3227"/>
                  </a:lnTo>
                  <a:lnTo>
                    <a:pt x="2102" y="4739"/>
                  </a:lnTo>
                  <a:cubicBezTo>
                    <a:pt x="2303" y="4935"/>
                    <a:pt x="2395" y="5217"/>
                    <a:pt x="2347" y="5494"/>
                  </a:cubicBezTo>
                  <a:lnTo>
                    <a:pt x="1981" y="7629"/>
                  </a:lnTo>
                  <a:lnTo>
                    <a:pt x="3899" y="6621"/>
                  </a:lnTo>
                  <a:close/>
                  <a:moveTo>
                    <a:pt x="4097" y="6999"/>
                  </a:moveTo>
                  <a:lnTo>
                    <a:pt x="2180" y="8007"/>
                  </a:lnTo>
                  <a:cubicBezTo>
                    <a:pt x="1867" y="8171"/>
                    <a:pt x="1501" y="7905"/>
                    <a:pt x="1561" y="7557"/>
                  </a:cubicBezTo>
                  <a:lnTo>
                    <a:pt x="1927" y="5422"/>
                  </a:lnTo>
                  <a:cubicBezTo>
                    <a:pt x="1951" y="5283"/>
                    <a:pt x="1905" y="5142"/>
                    <a:pt x="1804" y="5044"/>
                  </a:cubicBezTo>
                  <a:lnTo>
                    <a:pt x="253" y="3532"/>
                  </a:lnTo>
                  <a:cubicBezTo>
                    <a:pt x="0" y="3286"/>
                    <a:pt x="139" y="2855"/>
                    <a:pt x="490" y="2804"/>
                  </a:cubicBezTo>
                  <a:lnTo>
                    <a:pt x="2633" y="2493"/>
                  </a:lnTo>
                  <a:cubicBezTo>
                    <a:pt x="2772" y="2473"/>
                    <a:pt x="2892" y="2386"/>
                    <a:pt x="2954" y="2260"/>
                  </a:cubicBezTo>
                  <a:lnTo>
                    <a:pt x="3913" y="317"/>
                  </a:lnTo>
                  <a:cubicBezTo>
                    <a:pt x="4070" y="0"/>
                    <a:pt x="4522" y="0"/>
                    <a:pt x="4678" y="317"/>
                  </a:cubicBezTo>
                  <a:lnTo>
                    <a:pt x="5637" y="2260"/>
                  </a:lnTo>
                  <a:cubicBezTo>
                    <a:pt x="5699" y="2386"/>
                    <a:pt x="5819" y="2473"/>
                    <a:pt x="5958" y="2493"/>
                  </a:cubicBezTo>
                  <a:lnTo>
                    <a:pt x="8102" y="2804"/>
                  </a:lnTo>
                  <a:cubicBezTo>
                    <a:pt x="8452" y="2855"/>
                    <a:pt x="8592" y="3286"/>
                    <a:pt x="8338" y="3532"/>
                  </a:cubicBezTo>
                  <a:lnTo>
                    <a:pt x="6787" y="5044"/>
                  </a:lnTo>
                  <a:cubicBezTo>
                    <a:pt x="6687" y="5142"/>
                    <a:pt x="6641" y="5283"/>
                    <a:pt x="6664" y="5422"/>
                  </a:cubicBezTo>
                  <a:lnTo>
                    <a:pt x="7031" y="7557"/>
                  </a:lnTo>
                  <a:cubicBezTo>
                    <a:pt x="7091" y="7905"/>
                    <a:pt x="6725" y="8171"/>
                    <a:pt x="6411" y="8007"/>
                  </a:cubicBezTo>
                  <a:lnTo>
                    <a:pt x="4494" y="6999"/>
                  </a:lnTo>
                  <a:cubicBezTo>
                    <a:pt x="4370" y="6933"/>
                    <a:pt x="4221" y="6933"/>
                    <a:pt x="4097" y="6999"/>
                  </a:cubicBezTo>
                  <a:close/>
                  <a:moveTo>
                    <a:pt x="4348" y="1961"/>
                  </a:moveTo>
                  <a:cubicBezTo>
                    <a:pt x="4233" y="1919"/>
                    <a:pt x="4106" y="1984"/>
                    <a:pt x="4072" y="2102"/>
                  </a:cubicBezTo>
                  <a:cubicBezTo>
                    <a:pt x="4021" y="2275"/>
                    <a:pt x="3986" y="2382"/>
                    <a:pt x="3966" y="2421"/>
                  </a:cubicBezTo>
                  <a:cubicBezTo>
                    <a:pt x="3886" y="2585"/>
                    <a:pt x="3732" y="2763"/>
                    <a:pt x="3637" y="2876"/>
                  </a:cubicBezTo>
                  <a:cubicBezTo>
                    <a:pt x="3521" y="3015"/>
                    <a:pt x="3394" y="3101"/>
                    <a:pt x="3258" y="3136"/>
                  </a:cubicBezTo>
                  <a:cubicBezTo>
                    <a:pt x="3153" y="3163"/>
                    <a:pt x="3097" y="3278"/>
                    <a:pt x="3141" y="3377"/>
                  </a:cubicBezTo>
                  <a:lnTo>
                    <a:pt x="3163" y="3427"/>
                  </a:lnTo>
                  <a:cubicBezTo>
                    <a:pt x="3209" y="3532"/>
                    <a:pt x="3331" y="3581"/>
                    <a:pt x="3437" y="3538"/>
                  </a:cubicBezTo>
                  <a:cubicBezTo>
                    <a:pt x="3635" y="3459"/>
                    <a:pt x="3778" y="3366"/>
                    <a:pt x="3867" y="3261"/>
                  </a:cubicBezTo>
                  <a:cubicBezTo>
                    <a:pt x="3945" y="3167"/>
                    <a:pt x="4190" y="2964"/>
                    <a:pt x="4358" y="2673"/>
                  </a:cubicBezTo>
                  <a:cubicBezTo>
                    <a:pt x="4385" y="2625"/>
                    <a:pt x="4436" y="2479"/>
                    <a:pt x="4512" y="2236"/>
                  </a:cubicBezTo>
                  <a:cubicBezTo>
                    <a:pt x="4546" y="2127"/>
                    <a:pt x="4487" y="2010"/>
                    <a:pt x="4380" y="1972"/>
                  </a:cubicBezTo>
                  <a:lnTo>
                    <a:pt x="4348" y="1961"/>
                  </a:lnTo>
                  <a:close/>
                  <a:moveTo>
                    <a:pt x="2483" y="3985"/>
                  </a:moveTo>
                  <a:cubicBezTo>
                    <a:pt x="2659" y="3985"/>
                    <a:pt x="2803" y="3842"/>
                    <a:pt x="2803" y="3665"/>
                  </a:cubicBezTo>
                  <a:cubicBezTo>
                    <a:pt x="2803" y="3488"/>
                    <a:pt x="2659" y="3345"/>
                    <a:pt x="2483" y="3345"/>
                  </a:cubicBezTo>
                  <a:cubicBezTo>
                    <a:pt x="2306" y="3345"/>
                    <a:pt x="2163" y="3488"/>
                    <a:pt x="2163" y="3665"/>
                  </a:cubicBezTo>
                  <a:cubicBezTo>
                    <a:pt x="2163" y="3842"/>
                    <a:pt x="2306" y="3985"/>
                    <a:pt x="2483" y="39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CDEE5D66-0771-4793-938B-D6806DFB7AD8}"/>
              </a:ext>
            </a:extLst>
          </p:cNvPr>
          <p:cNvGrpSpPr/>
          <p:nvPr/>
        </p:nvGrpSpPr>
        <p:grpSpPr>
          <a:xfrm>
            <a:off x="8259517" y="5178759"/>
            <a:ext cx="601382" cy="601382"/>
            <a:chOff x="8077224" y="4996466"/>
            <a:chExt cx="965968" cy="965968"/>
          </a:xfrm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C984399D-EA0C-4725-AA82-90AEDE014866}"/>
                </a:ext>
              </a:extLst>
            </p:cNvPr>
            <p:cNvSpPr/>
            <p:nvPr/>
          </p:nvSpPr>
          <p:spPr>
            <a:xfrm flipH="1">
              <a:off x="8077224" y="4996466"/>
              <a:ext cx="965968" cy="9659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14300" dist="38100" dir="5400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iconfont-10043-4933454">
              <a:extLst>
                <a:ext uri="{FF2B5EF4-FFF2-40B4-BE49-F238E27FC236}">
                  <a16:creationId xmlns:a16="http://schemas.microsoft.com/office/drawing/2014/main" id="{56630431-FC7F-410A-9818-9A285B62A29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26432" y="5207010"/>
              <a:ext cx="499651" cy="495445"/>
            </a:xfrm>
            <a:custGeom>
              <a:avLst/>
              <a:gdLst>
                <a:gd name="T0" fmla="*/ 6688 w 7921"/>
                <a:gd name="T1" fmla="*/ 3476 h 7854"/>
                <a:gd name="T2" fmla="*/ 6826 w 7921"/>
                <a:gd name="T3" fmla="*/ 4441 h 7854"/>
                <a:gd name="T4" fmla="*/ 3413 w 7921"/>
                <a:gd name="T5" fmla="*/ 7854 h 7854"/>
                <a:gd name="T6" fmla="*/ 0 w 7921"/>
                <a:gd name="T7" fmla="*/ 4441 h 7854"/>
                <a:gd name="T8" fmla="*/ 3413 w 7921"/>
                <a:gd name="T9" fmla="*/ 1028 h 7854"/>
                <a:gd name="T10" fmla="*/ 4427 w 7921"/>
                <a:gd name="T11" fmla="*/ 1181 h 7854"/>
                <a:gd name="T12" fmla="*/ 4600 w 7921"/>
                <a:gd name="T13" fmla="*/ 1699 h 7854"/>
                <a:gd name="T14" fmla="*/ 3413 w 7921"/>
                <a:gd name="T15" fmla="*/ 1454 h 7854"/>
                <a:gd name="T16" fmla="*/ 426 w 7921"/>
                <a:gd name="T17" fmla="*/ 4441 h 7854"/>
                <a:gd name="T18" fmla="*/ 3413 w 7921"/>
                <a:gd name="T19" fmla="*/ 7428 h 7854"/>
                <a:gd name="T20" fmla="*/ 6400 w 7921"/>
                <a:gd name="T21" fmla="*/ 4441 h 7854"/>
                <a:gd name="T22" fmla="*/ 6176 w 7921"/>
                <a:gd name="T23" fmla="*/ 3306 h 7854"/>
                <a:gd name="T24" fmla="*/ 6688 w 7921"/>
                <a:gd name="T25" fmla="*/ 3476 h 7854"/>
                <a:gd name="T26" fmla="*/ 4635 w 7921"/>
                <a:gd name="T27" fmla="*/ 2692 h 7854"/>
                <a:gd name="T28" fmla="*/ 4327 w 7921"/>
                <a:gd name="T29" fmla="*/ 3000 h 7854"/>
                <a:gd name="T30" fmla="*/ 2017 w 7921"/>
                <a:gd name="T31" fmla="*/ 3454 h 7854"/>
                <a:gd name="T32" fmla="*/ 2359 w 7921"/>
                <a:gd name="T33" fmla="*/ 5783 h 7854"/>
                <a:gd name="T34" fmla="*/ 2394 w 7921"/>
                <a:gd name="T35" fmla="*/ 5819 h 7854"/>
                <a:gd name="T36" fmla="*/ 2482 w 7921"/>
                <a:gd name="T37" fmla="*/ 5872 h 7854"/>
                <a:gd name="T38" fmla="*/ 4578 w 7921"/>
                <a:gd name="T39" fmla="*/ 5689 h 7854"/>
                <a:gd name="T40" fmla="*/ 4904 w 7921"/>
                <a:gd name="T41" fmla="*/ 3610 h 7854"/>
                <a:gd name="T42" fmla="*/ 5215 w 7921"/>
                <a:gd name="T43" fmla="*/ 3299 h 7854"/>
                <a:gd name="T44" fmla="*/ 5546 w 7921"/>
                <a:gd name="T45" fmla="*/ 4441 h 7854"/>
                <a:gd name="T46" fmla="*/ 3413 w 7921"/>
                <a:gd name="T47" fmla="*/ 6574 h 7854"/>
                <a:gd name="T48" fmla="*/ 1280 w 7921"/>
                <a:gd name="T49" fmla="*/ 4441 h 7854"/>
                <a:gd name="T50" fmla="*/ 3413 w 7921"/>
                <a:gd name="T51" fmla="*/ 2308 h 7854"/>
                <a:gd name="T52" fmla="*/ 4635 w 7921"/>
                <a:gd name="T53" fmla="*/ 2692 h 7854"/>
                <a:gd name="T54" fmla="*/ 3413 w 7921"/>
                <a:gd name="T55" fmla="*/ 4441 h 7854"/>
                <a:gd name="T56" fmla="*/ 2773 w 7921"/>
                <a:gd name="T57" fmla="*/ 4441 h 7854"/>
                <a:gd name="T58" fmla="*/ 3413 w 7921"/>
                <a:gd name="T59" fmla="*/ 5081 h 7854"/>
                <a:gd name="T60" fmla="*/ 4053 w 7921"/>
                <a:gd name="T61" fmla="*/ 4441 h 7854"/>
                <a:gd name="T62" fmla="*/ 3413 w 7921"/>
                <a:gd name="T63" fmla="*/ 3801 h 7854"/>
                <a:gd name="T64" fmla="*/ 2773 w 7921"/>
                <a:gd name="T65" fmla="*/ 4441 h 7854"/>
                <a:gd name="T66" fmla="*/ 5413 w 7921"/>
                <a:gd name="T67" fmla="*/ 2809 h 7854"/>
                <a:gd name="T68" fmla="*/ 3980 w 7921"/>
                <a:gd name="T69" fmla="*/ 4242 h 7854"/>
                <a:gd name="T70" fmla="*/ 3676 w 7921"/>
                <a:gd name="T71" fmla="*/ 4245 h 7854"/>
                <a:gd name="T72" fmla="*/ 3678 w 7921"/>
                <a:gd name="T73" fmla="*/ 3941 h 7854"/>
                <a:gd name="T74" fmla="*/ 5111 w 7921"/>
                <a:gd name="T75" fmla="*/ 2508 h 7854"/>
                <a:gd name="T76" fmla="*/ 4776 w 7921"/>
                <a:gd name="T77" fmla="*/ 1501 h 7854"/>
                <a:gd name="T78" fmla="*/ 4827 w 7921"/>
                <a:gd name="T79" fmla="*/ 1283 h 7854"/>
                <a:gd name="T80" fmla="*/ 5998 w 7921"/>
                <a:gd name="T81" fmla="*/ 112 h 7854"/>
                <a:gd name="T82" fmla="*/ 6352 w 7921"/>
                <a:gd name="T83" fmla="*/ 195 h 7854"/>
                <a:gd name="T84" fmla="*/ 6695 w 7921"/>
                <a:gd name="T85" fmla="*/ 1226 h 7854"/>
                <a:gd name="T86" fmla="*/ 7725 w 7921"/>
                <a:gd name="T87" fmla="*/ 1569 h 7854"/>
                <a:gd name="T88" fmla="*/ 7809 w 7921"/>
                <a:gd name="T89" fmla="*/ 1922 h 7854"/>
                <a:gd name="T90" fmla="*/ 6637 w 7921"/>
                <a:gd name="T91" fmla="*/ 3093 h 7854"/>
                <a:gd name="T92" fmla="*/ 6419 w 7921"/>
                <a:gd name="T93" fmla="*/ 3145 h 7854"/>
                <a:gd name="T94" fmla="*/ 5413 w 7921"/>
                <a:gd name="T95" fmla="*/ 2809 h 7854"/>
                <a:gd name="T96" fmla="*/ 5187 w 7921"/>
                <a:gd name="T97" fmla="*/ 1527 h 7854"/>
                <a:gd name="T98" fmla="*/ 5337 w 7921"/>
                <a:gd name="T99" fmla="*/ 1980 h 7854"/>
                <a:gd name="T100" fmla="*/ 6242 w 7921"/>
                <a:gd name="T101" fmla="*/ 1075 h 7854"/>
                <a:gd name="T102" fmla="*/ 6092 w 7921"/>
                <a:gd name="T103" fmla="*/ 622 h 7854"/>
                <a:gd name="T104" fmla="*/ 5187 w 7921"/>
                <a:gd name="T105" fmla="*/ 1527 h 7854"/>
                <a:gd name="T106" fmla="*/ 5941 w 7921"/>
                <a:gd name="T107" fmla="*/ 2583 h 7854"/>
                <a:gd name="T108" fmla="*/ 6393 w 7921"/>
                <a:gd name="T109" fmla="*/ 2734 h 7854"/>
                <a:gd name="T110" fmla="*/ 7298 w 7921"/>
                <a:gd name="T111" fmla="*/ 1829 h 7854"/>
                <a:gd name="T112" fmla="*/ 6846 w 7921"/>
                <a:gd name="T113" fmla="*/ 1678 h 7854"/>
                <a:gd name="T114" fmla="*/ 5941 w 7921"/>
                <a:gd name="T115" fmla="*/ 2583 h 7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21" h="7854">
                  <a:moveTo>
                    <a:pt x="6688" y="3476"/>
                  </a:moveTo>
                  <a:cubicBezTo>
                    <a:pt x="6778" y="3782"/>
                    <a:pt x="6826" y="4106"/>
                    <a:pt x="6826" y="4441"/>
                  </a:cubicBezTo>
                  <a:cubicBezTo>
                    <a:pt x="6826" y="6326"/>
                    <a:pt x="5298" y="7854"/>
                    <a:pt x="3413" y="7854"/>
                  </a:cubicBezTo>
                  <a:cubicBezTo>
                    <a:pt x="1528" y="7854"/>
                    <a:pt x="0" y="6326"/>
                    <a:pt x="0" y="4441"/>
                  </a:cubicBezTo>
                  <a:cubicBezTo>
                    <a:pt x="0" y="2556"/>
                    <a:pt x="1528" y="1028"/>
                    <a:pt x="3413" y="1028"/>
                  </a:cubicBezTo>
                  <a:cubicBezTo>
                    <a:pt x="3766" y="1028"/>
                    <a:pt x="4107" y="1081"/>
                    <a:pt x="4427" y="1181"/>
                  </a:cubicBezTo>
                  <a:lnTo>
                    <a:pt x="4600" y="1699"/>
                  </a:lnTo>
                  <a:cubicBezTo>
                    <a:pt x="4225" y="1537"/>
                    <a:pt x="3821" y="1454"/>
                    <a:pt x="3413" y="1454"/>
                  </a:cubicBezTo>
                  <a:cubicBezTo>
                    <a:pt x="1764" y="1454"/>
                    <a:pt x="426" y="2792"/>
                    <a:pt x="426" y="4441"/>
                  </a:cubicBezTo>
                  <a:cubicBezTo>
                    <a:pt x="426" y="6090"/>
                    <a:pt x="1764" y="7428"/>
                    <a:pt x="3413" y="7428"/>
                  </a:cubicBezTo>
                  <a:cubicBezTo>
                    <a:pt x="5062" y="7428"/>
                    <a:pt x="6400" y="6090"/>
                    <a:pt x="6400" y="4441"/>
                  </a:cubicBezTo>
                  <a:cubicBezTo>
                    <a:pt x="6400" y="4039"/>
                    <a:pt x="6320" y="3656"/>
                    <a:pt x="6176" y="3306"/>
                  </a:cubicBezTo>
                  <a:lnTo>
                    <a:pt x="6688" y="3476"/>
                  </a:lnTo>
                  <a:close/>
                  <a:moveTo>
                    <a:pt x="4635" y="2692"/>
                  </a:moveTo>
                  <a:lnTo>
                    <a:pt x="4327" y="3000"/>
                  </a:lnTo>
                  <a:cubicBezTo>
                    <a:pt x="3559" y="2511"/>
                    <a:pt x="2543" y="2711"/>
                    <a:pt x="2017" y="3454"/>
                  </a:cubicBezTo>
                  <a:cubicBezTo>
                    <a:pt x="1491" y="4197"/>
                    <a:pt x="1642" y="5222"/>
                    <a:pt x="2359" y="5783"/>
                  </a:cubicBezTo>
                  <a:lnTo>
                    <a:pt x="2394" y="5819"/>
                  </a:lnTo>
                  <a:cubicBezTo>
                    <a:pt x="2420" y="5844"/>
                    <a:pt x="2450" y="5862"/>
                    <a:pt x="2482" y="5872"/>
                  </a:cubicBezTo>
                  <a:cubicBezTo>
                    <a:pt x="3140" y="6300"/>
                    <a:pt x="4005" y="6225"/>
                    <a:pt x="4578" y="5689"/>
                  </a:cubicBezTo>
                  <a:cubicBezTo>
                    <a:pt x="5152" y="5154"/>
                    <a:pt x="5286" y="4296"/>
                    <a:pt x="4904" y="3610"/>
                  </a:cubicBezTo>
                  <a:lnTo>
                    <a:pt x="5215" y="3299"/>
                  </a:lnTo>
                  <a:cubicBezTo>
                    <a:pt x="5432" y="3641"/>
                    <a:pt x="5547" y="4037"/>
                    <a:pt x="5546" y="4441"/>
                  </a:cubicBezTo>
                  <a:cubicBezTo>
                    <a:pt x="5546" y="5619"/>
                    <a:pt x="4591" y="6574"/>
                    <a:pt x="3413" y="6574"/>
                  </a:cubicBezTo>
                  <a:cubicBezTo>
                    <a:pt x="2235" y="6574"/>
                    <a:pt x="1280" y="5619"/>
                    <a:pt x="1280" y="4441"/>
                  </a:cubicBezTo>
                  <a:cubicBezTo>
                    <a:pt x="1280" y="3263"/>
                    <a:pt x="2235" y="2308"/>
                    <a:pt x="3413" y="2308"/>
                  </a:cubicBezTo>
                  <a:cubicBezTo>
                    <a:pt x="3867" y="2308"/>
                    <a:pt x="4289" y="2450"/>
                    <a:pt x="4635" y="2692"/>
                  </a:cubicBezTo>
                  <a:close/>
                  <a:moveTo>
                    <a:pt x="3413" y="4441"/>
                  </a:moveTo>
                  <a:close/>
                  <a:moveTo>
                    <a:pt x="2773" y="4441"/>
                  </a:moveTo>
                  <a:cubicBezTo>
                    <a:pt x="2773" y="4794"/>
                    <a:pt x="3060" y="5081"/>
                    <a:pt x="3413" y="5081"/>
                  </a:cubicBezTo>
                  <a:cubicBezTo>
                    <a:pt x="3766" y="5081"/>
                    <a:pt x="4053" y="4794"/>
                    <a:pt x="4053" y="4441"/>
                  </a:cubicBezTo>
                  <a:cubicBezTo>
                    <a:pt x="4053" y="4088"/>
                    <a:pt x="3766" y="3801"/>
                    <a:pt x="3413" y="3801"/>
                  </a:cubicBezTo>
                  <a:cubicBezTo>
                    <a:pt x="3060" y="3801"/>
                    <a:pt x="2773" y="4088"/>
                    <a:pt x="2773" y="4441"/>
                  </a:cubicBezTo>
                  <a:close/>
                  <a:moveTo>
                    <a:pt x="5413" y="2809"/>
                  </a:moveTo>
                  <a:lnTo>
                    <a:pt x="3980" y="4242"/>
                  </a:lnTo>
                  <a:cubicBezTo>
                    <a:pt x="3897" y="4328"/>
                    <a:pt x="3760" y="4329"/>
                    <a:pt x="3676" y="4245"/>
                  </a:cubicBezTo>
                  <a:cubicBezTo>
                    <a:pt x="3591" y="4161"/>
                    <a:pt x="3592" y="4024"/>
                    <a:pt x="3678" y="3941"/>
                  </a:cubicBezTo>
                  <a:lnTo>
                    <a:pt x="5111" y="2508"/>
                  </a:lnTo>
                  <a:lnTo>
                    <a:pt x="4776" y="1501"/>
                  </a:lnTo>
                  <a:cubicBezTo>
                    <a:pt x="4750" y="1425"/>
                    <a:pt x="4770" y="1340"/>
                    <a:pt x="4827" y="1283"/>
                  </a:cubicBezTo>
                  <a:lnTo>
                    <a:pt x="5998" y="112"/>
                  </a:lnTo>
                  <a:cubicBezTo>
                    <a:pt x="6111" y="0"/>
                    <a:pt x="6302" y="45"/>
                    <a:pt x="6352" y="195"/>
                  </a:cubicBezTo>
                  <a:lnTo>
                    <a:pt x="6695" y="1226"/>
                  </a:lnTo>
                  <a:lnTo>
                    <a:pt x="7725" y="1569"/>
                  </a:lnTo>
                  <a:cubicBezTo>
                    <a:pt x="7876" y="1619"/>
                    <a:pt x="7921" y="1810"/>
                    <a:pt x="7809" y="1922"/>
                  </a:cubicBezTo>
                  <a:lnTo>
                    <a:pt x="6637" y="3093"/>
                  </a:lnTo>
                  <a:cubicBezTo>
                    <a:pt x="6580" y="3150"/>
                    <a:pt x="6496" y="3170"/>
                    <a:pt x="6419" y="3145"/>
                  </a:cubicBezTo>
                  <a:lnTo>
                    <a:pt x="5413" y="2809"/>
                  </a:lnTo>
                  <a:close/>
                  <a:moveTo>
                    <a:pt x="5187" y="1527"/>
                  </a:moveTo>
                  <a:lnTo>
                    <a:pt x="5337" y="1980"/>
                  </a:lnTo>
                  <a:lnTo>
                    <a:pt x="6242" y="1075"/>
                  </a:lnTo>
                  <a:lnTo>
                    <a:pt x="6092" y="622"/>
                  </a:lnTo>
                  <a:lnTo>
                    <a:pt x="5187" y="1527"/>
                  </a:lnTo>
                  <a:close/>
                  <a:moveTo>
                    <a:pt x="5941" y="2583"/>
                  </a:moveTo>
                  <a:lnTo>
                    <a:pt x="6393" y="2734"/>
                  </a:lnTo>
                  <a:lnTo>
                    <a:pt x="7298" y="1829"/>
                  </a:lnTo>
                  <a:lnTo>
                    <a:pt x="6846" y="1678"/>
                  </a:lnTo>
                  <a:lnTo>
                    <a:pt x="5941" y="25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iṥľïďê">
            <a:extLst>
              <a:ext uri="{FF2B5EF4-FFF2-40B4-BE49-F238E27FC236}">
                <a16:creationId xmlns:a16="http://schemas.microsoft.com/office/drawing/2014/main" id="{37B145B7-1AB6-4A00-89F5-D8866692E26F}"/>
              </a:ext>
            </a:extLst>
          </p:cNvPr>
          <p:cNvSpPr txBox="1"/>
          <p:nvPr/>
        </p:nvSpPr>
        <p:spPr>
          <a:xfrm>
            <a:off x="737291" y="2139866"/>
            <a:ext cx="2295330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20" rIns="91440" bIns="4572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28" name="iṥľïďê">
            <a:extLst>
              <a:ext uri="{FF2B5EF4-FFF2-40B4-BE49-F238E27FC236}">
                <a16:creationId xmlns:a16="http://schemas.microsoft.com/office/drawing/2014/main" id="{5E1A2ACE-0359-477F-B4FC-0334C58C285D}"/>
              </a:ext>
            </a:extLst>
          </p:cNvPr>
          <p:cNvSpPr txBox="1"/>
          <p:nvPr/>
        </p:nvSpPr>
        <p:spPr>
          <a:xfrm>
            <a:off x="222684" y="3562717"/>
            <a:ext cx="2127285" cy="1052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20" rIns="91440" bIns="4572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29" name="iṥľïďê">
            <a:extLst>
              <a:ext uri="{FF2B5EF4-FFF2-40B4-BE49-F238E27FC236}">
                <a16:creationId xmlns:a16="http://schemas.microsoft.com/office/drawing/2014/main" id="{2A7A5EB3-B769-4DD6-AA08-98AE4D27BED8}"/>
              </a:ext>
            </a:extLst>
          </p:cNvPr>
          <p:cNvSpPr txBox="1"/>
          <p:nvPr/>
        </p:nvSpPr>
        <p:spPr>
          <a:xfrm>
            <a:off x="737291" y="5083372"/>
            <a:ext cx="2295330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20" rIns="91440" bIns="4572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30" name="iṥľïďê">
            <a:extLst>
              <a:ext uri="{FF2B5EF4-FFF2-40B4-BE49-F238E27FC236}">
                <a16:creationId xmlns:a16="http://schemas.microsoft.com/office/drawing/2014/main" id="{BA418C76-2F12-4F07-BE00-389EF02D362D}"/>
              </a:ext>
            </a:extLst>
          </p:cNvPr>
          <p:cNvSpPr txBox="1"/>
          <p:nvPr/>
        </p:nvSpPr>
        <p:spPr>
          <a:xfrm>
            <a:off x="9056256" y="2139866"/>
            <a:ext cx="2295330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20" rIns="91440" bIns="4572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31" name="iṥľïďê">
            <a:extLst>
              <a:ext uri="{FF2B5EF4-FFF2-40B4-BE49-F238E27FC236}">
                <a16:creationId xmlns:a16="http://schemas.microsoft.com/office/drawing/2014/main" id="{90513908-00EB-411F-BFF4-821D66D13CA0}"/>
              </a:ext>
            </a:extLst>
          </p:cNvPr>
          <p:cNvSpPr txBox="1"/>
          <p:nvPr/>
        </p:nvSpPr>
        <p:spPr>
          <a:xfrm>
            <a:off x="9056256" y="5083372"/>
            <a:ext cx="2295330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20" rIns="91440" bIns="4572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32" name="iṥľïďê">
            <a:extLst>
              <a:ext uri="{FF2B5EF4-FFF2-40B4-BE49-F238E27FC236}">
                <a16:creationId xmlns:a16="http://schemas.microsoft.com/office/drawing/2014/main" id="{11E432AF-1172-461E-B718-BCEBA96CC2F6}"/>
              </a:ext>
            </a:extLst>
          </p:cNvPr>
          <p:cNvSpPr txBox="1"/>
          <p:nvPr/>
        </p:nvSpPr>
        <p:spPr>
          <a:xfrm>
            <a:off x="9569831" y="3604363"/>
            <a:ext cx="2061324" cy="1052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20" rIns="91440" bIns="4572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</p:txBody>
      </p:sp>
    </p:spTree>
    <p:extLst>
      <p:ext uri="{BB962C8B-B14F-4D97-AF65-F5344CB8AC3E}">
        <p14:creationId xmlns:p14="http://schemas.microsoft.com/office/powerpoint/2010/main" val="32895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5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椭圆 22">
            <a:extLst>
              <a:ext uri="{FF2B5EF4-FFF2-40B4-BE49-F238E27FC236}">
                <a16:creationId xmlns:a16="http://schemas.microsoft.com/office/drawing/2014/main" id="{DAE61592-1D5E-451E-A0E8-1D7FBA0E3067}"/>
              </a:ext>
            </a:extLst>
          </p:cNvPr>
          <p:cNvSpPr/>
          <p:nvPr/>
        </p:nvSpPr>
        <p:spPr>
          <a:xfrm>
            <a:off x="1798675" y="2296815"/>
            <a:ext cx="1661337" cy="1661337"/>
          </a:xfrm>
          <a:prstGeom prst="ellipse">
            <a:avLst/>
          </a:prstGeom>
          <a:solidFill>
            <a:srgbClr val="A00200"/>
          </a:solidFill>
          <a:ln w="38100">
            <a:gradFill flip="none" rotWithShape="1">
              <a:gsLst>
                <a:gs pos="0">
                  <a:srgbClr val="FFFFFF"/>
                </a:gs>
                <a:gs pos="100000">
                  <a:srgbClr val="B4B4B4"/>
                </a:gs>
              </a:gsLst>
              <a:lin ang="2700000" scaled="1"/>
              <a:tileRect/>
            </a:gra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6D8C51E8-02EA-4A84-A34F-E67B8400EB2D}"/>
              </a:ext>
            </a:extLst>
          </p:cNvPr>
          <p:cNvSpPr>
            <a:spLocks/>
          </p:cNvSpPr>
          <p:nvPr/>
        </p:nvSpPr>
        <p:spPr bwMode="auto">
          <a:xfrm>
            <a:off x="2327995" y="2797149"/>
            <a:ext cx="602697" cy="660667"/>
          </a:xfrm>
          <a:custGeom>
            <a:avLst/>
            <a:gdLst>
              <a:gd name="T0" fmla="*/ 1160 w 1187"/>
              <a:gd name="T1" fmla="*/ 0 h 1303"/>
              <a:gd name="T2" fmla="*/ 1098 w 1187"/>
              <a:gd name="T3" fmla="*/ 0 h 1303"/>
              <a:gd name="T4" fmla="*/ 1071 w 1187"/>
              <a:gd name="T5" fmla="*/ 27 h 1303"/>
              <a:gd name="T6" fmla="*/ 1071 w 1187"/>
              <a:gd name="T7" fmla="*/ 1187 h 1303"/>
              <a:gd name="T8" fmla="*/ 342 w 1187"/>
              <a:gd name="T9" fmla="*/ 1187 h 1303"/>
              <a:gd name="T10" fmla="*/ 246 w 1187"/>
              <a:gd name="T11" fmla="*/ 1091 h 1303"/>
              <a:gd name="T12" fmla="*/ 342 w 1187"/>
              <a:gd name="T13" fmla="*/ 994 h 1303"/>
              <a:gd name="T14" fmla="*/ 911 w 1187"/>
              <a:gd name="T15" fmla="*/ 994 h 1303"/>
              <a:gd name="T16" fmla="*/ 938 w 1187"/>
              <a:gd name="T17" fmla="*/ 968 h 1303"/>
              <a:gd name="T18" fmla="*/ 938 w 1187"/>
              <a:gd name="T19" fmla="*/ 27 h 1303"/>
              <a:gd name="T20" fmla="*/ 911 w 1187"/>
              <a:gd name="T21" fmla="*/ 0 h 1303"/>
              <a:gd name="T22" fmla="*/ 306 w 1187"/>
              <a:gd name="T23" fmla="*/ 0 h 1303"/>
              <a:gd name="T24" fmla="*/ 0 w 1187"/>
              <a:gd name="T25" fmla="*/ 306 h 1303"/>
              <a:gd name="T26" fmla="*/ 0 w 1187"/>
              <a:gd name="T27" fmla="*/ 996 h 1303"/>
              <a:gd name="T28" fmla="*/ 307 w 1187"/>
              <a:gd name="T29" fmla="*/ 1303 h 1303"/>
              <a:gd name="T30" fmla="*/ 1160 w 1187"/>
              <a:gd name="T31" fmla="*/ 1303 h 1303"/>
              <a:gd name="T32" fmla="*/ 1187 w 1187"/>
              <a:gd name="T33" fmla="*/ 1276 h 1303"/>
              <a:gd name="T34" fmla="*/ 1187 w 1187"/>
              <a:gd name="T35" fmla="*/ 27 h 1303"/>
              <a:gd name="T36" fmla="*/ 1160 w 1187"/>
              <a:gd name="T37" fmla="*/ 0 h 1303"/>
              <a:gd name="T38" fmla="*/ 331 w 1187"/>
              <a:gd name="T39" fmla="*/ 134 h 1303"/>
              <a:gd name="T40" fmla="*/ 378 w 1187"/>
              <a:gd name="T41" fmla="*/ 87 h 1303"/>
              <a:gd name="T42" fmla="*/ 425 w 1187"/>
              <a:gd name="T43" fmla="*/ 134 h 1303"/>
              <a:gd name="T44" fmla="*/ 425 w 1187"/>
              <a:gd name="T45" fmla="*/ 860 h 1303"/>
              <a:gd name="T46" fmla="*/ 378 w 1187"/>
              <a:gd name="T47" fmla="*/ 907 h 1303"/>
              <a:gd name="T48" fmla="*/ 331 w 1187"/>
              <a:gd name="T49" fmla="*/ 860 h 1303"/>
              <a:gd name="T50" fmla="*/ 331 w 1187"/>
              <a:gd name="T51" fmla="*/ 134 h 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87" h="1303">
                <a:moveTo>
                  <a:pt x="1160" y="0"/>
                </a:moveTo>
                <a:lnTo>
                  <a:pt x="1098" y="0"/>
                </a:lnTo>
                <a:cubicBezTo>
                  <a:pt x="1083" y="0"/>
                  <a:pt x="1071" y="12"/>
                  <a:pt x="1071" y="27"/>
                </a:cubicBezTo>
                <a:lnTo>
                  <a:pt x="1071" y="1187"/>
                </a:lnTo>
                <a:lnTo>
                  <a:pt x="342" y="1187"/>
                </a:lnTo>
                <a:cubicBezTo>
                  <a:pt x="289" y="1187"/>
                  <a:pt x="246" y="1144"/>
                  <a:pt x="246" y="1091"/>
                </a:cubicBezTo>
                <a:cubicBezTo>
                  <a:pt x="246" y="1037"/>
                  <a:pt x="289" y="994"/>
                  <a:pt x="342" y="994"/>
                </a:cubicBezTo>
                <a:lnTo>
                  <a:pt x="911" y="994"/>
                </a:lnTo>
                <a:cubicBezTo>
                  <a:pt x="926" y="994"/>
                  <a:pt x="938" y="982"/>
                  <a:pt x="938" y="968"/>
                </a:cubicBezTo>
                <a:lnTo>
                  <a:pt x="938" y="27"/>
                </a:lnTo>
                <a:cubicBezTo>
                  <a:pt x="938" y="12"/>
                  <a:pt x="926" y="0"/>
                  <a:pt x="911" y="0"/>
                </a:cubicBezTo>
                <a:lnTo>
                  <a:pt x="306" y="0"/>
                </a:lnTo>
                <a:cubicBezTo>
                  <a:pt x="138" y="0"/>
                  <a:pt x="0" y="137"/>
                  <a:pt x="0" y="306"/>
                </a:cubicBezTo>
                <a:lnTo>
                  <a:pt x="0" y="996"/>
                </a:lnTo>
                <a:cubicBezTo>
                  <a:pt x="0" y="1165"/>
                  <a:pt x="138" y="1303"/>
                  <a:pt x="307" y="1303"/>
                </a:cubicBezTo>
                <a:lnTo>
                  <a:pt x="1160" y="1303"/>
                </a:lnTo>
                <a:cubicBezTo>
                  <a:pt x="1175" y="1303"/>
                  <a:pt x="1187" y="1291"/>
                  <a:pt x="1187" y="1276"/>
                </a:cubicBezTo>
                <a:lnTo>
                  <a:pt x="1187" y="27"/>
                </a:lnTo>
                <a:cubicBezTo>
                  <a:pt x="1187" y="12"/>
                  <a:pt x="1175" y="0"/>
                  <a:pt x="1160" y="0"/>
                </a:cubicBezTo>
                <a:close/>
                <a:moveTo>
                  <a:pt x="331" y="134"/>
                </a:moveTo>
                <a:cubicBezTo>
                  <a:pt x="331" y="108"/>
                  <a:pt x="352" y="87"/>
                  <a:pt x="378" y="87"/>
                </a:cubicBezTo>
                <a:cubicBezTo>
                  <a:pt x="404" y="87"/>
                  <a:pt x="425" y="108"/>
                  <a:pt x="425" y="134"/>
                </a:cubicBezTo>
                <a:lnTo>
                  <a:pt x="425" y="860"/>
                </a:lnTo>
                <a:cubicBezTo>
                  <a:pt x="425" y="886"/>
                  <a:pt x="404" y="907"/>
                  <a:pt x="378" y="907"/>
                </a:cubicBezTo>
                <a:cubicBezTo>
                  <a:pt x="352" y="907"/>
                  <a:pt x="331" y="886"/>
                  <a:pt x="331" y="860"/>
                </a:cubicBezTo>
                <a:lnTo>
                  <a:pt x="331" y="1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思源黑体 CN Normal" panose="020B0400000000000000" pitchFamily="34" charset="-122"/>
            </a:endParaRPr>
          </a:p>
        </p:txBody>
      </p:sp>
      <p:sp>
        <p:nvSpPr>
          <p:cNvPr id="25" name="文本框 33">
            <a:extLst>
              <a:ext uri="{FF2B5EF4-FFF2-40B4-BE49-F238E27FC236}">
                <a16:creationId xmlns:a16="http://schemas.microsoft.com/office/drawing/2014/main" id="{7792D392-7744-4167-921E-951B4AD8828C}"/>
              </a:ext>
            </a:extLst>
          </p:cNvPr>
          <p:cNvSpPr txBox="1"/>
          <p:nvPr/>
        </p:nvSpPr>
        <p:spPr>
          <a:xfrm>
            <a:off x="1671878" y="4196875"/>
            <a:ext cx="1977144" cy="400110"/>
          </a:xfrm>
          <a:prstGeom prst="rect">
            <a:avLst/>
          </a:prstGeom>
          <a:noFill/>
        </p:spPr>
        <p:txBody>
          <a:bodyPr wrap="none" anchor="b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B600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zh-CN" altLang="en-US" sz="2000" b="1" dirty="0">
              <a:solidFill>
                <a:srgbClr val="B6000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7CEF3164-17EA-4CC3-A507-D72A241CD5C3}"/>
              </a:ext>
            </a:extLst>
          </p:cNvPr>
          <p:cNvSpPr/>
          <p:nvPr/>
        </p:nvSpPr>
        <p:spPr>
          <a:xfrm>
            <a:off x="5274968" y="2296815"/>
            <a:ext cx="1661337" cy="1661337"/>
          </a:xfrm>
          <a:prstGeom prst="ellipse">
            <a:avLst/>
          </a:prstGeom>
          <a:solidFill>
            <a:schemeClr val="bg1"/>
          </a:solidFill>
          <a:ln w="19050">
            <a:noFill/>
          </a:ln>
          <a:effectLst>
            <a:outerShdw blurRad="152400" dist="889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BB6B0000-19E6-477E-B06B-6FADA70FFB02}"/>
              </a:ext>
            </a:extLst>
          </p:cNvPr>
          <p:cNvSpPr>
            <a:spLocks/>
          </p:cNvSpPr>
          <p:nvPr/>
        </p:nvSpPr>
        <p:spPr bwMode="auto">
          <a:xfrm>
            <a:off x="5775302" y="2798001"/>
            <a:ext cx="660668" cy="658962"/>
          </a:xfrm>
          <a:custGeom>
            <a:avLst/>
            <a:gdLst>
              <a:gd name="T0" fmla="*/ 69 w 934"/>
              <a:gd name="T1" fmla="*/ 603 h 933"/>
              <a:gd name="T2" fmla="*/ 103 w 934"/>
              <a:gd name="T3" fmla="*/ 676 h 933"/>
              <a:gd name="T4" fmla="*/ 149 w 934"/>
              <a:gd name="T5" fmla="*/ 741 h 933"/>
              <a:gd name="T6" fmla="*/ 207 w 934"/>
              <a:gd name="T7" fmla="*/ 796 h 933"/>
              <a:gd name="T8" fmla="*/ 274 w 934"/>
              <a:gd name="T9" fmla="*/ 839 h 933"/>
              <a:gd name="T10" fmla="*/ 349 w 934"/>
              <a:gd name="T11" fmla="*/ 869 h 933"/>
              <a:gd name="T12" fmla="*/ 427 w 934"/>
              <a:gd name="T13" fmla="*/ 884 h 933"/>
              <a:gd name="T14" fmla="*/ 507 w 934"/>
              <a:gd name="T15" fmla="*/ 884 h 933"/>
              <a:gd name="T16" fmla="*/ 586 w 934"/>
              <a:gd name="T17" fmla="*/ 869 h 933"/>
              <a:gd name="T18" fmla="*/ 660 w 934"/>
              <a:gd name="T19" fmla="*/ 839 h 933"/>
              <a:gd name="T20" fmla="*/ 727 w 934"/>
              <a:gd name="T21" fmla="*/ 796 h 933"/>
              <a:gd name="T22" fmla="*/ 785 w 934"/>
              <a:gd name="T23" fmla="*/ 741 h 933"/>
              <a:gd name="T24" fmla="*/ 832 w 934"/>
              <a:gd name="T25" fmla="*/ 676 h 933"/>
              <a:gd name="T26" fmla="*/ 865 w 934"/>
              <a:gd name="T27" fmla="*/ 603 h 933"/>
              <a:gd name="T28" fmla="*/ 884 w 934"/>
              <a:gd name="T29" fmla="*/ 525 h 933"/>
              <a:gd name="T30" fmla="*/ 888 w 934"/>
              <a:gd name="T31" fmla="*/ 445 h 933"/>
              <a:gd name="T32" fmla="*/ 876 w 934"/>
              <a:gd name="T33" fmla="*/ 366 h 933"/>
              <a:gd name="T34" fmla="*/ 850 w 934"/>
              <a:gd name="T35" fmla="*/ 290 h 933"/>
              <a:gd name="T36" fmla="*/ 810 w 934"/>
              <a:gd name="T37" fmla="*/ 221 h 933"/>
              <a:gd name="T38" fmla="*/ 758 w 934"/>
              <a:gd name="T39" fmla="*/ 161 h 933"/>
              <a:gd name="T40" fmla="*/ 695 w 934"/>
              <a:gd name="T41" fmla="*/ 111 h 933"/>
              <a:gd name="T42" fmla="*/ 624 w 934"/>
              <a:gd name="T43" fmla="*/ 74 h 933"/>
              <a:gd name="T44" fmla="*/ 547 w 934"/>
              <a:gd name="T45" fmla="*/ 52 h 933"/>
              <a:gd name="T46" fmla="*/ 467 w 934"/>
              <a:gd name="T47" fmla="*/ 44 h 933"/>
              <a:gd name="T48" fmla="*/ 387 w 934"/>
              <a:gd name="T49" fmla="*/ 52 h 933"/>
              <a:gd name="T50" fmla="*/ 311 w 934"/>
              <a:gd name="T51" fmla="*/ 74 h 933"/>
              <a:gd name="T52" fmla="*/ 240 w 934"/>
              <a:gd name="T53" fmla="*/ 111 h 933"/>
              <a:gd name="T54" fmla="*/ 177 w 934"/>
              <a:gd name="T55" fmla="*/ 161 h 933"/>
              <a:gd name="T56" fmla="*/ 124 w 934"/>
              <a:gd name="T57" fmla="*/ 221 h 933"/>
              <a:gd name="T58" fmla="*/ 84 w 934"/>
              <a:gd name="T59" fmla="*/ 290 h 933"/>
              <a:gd name="T60" fmla="*/ 58 w 934"/>
              <a:gd name="T61" fmla="*/ 366 h 933"/>
              <a:gd name="T62" fmla="*/ 47 w 934"/>
              <a:gd name="T63" fmla="*/ 445 h 933"/>
              <a:gd name="T64" fmla="*/ 51 w 934"/>
              <a:gd name="T65" fmla="*/ 525 h 933"/>
              <a:gd name="T66" fmla="*/ 350 w 934"/>
              <a:gd name="T67" fmla="*/ 242 h 933"/>
              <a:gd name="T68" fmla="*/ 584 w 934"/>
              <a:gd name="T69" fmla="*/ 242 h 933"/>
              <a:gd name="T70" fmla="*/ 571 w 934"/>
              <a:gd name="T71" fmla="*/ 384 h 933"/>
              <a:gd name="T72" fmla="*/ 626 w 934"/>
              <a:gd name="T73" fmla="*/ 427 h 933"/>
              <a:gd name="T74" fmla="*/ 505 w 934"/>
              <a:gd name="T75" fmla="*/ 497 h 933"/>
              <a:gd name="T76" fmla="*/ 616 w 934"/>
              <a:gd name="T77" fmla="*/ 540 h 933"/>
              <a:gd name="T78" fmla="*/ 497 w 934"/>
              <a:gd name="T79" fmla="*/ 690 h 933"/>
              <a:gd name="T80" fmla="*/ 437 w 934"/>
              <a:gd name="T81" fmla="*/ 540 h 933"/>
              <a:gd name="T82" fmla="*/ 321 w 934"/>
              <a:gd name="T83" fmla="*/ 497 h 933"/>
              <a:gd name="T84" fmla="*/ 388 w 934"/>
              <a:gd name="T85" fmla="*/ 427 h 933"/>
              <a:gd name="T86" fmla="*/ 306 w 934"/>
              <a:gd name="T87" fmla="*/ 384 h 933"/>
              <a:gd name="T88" fmla="*/ 279 w 934"/>
              <a:gd name="T89" fmla="*/ 242 h 933"/>
              <a:gd name="T90" fmla="*/ 350 w 934"/>
              <a:gd name="T91" fmla="*/ 242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34" h="933">
                <a:moveTo>
                  <a:pt x="13" y="575"/>
                </a:moveTo>
                <a:lnTo>
                  <a:pt x="69" y="603"/>
                </a:lnTo>
                <a:lnTo>
                  <a:pt x="42" y="659"/>
                </a:lnTo>
                <a:lnTo>
                  <a:pt x="103" y="676"/>
                </a:lnTo>
                <a:lnTo>
                  <a:pt x="86" y="736"/>
                </a:lnTo>
                <a:lnTo>
                  <a:pt x="149" y="741"/>
                </a:lnTo>
                <a:lnTo>
                  <a:pt x="144" y="804"/>
                </a:lnTo>
                <a:lnTo>
                  <a:pt x="207" y="796"/>
                </a:lnTo>
                <a:lnTo>
                  <a:pt x="214" y="859"/>
                </a:lnTo>
                <a:lnTo>
                  <a:pt x="274" y="839"/>
                </a:lnTo>
                <a:lnTo>
                  <a:pt x="293" y="899"/>
                </a:lnTo>
                <a:lnTo>
                  <a:pt x="349" y="869"/>
                </a:lnTo>
                <a:lnTo>
                  <a:pt x="379" y="924"/>
                </a:lnTo>
                <a:lnTo>
                  <a:pt x="427" y="884"/>
                </a:lnTo>
                <a:lnTo>
                  <a:pt x="467" y="933"/>
                </a:lnTo>
                <a:lnTo>
                  <a:pt x="507" y="884"/>
                </a:lnTo>
                <a:lnTo>
                  <a:pt x="556" y="924"/>
                </a:lnTo>
                <a:lnTo>
                  <a:pt x="586" y="869"/>
                </a:lnTo>
                <a:lnTo>
                  <a:pt x="641" y="899"/>
                </a:lnTo>
                <a:lnTo>
                  <a:pt x="660" y="839"/>
                </a:lnTo>
                <a:lnTo>
                  <a:pt x="720" y="859"/>
                </a:lnTo>
                <a:lnTo>
                  <a:pt x="727" y="796"/>
                </a:lnTo>
                <a:lnTo>
                  <a:pt x="790" y="804"/>
                </a:lnTo>
                <a:lnTo>
                  <a:pt x="785" y="741"/>
                </a:lnTo>
                <a:lnTo>
                  <a:pt x="848" y="736"/>
                </a:lnTo>
                <a:lnTo>
                  <a:pt x="832" y="676"/>
                </a:lnTo>
                <a:lnTo>
                  <a:pt x="893" y="659"/>
                </a:lnTo>
                <a:lnTo>
                  <a:pt x="865" y="603"/>
                </a:lnTo>
                <a:lnTo>
                  <a:pt x="922" y="575"/>
                </a:lnTo>
                <a:lnTo>
                  <a:pt x="884" y="525"/>
                </a:lnTo>
                <a:lnTo>
                  <a:pt x="934" y="487"/>
                </a:lnTo>
                <a:lnTo>
                  <a:pt x="888" y="445"/>
                </a:lnTo>
                <a:lnTo>
                  <a:pt x="930" y="399"/>
                </a:lnTo>
                <a:lnTo>
                  <a:pt x="876" y="366"/>
                </a:lnTo>
                <a:lnTo>
                  <a:pt x="909" y="312"/>
                </a:lnTo>
                <a:lnTo>
                  <a:pt x="850" y="290"/>
                </a:lnTo>
                <a:lnTo>
                  <a:pt x="872" y="231"/>
                </a:lnTo>
                <a:lnTo>
                  <a:pt x="810" y="221"/>
                </a:lnTo>
                <a:lnTo>
                  <a:pt x="821" y="159"/>
                </a:lnTo>
                <a:lnTo>
                  <a:pt x="758" y="161"/>
                </a:lnTo>
                <a:lnTo>
                  <a:pt x="756" y="98"/>
                </a:lnTo>
                <a:lnTo>
                  <a:pt x="695" y="111"/>
                </a:lnTo>
                <a:lnTo>
                  <a:pt x="682" y="49"/>
                </a:lnTo>
                <a:lnTo>
                  <a:pt x="624" y="74"/>
                </a:lnTo>
                <a:lnTo>
                  <a:pt x="599" y="16"/>
                </a:lnTo>
                <a:lnTo>
                  <a:pt x="547" y="52"/>
                </a:lnTo>
                <a:lnTo>
                  <a:pt x="512" y="0"/>
                </a:lnTo>
                <a:lnTo>
                  <a:pt x="467" y="44"/>
                </a:lnTo>
                <a:lnTo>
                  <a:pt x="423" y="0"/>
                </a:lnTo>
                <a:lnTo>
                  <a:pt x="387" y="52"/>
                </a:lnTo>
                <a:lnTo>
                  <a:pt x="335" y="16"/>
                </a:lnTo>
                <a:lnTo>
                  <a:pt x="311" y="74"/>
                </a:lnTo>
                <a:lnTo>
                  <a:pt x="253" y="49"/>
                </a:lnTo>
                <a:lnTo>
                  <a:pt x="240" y="111"/>
                </a:lnTo>
                <a:lnTo>
                  <a:pt x="178" y="98"/>
                </a:lnTo>
                <a:lnTo>
                  <a:pt x="177" y="161"/>
                </a:lnTo>
                <a:lnTo>
                  <a:pt x="114" y="159"/>
                </a:lnTo>
                <a:lnTo>
                  <a:pt x="124" y="221"/>
                </a:lnTo>
                <a:lnTo>
                  <a:pt x="62" y="231"/>
                </a:lnTo>
                <a:lnTo>
                  <a:pt x="84" y="290"/>
                </a:lnTo>
                <a:lnTo>
                  <a:pt x="25" y="312"/>
                </a:lnTo>
                <a:lnTo>
                  <a:pt x="58" y="366"/>
                </a:lnTo>
                <a:lnTo>
                  <a:pt x="4" y="399"/>
                </a:lnTo>
                <a:lnTo>
                  <a:pt x="47" y="445"/>
                </a:lnTo>
                <a:lnTo>
                  <a:pt x="0" y="487"/>
                </a:lnTo>
                <a:lnTo>
                  <a:pt x="51" y="525"/>
                </a:lnTo>
                <a:lnTo>
                  <a:pt x="13" y="575"/>
                </a:lnTo>
                <a:close/>
                <a:moveTo>
                  <a:pt x="350" y="242"/>
                </a:moveTo>
                <a:lnTo>
                  <a:pt x="467" y="458"/>
                </a:lnTo>
                <a:lnTo>
                  <a:pt x="584" y="242"/>
                </a:lnTo>
                <a:lnTo>
                  <a:pt x="655" y="242"/>
                </a:lnTo>
                <a:lnTo>
                  <a:pt x="571" y="384"/>
                </a:lnTo>
                <a:lnTo>
                  <a:pt x="626" y="384"/>
                </a:lnTo>
                <a:lnTo>
                  <a:pt x="626" y="427"/>
                </a:lnTo>
                <a:lnTo>
                  <a:pt x="546" y="427"/>
                </a:lnTo>
                <a:lnTo>
                  <a:pt x="505" y="497"/>
                </a:lnTo>
                <a:lnTo>
                  <a:pt x="616" y="497"/>
                </a:lnTo>
                <a:lnTo>
                  <a:pt x="616" y="540"/>
                </a:lnTo>
                <a:lnTo>
                  <a:pt x="497" y="540"/>
                </a:lnTo>
                <a:lnTo>
                  <a:pt x="497" y="690"/>
                </a:lnTo>
                <a:lnTo>
                  <a:pt x="437" y="690"/>
                </a:lnTo>
                <a:lnTo>
                  <a:pt x="437" y="540"/>
                </a:lnTo>
                <a:lnTo>
                  <a:pt x="321" y="540"/>
                </a:lnTo>
                <a:lnTo>
                  <a:pt x="321" y="497"/>
                </a:lnTo>
                <a:lnTo>
                  <a:pt x="429" y="497"/>
                </a:lnTo>
                <a:lnTo>
                  <a:pt x="388" y="427"/>
                </a:lnTo>
                <a:lnTo>
                  <a:pt x="306" y="427"/>
                </a:lnTo>
                <a:lnTo>
                  <a:pt x="306" y="384"/>
                </a:lnTo>
                <a:lnTo>
                  <a:pt x="363" y="384"/>
                </a:lnTo>
                <a:lnTo>
                  <a:pt x="279" y="242"/>
                </a:lnTo>
                <a:lnTo>
                  <a:pt x="350" y="242"/>
                </a:lnTo>
                <a:lnTo>
                  <a:pt x="350" y="242"/>
                </a:lnTo>
                <a:close/>
              </a:path>
            </a:pathLst>
          </a:custGeom>
          <a:solidFill>
            <a:srgbClr val="A00200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思源黑体 CN Normal" panose="020B0400000000000000" pitchFamily="34" charset="-122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A533DEC5-7CF4-4CBF-B4F3-4FC2593E9022}"/>
              </a:ext>
            </a:extLst>
          </p:cNvPr>
          <p:cNvSpPr/>
          <p:nvPr/>
        </p:nvSpPr>
        <p:spPr>
          <a:xfrm>
            <a:off x="8751260" y="2296815"/>
            <a:ext cx="1661337" cy="1661337"/>
          </a:xfrm>
          <a:prstGeom prst="ellipse">
            <a:avLst/>
          </a:prstGeom>
          <a:solidFill>
            <a:srgbClr val="A00200"/>
          </a:solidFill>
          <a:ln w="38100">
            <a:gradFill flip="none" rotWithShape="1">
              <a:gsLst>
                <a:gs pos="0">
                  <a:srgbClr val="FFFFFF"/>
                </a:gs>
                <a:gs pos="100000">
                  <a:srgbClr val="B4B4B4"/>
                </a:gs>
              </a:gsLst>
              <a:lin ang="2700000" scaled="1"/>
              <a:tileRect/>
            </a:gra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思源黑体 CN Normal" panose="020B0400000000000000" pitchFamily="34" charset="-122"/>
            </a:endParaRPr>
          </a:p>
        </p:txBody>
      </p: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5E54869-9347-40B5-A4DC-061493A345AD}"/>
              </a:ext>
            </a:extLst>
          </p:cNvPr>
          <p:cNvGrpSpPr/>
          <p:nvPr/>
        </p:nvGrpSpPr>
        <p:grpSpPr>
          <a:xfrm>
            <a:off x="9252031" y="2798576"/>
            <a:ext cx="659728" cy="658731"/>
            <a:chOff x="4775200" y="1962456"/>
            <a:chExt cx="406400" cy="405786"/>
          </a:xfrm>
          <a:solidFill>
            <a:srgbClr val="FFFFFF"/>
          </a:solidFill>
        </p:grpSpPr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0DB1915A-F2D6-40AE-822F-D477AF7A5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0000" y="2279650"/>
              <a:ext cx="25400" cy="25400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8" y="16"/>
                </a:cxn>
                <a:cxn ang="0">
                  <a:pos x="12" y="16"/>
                </a:cxn>
                <a:cxn ang="0">
                  <a:pos x="14" y="14"/>
                </a:cxn>
                <a:cxn ang="0">
                  <a:pos x="16" y="12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4" y="16"/>
                </a:cxn>
                <a:cxn ang="0">
                  <a:pos x="8" y="16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lnTo>
                    <a:pt x="8" y="16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8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黑体 CN Normal" panose="020B0400000000000000" pitchFamily="34" charset="-122"/>
              </a:endParaRP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24042B4B-37C9-4A07-8004-BD676AD6F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0000" y="2279650"/>
              <a:ext cx="25400" cy="25400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8" y="16"/>
                </a:cxn>
                <a:cxn ang="0">
                  <a:pos x="12" y="16"/>
                </a:cxn>
                <a:cxn ang="0">
                  <a:pos x="14" y="14"/>
                </a:cxn>
                <a:cxn ang="0">
                  <a:pos x="16" y="12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4" y="16"/>
                </a:cxn>
                <a:cxn ang="0">
                  <a:pos x="8" y="16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lnTo>
                    <a:pt x="8" y="16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8" y="16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黑体 CN Normal" panose="020B0400000000000000" pitchFamily="34" charset="-122"/>
              </a:endParaRPr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C3E7D4C9-4AFF-4CDE-94C8-621A8C5EF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0000" y="2203450"/>
              <a:ext cx="25400" cy="25400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8" y="16"/>
                </a:cxn>
                <a:cxn ang="0">
                  <a:pos x="12" y="16"/>
                </a:cxn>
                <a:cxn ang="0">
                  <a:pos x="14" y="14"/>
                </a:cxn>
                <a:cxn ang="0">
                  <a:pos x="16" y="12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4" y="16"/>
                </a:cxn>
                <a:cxn ang="0">
                  <a:pos x="8" y="16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lnTo>
                    <a:pt x="8" y="16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8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黑体 CN Normal" panose="020B0400000000000000" pitchFamily="34" charset="-122"/>
              </a:endParaRP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42F50669-1F56-468F-9830-96A1007A1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0000" y="2203450"/>
              <a:ext cx="25400" cy="25400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8" y="16"/>
                </a:cxn>
                <a:cxn ang="0">
                  <a:pos x="12" y="16"/>
                </a:cxn>
                <a:cxn ang="0">
                  <a:pos x="14" y="14"/>
                </a:cxn>
                <a:cxn ang="0">
                  <a:pos x="16" y="12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4" y="16"/>
                </a:cxn>
                <a:cxn ang="0">
                  <a:pos x="8" y="16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lnTo>
                    <a:pt x="8" y="16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8" y="16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黑体 CN Normal" panose="020B0400000000000000" pitchFamily="34" charset="-122"/>
              </a:endParaRPr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91851FF4-83F7-4649-B2FB-B57DACA70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0000" y="2127250"/>
              <a:ext cx="25400" cy="25400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8" y="16"/>
                </a:cxn>
                <a:cxn ang="0">
                  <a:pos x="12" y="16"/>
                </a:cxn>
                <a:cxn ang="0">
                  <a:pos x="14" y="14"/>
                </a:cxn>
                <a:cxn ang="0">
                  <a:pos x="16" y="12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4" y="16"/>
                </a:cxn>
                <a:cxn ang="0">
                  <a:pos x="8" y="16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lnTo>
                    <a:pt x="8" y="16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8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黑体 CN Normal" panose="020B0400000000000000" pitchFamily="34" charset="-122"/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9A16DEBA-DE79-40D1-8435-F9201D5CD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0000" y="2127250"/>
              <a:ext cx="25400" cy="25400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8" y="16"/>
                </a:cxn>
                <a:cxn ang="0">
                  <a:pos x="12" y="16"/>
                </a:cxn>
                <a:cxn ang="0">
                  <a:pos x="14" y="14"/>
                </a:cxn>
                <a:cxn ang="0">
                  <a:pos x="16" y="12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4" y="16"/>
                </a:cxn>
                <a:cxn ang="0">
                  <a:pos x="8" y="16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lnTo>
                    <a:pt x="8" y="16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8" y="16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黑体 CN Normal" panose="020B0400000000000000" pitchFamily="34" charset="-122"/>
              </a:endParaRPr>
            </a:p>
          </p:txBody>
        </p:sp>
        <p:sp>
          <p:nvSpPr>
            <p:cNvPr id="36" name="Freeform 41">
              <a:extLst>
                <a:ext uri="{FF2B5EF4-FFF2-40B4-BE49-F238E27FC236}">
                  <a16:creationId xmlns:a16="http://schemas.microsoft.com/office/drawing/2014/main" id="{22030EFA-CAE3-45B1-832B-0BB7C0F00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5200" y="1962456"/>
              <a:ext cx="406400" cy="405786"/>
            </a:xfrm>
            <a:custGeom>
              <a:avLst/>
              <a:gdLst>
                <a:gd name="connsiteX0" fmla="*/ 303820 w 607639"/>
                <a:gd name="connsiteY0" fmla="*/ 278099 h 606722"/>
                <a:gd name="connsiteX1" fmla="*/ 329118 w 607639"/>
                <a:gd name="connsiteY1" fmla="*/ 303362 h 606722"/>
                <a:gd name="connsiteX2" fmla="*/ 303820 w 607639"/>
                <a:gd name="connsiteY2" fmla="*/ 328625 h 606722"/>
                <a:gd name="connsiteX3" fmla="*/ 278522 w 607639"/>
                <a:gd name="connsiteY3" fmla="*/ 303362 h 606722"/>
                <a:gd name="connsiteX4" fmla="*/ 303820 w 607639"/>
                <a:gd name="connsiteY4" fmla="*/ 278099 h 606722"/>
                <a:gd name="connsiteX5" fmla="*/ 303775 w 607639"/>
                <a:gd name="connsiteY5" fmla="*/ 252735 h 606722"/>
                <a:gd name="connsiteX6" fmla="*/ 253140 w 607639"/>
                <a:gd name="connsiteY6" fmla="*/ 303317 h 606722"/>
                <a:gd name="connsiteX7" fmla="*/ 303775 w 607639"/>
                <a:gd name="connsiteY7" fmla="*/ 353900 h 606722"/>
                <a:gd name="connsiteX8" fmla="*/ 354410 w 607639"/>
                <a:gd name="connsiteY8" fmla="*/ 303317 h 606722"/>
                <a:gd name="connsiteX9" fmla="*/ 303775 w 607639"/>
                <a:gd name="connsiteY9" fmla="*/ 252735 h 606722"/>
                <a:gd name="connsiteX10" fmla="*/ 303775 w 607639"/>
                <a:gd name="connsiteY10" fmla="*/ 202241 h 606722"/>
                <a:gd name="connsiteX11" fmla="*/ 405045 w 607639"/>
                <a:gd name="connsiteY11" fmla="*/ 303317 h 606722"/>
                <a:gd name="connsiteX12" fmla="*/ 303775 w 607639"/>
                <a:gd name="connsiteY12" fmla="*/ 404482 h 606722"/>
                <a:gd name="connsiteX13" fmla="*/ 202593 w 607639"/>
                <a:gd name="connsiteY13" fmla="*/ 303317 h 606722"/>
                <a:gd name="connsiteX14" fmla="*/ 303775 w 607639"/>
                <a:gd name="connsiteY14" fmla="*/ 202241 h 606722"/>
                <a:gd name="connsiteX15" fmla="*/ 303775 w 607639"/>
                <a:gd name="connsiteY15" fmla="*/ 151703 h 606722"/>
                <a:gd name="connsiteX16" fmla="*/ 151932 w 607639"/>
                <a:gd name="connsiteY16" fmla="*/ 303317 h 606722"/>
                <a:gd name="connsiteX17" fmla="*/ 303775 w 607639"/>
                <a:gd name="connsiteY17" fmla="*/ 455019 h 606722"/>
                <a:gd name="connsiteX18" fmla="*/ 455707 w 607639"/>
                <a:gd name="connsiteY18" fmla="*/ 303317 h 606722"/>
                <a:gd name="connsiteX19" fmla="*/ 303775 w 607639"/>
                <a:gd name="connsiteY19" fmla="*/ 151703 h 606722"/>
                <a:gd name="connsiteX20" fmla="*/ 253131 w 607639"/>
                <a:gd name="connsiteY20" fmla="*/ 0 h 606722"/>
                <a:gd name="connsiteX21" fmla="*/ 354419 w 607639"/>
                <a:gd name="connsiteY21" fmla="*/ 0 h 606722"/>
                <a:gd name="connsiteX22" fmla="*/ 379786 w 607639"/>
                <a:gd name="connsiteY22" fmla="*/ 25239 h 606722"/>
                <a:gd name="connsiteX23" fmla="*/ 379786 w 607639"/>
                <a:gd name="connsiteY23" fmla="*/ 62387 h 606722"/>
                <a:gd name="connsiteX24" fmla="*/ 420639 w 607639"/>
                <a:gd name="connsiteY24" fmla="*/ 79451 h 606722"/>
                <a:gd name="connsiteX25" fmla="*/ 446985 w 607639"/>
                <a:gd name="connsiteY25" fmla="*/ 53145 h 606722"/>
                <a:gd name="connsiteX26" fmla="*/ 482854 w 607639"/>
                <a:gd name="connsiteY26" fmla="*/ 53145 h 606722"/>
                <a:gd name="connsiteX27" fmla="*/ 554414 w 607639"/>
                <a:gd name="connsiteY27" fmla="*/ 124597 h 606722"/>
                <a:gd name="connsiteX28" fmla="*/ 554414 w 607639"/>
                <a:gd name="connsiteY28" fmla="*/ 160323 h 606722"/>
                <a:gd name="connsiteX29" fmla="*/ 528069 w 607639"/>
                <a:gd name="connsiteY29" fmla="*/ 186629 h 606722"/>
                <a:gd name="connsiteX30" fmla="*/ 545158 w 607639"/>
                <a:gd name="connsiteY30" fmla="*/ 227510 h 606722"/>
                <a:gd name="connsiteX31" fmla="*/ 582273 w 607639"/>
                <a:gd name="connsiteY31" fmla="*/ 227510 h 606722"/>
                <a:gd name="connsiteX32" fmla="*/ 607639 w 607639"/>
                <a:gd name="connsiteY32" fmla="*/ 252749 h 606722"/>
                <a:gd name="connsiteX33" fmla="*/ 607639 w 607639"/>
                <a:gd name="connsiteY33" fmla="*/ 353884 h 606722"/>
                <a:gd name="connsiteX34" fmla="*/ 582273 w 607639"/>
                <a:gd name="connsiteY34" fmla="*/ 379212 h 606722"/>
                <a:gd name="connsiteX35" fmla="*/ 545158 w 607639"/>
                <a:gd name="connsiteY35" fmla="*/ 379212 h 606722"/>
                <a:gd name="connsiteX36" fmla="*/ 528069 w 607639"/>
                <a:gd name="connsiteY36" fmla="*/ 420004 h 606722"/>
                <a:gd name="connsiteX37" fmla="*/ 554414 w 607639"/>
                <a:gd name="connsiteY37" fmla="*/ 446310 h 606722"/>
                <a:gd name="connsiteX38" fmla="*/ 554414 w 607639"/>
                <a:gd name="connsiteY38" fmla="*/ 482125 h 606722"/>
                <a:gd name="connsiteX39" fmla="*/ 482854 w 607639"/>
                <a:gd name="connsiteY39" fmla="*/ 553577 h 606722"/>
                <a:gd name="connsiteX40" fmla="*/ 446985 w 607639"/>
                <a:gd name="connsiteY40" fmla="*/ 553577 h 606722"/>
                <a:gd name="connsiteX41" fmla="*/ 420639 w 607639"/>
                <a:gd name="connsiteY41" fmla="*/ 527271 h 606722"/>
                <a:gd name="connsiteX42" fmla="*/ 379786 w 607639"/>
                <a:gd name="connsiteY42" fmla="*/ 544246 h 606722"/>
                <a:gd name="connsiteX43" fmla="*/ 379786 w 607639"/>
                <a:gd name="connsiteY43" fmla="*/ 581394 h 606722"/>
                <a:gd name="connsiteX44" fmla="*/ 354419 w 607639"/>
                <a:gd name="connsiteY44" fmla="*/ 606722 h 606722"/>
                <a:gd name="connsiteX45" fmla="*/ 253131 w 607639"/>
                <a:gd name="connsiteY45" fmla="*/ 606722 h 606722"/>
                <a:gd name="connsiteX46" fmla="*/ 227854 w 607639"/>
                <a:gd name="connsiteY46" fmla="*/ 581394 h 606722"/>
                <a:gd name="connsiteX47" fmla="*/ 227854 w 607639"/>
                <a:gd name="connsiteY47" fmla="*/ 544246 h 606722"/>
                <a:gd name="connsiteX48" fmla="*/ 186911 w 607639"/>
                <a:gd name="connsiteY48" fmla="*/ 527271 h 606722"/>
                <a:gd name="connsiteX49" fmla="*/ 160566 w 607639"/>
                <a:gd name="connsiteY49" fmla="*/ 553577 h 606722"/>
                <a:gd name="connsiteX50" fmla="*/ 124786 w 607639"/>
                <a:gd name="connsiteY50" fmla="*/ 553577 h 606722"/>
                <a:gd name="connsiteX51" fmla="*/ 53225 w 607639"/>
                <a:gd name="connsiteY51" fmla="*/ 482125 h 606722"/>
                <a:gd name="connsiteX52" fmla="*/ 53225 w 607639"/>
                <a:gd name="connsiteY52" fmla="*/ 446310 h 606722"/>
                <a:gd name="connsiteX53" fmla="*/ 79482 w 607639"/>
                <a:gd name="connsiteY53" fmla="*/ 420004 h 606722"/>
                <a:gd name="connsiteX54" fmla="*/ 62482 w 607639"/>
                <a:gd name="connsiteY54" fmla="*/ 379212 h 606722"/>
                <a:gd name="connsiteX55" fmla="*/ 25278 w 607639"/>
                <a:gd name="connsiteY55" fmla="*/ 379212 h 606722"/>
                <a:gd name="connsiteX56" fmla="*/ 0 w 607639"/>
                <a:gd name="connsiteY56" fmla="*/ 353884 h 606722"/>
                <a:gd name="connsiteX57" fmla="*/ 0 w 607639"/>
                <a:gd name="connsiteY57" fmla="*/ 252749 h 606722"/>
                <a:gd name="connsiteX58" fmla="*/ 25278 w 607639"/>
                <a:gd name="connsiteY58" fmla="*/ 227510 h 606722"/>
                <a:gd name="connsiteX59" fmla="*/ 62482 w 607639"/>
                <a:gd name="connsiteY59" fmla="*/ 227510 h 606722"/>
                <a:gd name="connsiteX60" fmla="*/ 79482 w 607639"/>
                <a:gd name="connsiteY60" fmla="*/ 186629 h 606722"/>
                <a:gd name="connsiteX61" fmla="*/ 53225 w 607639"/>
                <a:gd name="connsiteY61" fmla="*/ 160323 h 606722"/>
                <a:gd name="connsiteX62" fmla="*/ 53225 w 607639"/>
                <a:gd name="connsiteY62" fmla="*/ 124597 h 606722"/>
                <a:gd name="connsiteX63" fmla="*/ 124786 w 607639"/>
                <a:gd name="connsiteY63" fmla="*/ 53145 h 606722"/>
                <a:gd name="connsiteX64" fmla="*/ 160566 w 607639"/>
                <a:gd name="connsiteY64" fmla="*/ 53145 h 606722"/>
                <a:gd name="connsiteX65" fmla="*/ 186911 w 607639"/>
                <a:gd name="connsiteY65" fmla="*/ 79451 h 606722"/>
                <a:gd name="connsiteX66" fmla="*/ 227854 w 607639"/>
                <a:gd name="connsiteY66" fmla="*/ 62387 h 606722"/>
                <a:gd name="connsiteX67" fmla="*/ 227854 w 607639"/>
                <a:gd name="connsiteY67" fmla="*/ 25239 h 606722"/>
                <a:gd name="connsiteX68" fmla="*/ 253131 w 607639"/>
                <a:gd name="connsiteY6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606722">
                  <a:moveTo>
                    <a:pt x="303820" y="278099"/>
                  </a:moveTo>
                  <a:cubicBezTo>
                    <a:pt x="317792" y="278099"/>
                    <a:pt x="329118" y="289410"/>
                    <a:pt x="329118" y="303362"/>
                  </a:cubicBezTo>
                  <a:cubicBezTo>
                    <a:pt x="329118" y="317314"/>
                    <a:pt x="317792" y="328625"/>
                    <a:pt x="303820" y="328625"/>
                  </a:cubicBezTo>
                  <a:cubicBezTo>
                    <a:pt x="289848" y="328625"/>
                    <a:pt x="278522" y="317314"/>
                    <a:pt x="278522" y="303362"/>
                  </a:cubicBezTo>
                  <a:cubicBezTo>
                    <a:pt x="278522" y="289410"/>
                    <a:pt x="289848" y="278099"/>
                    <a:pt x="303820" y="278099"/>
                  </a:cubicBezTo>
                  <a:close/>
                  <a:moveTo>
                    <a:pt x="303775" y="252735"/>
                  </a:moveTo>
                  <a:cubicBezTo>
                    <a:pt x="275921" y="252735"/>
                    <a:pt x="253140" y="275492"/>
                    <a:pt x="253140" y="303317"/>
                  </a:cubicBezTo>
                  <a:cubicBezTo>
                    <a:pt x="253140" y="331231"/>
                    <a:pt x="275921" y="353900"/>
                    <a:pt x="303775" y="353900"/>
                  </a:cubicBezTo>
                  <a:cubicBezTo>
                    <a:pt x="331718" y="353900"/>
                    <a:pt x="354410" y="331231"/>
                    <a:pt x="354410" y="303317"/>
                  </a:cubicBezTo>
                  <a:cubicBezTo>
                    <a:pt x="354410" y="275492"/>
                    <a:pt x="331718" y="252735"/>
                    <a:pt x="303775" y="252735"/>
                  </a:cubicBezTo>
                  <a:close/>
                  <a:moveTo>
                    <a:pt x="303775" y="202241"/>
                  </a:moveTo>
                  <a:cubicBezTo>
                    <a:pt x="359660" y="202241"/>
                    <a:pt x="405045" y="247579"/>
                    <a:pt x="405045" y="303317"/>
                  </a:cubicBezTo>
                  <a:cubicBezTo>
                    <a:pt x="405045" y="359144"/>
                    <a:pt x="359660" y="404482"/>
                    <a:pt x="303775" y="404482"/>
                  </a:cubicBezTo>
                  <a:cubicBezTo>
                    <a:pt x="247978" y="404482"/>
                    <a:pt x="202593" y="359144"/>
                    <a:pt x="202593" y="303317"/>
                  </a:cubicBezTo>
                  <a:cubicBezTo>
                    <a:pt x="202593" y="247579"/>
                    <a:pt x="247978" y="202241"/>
                    <a:pt x="303775" y="202241"/>
                  </a:cubicBezTo>
                  <a:close/>
                  <a:moveTo>
                    <a:pt x="303775" y="151703"/>
                  </a:moveTo>
                  <a:cubicBezTo>
                    <a:pt x="220021" y="151703"/>
                    <a:pt x="151932" y="219689"/>
                    <a:pt x="151932" y="303317"/>
                  </a:cubicBezTo>
                  <a:cubicBezTo>
                    <a:pt x="151932" y="387033"/>
                    <a:pt x="220021" y="455019"/>
                    <a:pt x="303775" y="455019"/>
                  </a:cubicBezTo>
                  <a:cubicBezTo>
                    <a:pt x="387618" y="455019"/>
                    <a:pt x="455707" y="387033"/>
                    <a:pt x="455707" y="303317"/>
                  </a:cubicBezTo>
                  <a:cubicBezTo>
                    <a:pt x="455707" y="219689"/>
                    <a:pt x="387618" y="151703"/>
                    <a:pt x="303775" y="151703"/>
                  </a:cubicBezTo>
                  <a:close/>
                  <a:moveTo>
                    <a:pt x="253131" y="0"/>
                  </a:moveTo>
                  <a:lnTo>
                    <a:pt x="354419" y="0"/>
                  </a:lnTo>
                  <a:cubicBezTo>
                    <a:pt x="368482" y="0"/>
                    <a:pt x="379786" y="11287"/>
                    <a:pt x="379786" y="25239"/>
                  </a:cubicBezTo>
                  <a:lnTo>
                    <a:pt x="379786" y="62387"/>
                  </a:lnTo>
                  <a:cubicBezTo>
                    <a:pt x="393849" y="66831"/>
                    <a:pt x="407555" y="72519"/>
                    <a:pt x="420639" y="79451"/>
                  </a:cubicBezTo>
                  <a:lnTo>
                    <a:pt x="446985" y="53145"/>
                  </a:lnTo>
                  <a:cubicBezTo>
                    <a:pt x="456953" y="43191"/>
                    <a:pt x="472974" y="43191"/>
                    <a:pt x="482854" y="53145"/>
                  </a:cubicBezTo>
                  <a:lnTo>
                    <a:pt x="554414" y="124597"/>
                  </a:lnTo>
                  <a:cubicBezTo>
                    <a:pt x="564294" y="134462"/>
                    <a:pt x="564294" y="150459"/>
                    <a:pt x="554414" y="160323"/>
                  </a:cubicBezTo>
                  <a:lnTo>
                    <a:pt x="528069" y="186629"/>
                  </a:lnTo>
                  <a:cubicBezTo>
                    <a:pt x="535011" y="199782"/>
                    <a:pt x="540707" y="213468"/>
                    <a:pt x="545158" y="227510"/>
                  </a:cubicBezTo>
                  <a:lnTo>
                    <a:pt x="582273" y="227510"/>
                  </a:lnTo>
                  <a:cubicBezTo>
                    <a:pt x="596336" y="227510"/>
                    <a:pt x="607639" y="238796"/>
                    <a:pt x="607639" y="252749"/>
                  </a:cubicBezTo>
                  <a:lnTo>
                    <a:pt x="607639" y="353884"/>
                  </a:lnTo>
                  <a:cubicBezTo>
                    <a:pt x="607639" y="367926"/>
                    <a:pt x="596247" y="379212"/>
                    <a:pt x="582273" y="379212"/>
                  </a:cubicBezTo>
                  <a:lnTo>
                    <a:pt x="545158" y="379212"/>
                  </a:lnTo>
                  <a:cubicBezTo>
                    <a:pt x="540707" y="393254"/>
                    <a:pt x="535011" y="406940"/>
                    <a:pt x="528069" y="420004"/>
                  </a:cubicBezTo>
                  <a:lnTo>
                    <a:pt x="554414" y="446310"/>
                  </a:lnTo>
                  <a:cubicBezTo>
                    <a:pt x="564294" y="456263"/>
                    <a:pt x="564294" y="472260"/>
                    <a:pt x="554414" y="482125"/>
                  </a:cubicBezTo>
                  <a:lnTo>
                    <a:pt x="482854" y="553577"/>
                  </a:lnTo>
                  <a:cubicBezTo>
                    <a:pt x="472974" y="563442"/>
                    <a:pt x="456953" y="563442"/>
                    <a:pt x="446985" y="553577"/>
                  </a:cubicBezTo>
                  <a:lnTo>
                    <a:pt x="420639" y="527271"/>
                  </a:lnTo>
                  <a:cubicBezTo>
                    <a:pt x="407555" y="534203"/>
                    <a:pt x="393849" y="539802"/>
                    <a:pt x="379786" y="544246"/>
                  </a:cubicBezTo>
                  <a:lnTo>
                    <a:pt x="379786" y="581394"/>
                  </a:lnTo>
                  <a:cubicBezTo>
                    <a:pt x="379786" y="595435"/>
                    <a:pt x="368393" y="606722"/>
                    <a:pt x="354419" y="606722"/>
                  </a:cubicBezTo>
                  <a:lnTo>
                    <a:pt x="253131" y="606722"/>
                  </a:lnTo>
                  <a:cubicBezTo>
                    <a:pt x="239157" y="606722"/>
                    <a:pt x="227854" y="595435"/>
                    <a:pt x="227854" y="581394"/>
                  </a:cubicBezTo>
                  <a:lnTo>
                    <a:pt x="227854" y="544246"/>
                  </a:lnTo>
                  <a:cubicBezTo>
                    <a:pt x="213791" y="539802"/>
                    <a:pt x="200084" y="534203"/>
                    <a:pt x="186911" y="527271"/>
                  </a:cubicBezTo>
                  <a:lnTo>
                    <a:pt x="160566" y="553577"/>
                  </a:lnTo>
                  <a:cubicBezTo>
                    <a:pt x="150686" y="563442"/>
                    <a:pt x="134665" y="563442"/>
                    <a:pt x="124786" y="553577"/>
                  </a:cubicBezTo>
                  <a:lnTo>
                    <a:pt x="53225" y="482125"/>
                  </a:lnTo>
                  <a:cubicBezTo>
                    <a:pt x="43257" y="472260"/>
                    <a:pt x="43257" y="456263"/>
                    <a:pt x="53225" y="446310"/>
                  </a:cubicBezTo>
                  <a:lnTo>
                    <a:pt x="79482" y="420004"/>
                  </a:lnTo>
                  <a:cubicBezTo>
                    <a:pt x="72629" y="406940"/>
                    <a:pt x="66932" y="393254"/>
                    <a:pt x="62482" y="379212"/>
                  </a:cubicBezTo>
                  <a:lnTo>
                    <a:pt x="25278" y="379212"/>
                  </a:lnTo>
                  <a:cubicBezTo>
                    <a:pt x="11304" y="379212"/>
                    <a:pt x="0" y="367926"/>
                    <a:pt x="0" y="353884"/>
                  </a:cubicBezTo>
                  <a:lnTo>
                    <a:pt x="0" y="252749"/>
                  </a:lnTo>
                  <a:cubicBezTo>
                    <a:pt x="0" y="238796"/>
                    <a:pt x="11304" y="227510"/>
                    <a:pt x="25278" y="227510"/>
                  </a:cubicBezTo>
                  <a:lnTo>
                    <a:pt x="62482" y="227510"/>
                  </a:lnTo>
                  <a:cubicBezTo>
                    <a:pt x="66932" y="213468"/>
                    <a:pt x="72629" y="199782"/>
                    <a:pt x="79482" y="186629"/>
                  </a:cubicBezTo>
                  <a:lnTo>
                    <a:pt x="53225" y="160323"/>
                  </a:lnTo>
                  <a:cubicBezTo>
                    <a:pt x="43257" y="150459"/>
                    <a:pt x="43257" y="134462"/>
                    <a:pt x="53225" y="124597"/>
                  </a:cubicBezTo>
                  <a:lnTo>
                    <a:pt x="124786" y="53145"/>
                  </a:lnTo>
                  <a:cubicBezTo>
                    <a:pt x="134665" y="43191"/>
                    <a:pt x="150686" y="43191"/>
                    <a:pt x="160566" y="53145"/>
                  </a:cubicBezTo>
                  <a:lnTo>
                    <a:pt x="186911" y="79451"/>
                  </a:lnTo>
                  <a:cubicBezTo>
                    <a:pt x="200084" y="72519"/>
                    <a:pt x="213791" y="66831"/>
                    <a:pt x="227854" y="62387"/>
                  </a:cubicBezTo>
                  <a:lnTo>
                    <a:pt x="227854" y="25239"/>
                  </a:lnTo>
                  <a:cubicBezTo>
                    <a:pt x="227854" y="11287"/>
                    <a:pt x="239157" y="0"/>
                    <a:pt x="25313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思源黑体 CN Normal" panose="020B0400000000000000" pitchFamily="34" charset="-122"/>
              </a:endParaRPr>
            </a:p>
          </p:txBody>
        </p:sp>
      </p:grpSp>
      <p:sp>
        <p:nvSpPr>
          <p:cNvPr id="37" name="文本框 38">
            <a:extLst>
              <a:ext uri="{FF2B5EF4-FFF2-40B4-BE49-F238E27FC236}">
                <a16:creationId xmlns:a16="http://schemas.microsoft.com/office/drawing/2014/main" id="{21977893-A521-48C5-9221-9B6775ABE277}"/>
              </a:ext>
            </a:extLst>
          </p:cNvPr>
          <p:cNvSpPr txBox="1"/>
          <p:nvPr/>
        </p:nvSpPr>
        <p:spPr>
          <a:xfrm>
            <a:off x="1562647" y="4626187"/>
            <a:ext cx="2195606" cy="1167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38" name="文本框 33">
            <a:extLst>
              <a:ext uri="{FF2B5EF4-FFF2-40B4-BE49-F238E27FC236}">
                <a16:creationId xmlns:a16="http://schemas.microsoft.com/office/drawing/2014/main" id="{A98CA96A-9779-4E8E-92BE-387197AAFAE2}"/>
              </a:ext>
            </a:extLst>
          </p:cNvPr>
          <p:cNvSpPr txBox="1"/>
          <p:nvPr/>
        </p:nvSpPr>
        <p:spPr>
          <a:xfrm>
            <a:off x="5085958" y="4196875"/>
            <a:ext cx="1977144" cy="400110"/>
          </a:xfrm>
          <a:prstGeom prst="rect">
            <a:avLst/>
          </a:prstGeom>
          <a:noFill/>
        </p:spPr>
        <p:txBody>
          <a:bodyPr wrap="none" anchor="b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B600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zh-CN" altLang="en-US" sz="2000" b="1" dirty="0">
              <a:solidFill>
                <a:srgbClr val="B6000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6ED38F3B-BF29-4887-82FD-9B9C5A3C8D40}"/>
              </a:ext>
            </a:extLst>
          </p:cNvPr>
          <p:cNvSpPr txBox="1"/>
          <p:nvPr/>
        </p:nvSpPr>
        <p:spPr>
          <a:xfrm>
            <a:off x="4976727" y="4626187"/>
            <a:ext cx="2195606" cy="1167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48E054B1-54C2-47FC-9F58-92E52B6FD464}"/>
              </a:ext>
            </a:extLst>
          </p:cNvPr>
          <p:cNvSpPr txBox="1"/>
          <p:nvPr/>
        </p:nvSpPr>
        <p:spPr>
          <a:xfrm>
            <a:off x="8631372" y="4196875"/>
            <a:ext cx="1977144" cy="400110"/>
          </a:xfrm>
          <a:prstGeom prst="rect">
            <a:avLst/>
          </a:prstGeom>
          <a:noFill/>
        </p:spPr>
        <p:txBody>
          <a:bodyPr wrap="none" anchor="b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B600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zh-CN" altLang="en-US" sz="2000" b="1" dirty="0">
              <a:solidFill>
                <a:srgbClr val="B6000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41" name="文本框 38">
            <a:extLst>
              <a:ext uri="{FF2B5EF4-FFF2-40B4-BE49-F238E27FC236}">
                <a16:creationId xmlns:a16="http://schemas.microsoft.com/office/drawing/2014/main" id="{3FFAADAB-38A3-4D73-926E-36AE543C4B13}"/>
              </a:ext>
            </a:extLst>
          </p:cNvPr>
          <p:cNvSpPr txBox="1"/>
          <p:nvPr/>
        </p:nvSpPr>
        <p:spPr>
          <a:xfrm>
            <a:off x="8522141" y="4626187"/>
            <a:ext cx="2195606" cy="1167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FA0B9F2C-A814-4184-9489-88475B1884D0}"/>
              </a:ext>
            </a:extLst>
          </p:cNvPr>
          <p:cNvCxnSpPr/>
          <p:nvPr/>
        </p:nvCxnSpPr>
        <p:spPr>
          <a:xfrm>
            <a:off x="3758253" y="3205577"/>
            <a:ext cx="1141733" cy="0"/>
          </a:xfrm>
          <a:prstGeom prst="line">
            <a:avLst/>
          </a:prstGeom>
          <a:noFill/>
          <a:ln w="44450" cap="rnd" cmpd="sng" algn="ctr">
            <a:solidFill>
              <a:srgbClr val="000000">
                <a:lumMod val="50000"/>
                <a:lumOff val="50000"/>
              </a:srgbClr>
            </a:solidFill>
            <a:prstDash val="sysDot"/>
            <a:round/>
          </a:ln>
          <a:effectLst/>
        </p:spPr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5B90529C-5285-45BA-82B3-7055C0189FE4}"/>
              </a:ext>
            </a:extLst>
          </p:cNvPr>
          <p:cNvCxnSpPr/>
          <p:nvPr/>
        </p:nvCxnSpPr>
        <p:spPr>
          <a:xfrm>
            <a:off x="7322352" y="3205577"/>
            <a:ext cx="1141733" cy="0"/>
          </a:xfrm>
          <a:prstGeom prst="line">
            <a:avLst/>
          </a:prstGeom>
          <a:noFill/>
          <a:ln w="44450" cap="rnd" cmpd="sng" algn="ctr">
            <a:solidFill>
              <a:srgbClr val="000000">
                <a:lumMod val="50000"/>
                <a:lumOff val="50000"/>
              </a:srgbClr>
            </a:solidFill>
            <a:prstDash val="sysDot"/>
            <a:round/>
          </a:ln>
          <a:effectLst/>
        </p:spPr>
      </p:cxnSp>
      <p:sp>
        <p:nvSpPr>
          <p:cNvPr id="48" name="椭圆 47">
            <a:extLst>
              <a:ext uri="{FF2B5EF4-FFF2-40B4-BE49-F238E27FC236}">
                <a16:creationId xmlns:a16="http://schemas.microsoft.com/office/drawing/2014/main" id="{C30A10CC-5D4A-4405-BA16-12BEDD837E1A}"/>
              </a:ext>
            </a:extLst>
          </p:cNvPr>
          <p:cNvSpPr/>
          <p:nvPr/>
        </p:nvSpPr>
        <p:spPr>
          <a:xfrm>
            <a:off x="1590419" y="2105599"/>
            <a:ext cx="2044135" cy="2044135"/>
          </a:xfrm>
          <a:prstGeom prst="ellipse">
            <a:avLst/>
          </a:prstGeom>
          <a:noFill/>
          <a:ln w="44450" cap="rnd" cmpd="sng" algn="ctr">
            <a:solidFill>
              <a:srgbClr val="000000">
                <a:lumMod val="50000"/>
                <a:lumOff val="50000"/>
              </a:srgbClr>
            </a:solidFill>
            <a:prstDash val="sysDot"/>
            <a:round/>
          </a:ln>
          <a:effectLst/>
        </p:spPr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A9AF806F-E881-499A-A35E-0909621A6E78}"/>
              </a:ext>
            </a:extLst>
          </p:cNvPr>
          <p:cNvSpPr/>
          <p:nvPr/>
        </p:nvSpPr>
        <p:spPr>
          <a:xfrm>
            <a:off x="5073933" y="2105599"/>
            <a:ext cx="2044135" cy="2044135"/>
          </a:xfrm>
          <a:prstGeom prst="ellipse">
            <a:avLst/>
          </a:prstGeom>
          <a:noFill/>
          <a:ln w="44450" cap="rnd" cmpd="sng" algn="ctr">
            <a:solidFill>
              <a:srgbClr val="A9030A"/>
            </a:solidFill>
            <a:prstDash val="sysDot"/>
            <a:round/>
          </a:ln>
          <a:effectLst/>
        </p:spPr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428F1595-335D-40C8-80F4-859CD189AFDA}"/>
              </a:ext>
            </a:extLst>
          </p:cNvPr>
          <p:cNvSpPr/>
          <p:nvPr/>
        </p:nvSpPr>
        <p:spPr>
          <a:xfrm>
            <a:off x="8559827" y="2105599"/>
            <a:ext cx="2044135" cy="2044135"/>
          </a:xfrm>
          <a:prstGeom prst="ellipse">
            <a:avLst/>
          </a:prstGeom>
          <a:noFill/>
          <a:ln w="44450" cap="rnd" cmpd="sng" algn="ctr">
            <a:solidFill>
              <a:srgbClr val="000000">
                <a:lumMod val="50000"/>
                <a:lumOff val="50000"/>
              </a:srgbClr>
            </a:solidFill>
            <a:prstDash val="sysDot"/>
            <a:round/>
          </a:ln>
          <a:effectLst/>
        </p:spPr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576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  <p:bldP spid="26" grpId="0" animBg="1"/>
      <p:bldP spid="27" grpId="0" animBg="1"/>
      <p:bldP spid="28" grpId="0" animBg="1"/>
      <p:bldP spid="37" grpId="0"/>
      <p:bldP spid="38" grpId="0"/>
      <p:bldP spid="39" grpId="0"/>
      <p:bldP spid="40" grpId="0"/>
      <p:bldP spid="41" grpId="0"/>
      <p:bldP spid="48" grpId="0" animBg="1"/>
      <p:bldP spid="49" grpId="0" animBg="1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449EAA7A-A864-496E-A5A1-004289C94615}"/>
              </a:ext>
            </a:extLst>
          </p:cNvPr>
          <p:cNvGrpSpPr/>
          <p:nvPr/>
        </p:nvGrpSpPr>
        <p:grpSpPr>
          <a:xfrm>
            <a:off x="4672464" y="1915426"/>
            <a:ext cx="2847073" cy="2847073"/>
            <a:chOff x="4672464" y="1915426"/>
            <a:chExt cx="2847073" cy="2847073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0A9A4D3E-A049-4FDB-B5A2-062ED9A9D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72464" y="1915426"/>
              <a:ext cx="2847073" cy="2847073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FD1CD052-81AB-4E32-85B0-2985B1532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4860159" y="2088606"/>
              <a:ext cx="2471682" cy="2471684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</p:pic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0FD81B78-B560-4064-B564-BCB69EA69E3B}"/>
              </a:ext>
            </a:extLst>
          </p:cNvPr>
          <p:cNvGrpSpPr/>
          <p:nvPr/>
        </p:nvGrpSpPr>
        <p:grpSpPr>
          <a:xfrm>
            <a:off x="1092200" y="1915426"/>
            <a:ext cx="2847073" cy="2847073"/>
            <a:chOff x="8252728" y="1915426"/>
            <a:chExt cx="2847073" cy="2847073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B5198B80-2C30-4FE9-8752-7636ADFCF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52728" y="1915426"/>
              <a:ext cx="2847073" cy="2847073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7A41EEB1-4609-438C-AC40-747EDBDB2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8490983" y="2150022"/>
              <a:ext cx="2410266" cy="2410268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42D330B1-5F96-4237-A1AD-CFDD152EC9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7233" y="1244157"/>
            <a:ext cx="5746290" cy="5771928"/>
          </a:xfrm>
          <a:prstGeom prst="rect">
            <a:avLst/>
          </a:prstGeom>
          <a:effectLst>
            <a:outerShdw blurRad="88900" dist="38100" dir="8100000" algn="tr" rotWithShape="0">
              <a:srgbClr val="A00200">
                <a:alpha val="69000"/>
              </a:srgbClr>
            </a:outerShdw>
          </a:effectLst>
        </p:spPr>
      </p:pic>
      <p:sp>
        <p:nvSpPr>
          <p:cNvPr id="33" name="文本框 33">
            <a:extLst>
              <a:ext uri="{FF2B5EF4-FFF2-40B4-BE49-F238E27FC236}">
                <a16:creationId xmlns:a16="http://schemas.microsoft.com/office/drawing/2014/main" id="{A9E4D3DD-2456-4607-822E-C7C55F46A5C9}"/>
              </a:ext>
            </a:extLst>
          </p:cNvPr>
          <p:cNvSpPr txBox="1"/>
          <p:nvPr/>
        </p:nvSpPr>
        <p:spPr>
          <a:xfrm>
            <a:off x="1382039" y="4700944"/>
            <a:ext cx="2340834" cy="461665"/>
          </a:xfrm>
          <a:prstGeom prst="rect">
            <a:avLst/>
          </a:prstGeom>
          <a:noFill/>
        </p:spPr>
        <p:txBody>
          <a:bodyPr wrap="none" anchor="b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B600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zh-CN" altLang="en-US" sz="2400" b="1" dirty="0">
              <a:solidFill>
                <a:srgbClr val="B6000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34" name="文本框 38">
            <a:extLst>
              <a:ext uri="{FF2B5EF4-FFF2-40B4-BE49-F238E27FC236}">
                <a16:creationId xmlns:a16="http://schemas.microsoft.com/office/drawing/2014/main" id="{EFF33465-3D37-43FF-995F-7256EE7A6297}"/>
              </a:ext>
            </a:extLst>
          </p:cNvPr>
          <p:cNvSpPr txBox="1"/>
          <p:nvPr/>
        </p:nvSpPr>
        <p:spPr>
          <a:xfrm>
            <a:off x="1454653" y="5191811"/>
            <a:ext cx="2195606" cy="1167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35" name="文本框 33">
            <a:extLst>
              <a:ext uri="{FF2B5EF4-FFF2-40B4-BE49-F238E27FC236}">
                <a16:creationId xmlns:a16="http://schemas.microsoft.com/office/drawing/2014/main" id="{3C82E6A8-D4A6-4BB7-ABAF-129FB6A6D6F8}"/>
              </a:ext>
            </a:extLst>
          </p:cNvPr>
          <p:cNvSpPr txBox="1"/>
          <p:nvPr/>
        </p:nvSpPr>
        <p:spPr>
          <a:xfrm>
            <a:off x="4925583" y="4700944"/>
            <a:ext cx="2340834" cy="461665"/>
          </a:xfrm>
          <a:prstGeom prst="rect">
            <a:avLst/>
          </a:prstGeom>
          <a:noFill/>
        </p:spPr>
        <p:txBody>
          <a:bodyPr wrap="none" anchor="b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B600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zh-CN" altLang="en-US" sz="2400" b="1" dirty="0">
              <a:solidFill>
                <a:srgbClr val="B6000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36" name="文本框 38">
            <a:extLst>
              <a:ext uri="{FF2B5EF4-FFF2-40B4-BE49-F238E27FC236}">
                <a16:creationId xmlns:a16="http://schemas.microsoft.com/office/drawing/2014/main" id="{5CBA3831-3B9C-4C38-8DB2-109E3C863864}"/>
              </a:ext>
            </a:extLst>
          </p:cNvPr>
          <p:cNvSpPr txBox="1"/>
          <p:nvPr/>
        </p:nvSpPr>
        <p:spPr>
          <a:xfrm>
            <a:off x="4998197" y="5191811"/>
            <a:ext cx="2195606" cy="1167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1B10722A-DC11-49AB-B91E-ED44563C71F8}"/>
              </a:ext>
            </a:extLst>
          </p:cNvPr>
          <p:cNvCxnSpPr/>
          <p:nvPr/>
        </p:nvCxnSpPr>
        <p:spPr>
          <a:xfrm>
            <a:off x="4298160" y="4762499"/>
            <a:ext cx="0" cy="118110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97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FCF8D01-081D-472D-961D-3DE62723C8B5}"/>
              </a:ext>
            </a:extLst>
          </p:cNvPr>
          <p:cNvSpPr/>
          <p:nvPr/>
        </p:nvSpPr>
        <p:spPr>
          <a:xfrm>
            <a:off x="1" y="0"/>
            <a:ext cx="12192000" cy="6905619"/>
          </a:xfrm>
          <a:prstGeom prst="rect">
            <a:avLst/>
          </a:prstGeom>
          <a:gradFill flip="none" rotWithShape="1">
            <a:gsLst>
              <a:gs pos="0">
                <a:srgbClr val="AB0300"/>
              </a:gs>
              <a:gs pos="100000">
                <a:srgbClr val="8100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74AE613-22FD-4D68-A744-7CAC40324F2F}"/>
              </a:ext>
            </a:extLst>
          </p:cNvPr>
          <p:cNvGrpSpPr/>
          <p:nvPr/>
        </p:nvGrpSpPr>
        <p:grpSpPr>
          <a:xfrm>
            <a:off x="4174004" y="-1816652"/>
            <a:ext cx="3806226" cy="3806226"/>
            <a:chOff x="7331242" y="-666751"/>
            <a:chExt cx="4400550" cy="4400550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E13CCE4A-C452-449D-89D6-BE2D98C13096}"/>
                </a:ext>
              </a:extLst>
            </p:cNvPr>
            <p:cNvSpPr/>
            <p:nvPr/>
          </p:nvSpPr>
          <p:spPr>
            <a:xfrm>
              <a:off x="7331242" y="-666751"/>
              <a:ext cx="4400550" cy="4400550"/>
            </a:xfrm>
            <a:prstGeom prst="ellipse">
              <a:avLst/>
            </a:prstGeom>
            <a:gradFill>
              <a:gsLst>
                <a:gs pos="0">
                  <a:srgbClr val="CD120B"/>
                </a:gs>
                <a:gs pos="100000">
                  <a:srgbClr val="810000"/>
                </a:gs>
              </a:gsLst>
              <a:lin ang="2700000" scaled="1"/>
            </a:gradFill>
            <a:ln>
              <a:noFill/>
            </a:ln>
            <a:effectLst>
              <a:outerShdw blurRad="317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2413B976-3E79-45EF-8762-164E21F7E2BA}"/>
                </a:ext>
              </a:extLst>
            </p:cNvPr>
            <p:cNvSpPr/>
            <p:nvPr/>
          </p:nvSpPr>
          <p:spPr>
            <a:xfrm>
              <a:off x="7587556" y="-299887"/>
              <a:ext cx="3621314" cy="3621314"/>
            </a:xfrm>
            <a:prstGeom prst="ellipse">
              <a:avLst/>
            </a:prstGeom>
            <a:solidFill>
              <a:srgbClr val="A2080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E246F218-2522-4BC6-8D5F-C46732B3D5F2}"/>
                </a:ext>
              </a:extLst>
            </p:cNvPr>
            <p:cNvSpPr/>
            <p:nvPr/>
          </p:nvSpPr>
          <p:spPr>
            <a:xfrm>
              <a:off x="7732654" y="-277133"/>
              <a:ext cx="3621314" cy="362131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EA6CE40A-B894-47F7-8D78-B11186CB8655}"/>
              </a:ext>
            </a:extLst>
          </p:cNvPr>
          <p:cNvGrpSpPr/>
          <p:nvPr/>
        </p:nvGrpSpPr>
        <p:grpSpPr>
          <a:xfrm>
            <a:off x="6679308" y="5301931"/>
            <a:ext cx="4446740" cy="2323595"/>
            <a:chOff x="1505314" y="560439"/>
            <a:chExt cx="9181372" cy="4797625"/>
          </a:xfrm>
          <a:effectLst>
            <a:outerShdw blurRad="4191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3D5C17E3-78C1-4EB1-A185-613C6FBAC20D}"/>
                </a:ext>
              </a:extLst>
            </p:cNvPr>
            <p:cNvSpPr/>
            <p:nvPr/>
          </p:nvSpPr>
          <p:spPr>
            <a:xfrm>
              <a:off x="1941094" y="785944"/>
              <a:ext cx="8524373" cy="4572120"/>
            </a:xfrm>
            <a:custGeom>
              <a:avLst/>
              <a:gdLst>
                <a:gd name="connsiteX0" fmla="*/ 4251158 w 8181473"/>
                <a:gd name="connsiteY0" fmla="*/ 4572000 h 4572000"/>
                <a:gd name="connsiteX1" fmla="*/ 0 w 8181473"/>
                <a:gd name="connsiteY1" fmla="*/ 2983832 h 4572000"/>
                <a:gd name="connsiteX2" fmla="*/ 3994484 w 8181473"/>
                <a:gd name="connsiteY2" fmla="*/ 0 h 4572000"/>
                <a:gd name="connsiteX3" fmla="*/ 8181473 w 8181473"/>
                <a:gd name="connsiteY3" fmla="*/ 2213811 h 4572000"/>
                <a:gd name="connsiteX4" fmla="*/ 4251158 w 8181473"/>
                <a:gd name="connsiteY4" fmla="*/ 4572000 h 4572000"/>
                <a:gd name="connsiteX0" fmla="*/ 4251665 w 8181980"/>
                <a:gd name="connsiteY0" fmla="*/ 4579370 h 4579370"/>
                <a:gd name="connsiteX1" fmla="*/ 507 w 8181980"/>
                <a:gd name="connsiteY1" fmla="*/ 2991202 h 4579370"/>
                <a:gd name="connsiteX2" fmla="*/ 3994991 w 8181980"/>
                <a:gd name="connsiteY2" fmla="*/ 7370 h 4579370"/>
                <a:gd name="connsiteX3" fmla="*/ 8181980 w 8181980"/>
                <a:gd name="connsiteY3" fmla="*/ 2221181 h 4579370"/>
                <a:gd name="connsiteX4" fmla="*/ 4251665 w 8181980"/>
                <a:gd name="connsiteY4" fmla="*/ 4579370 h 4579370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524373"/>
                <a:gd name="connsiteY0" fmla="*/ 4572034 h 4572034"/>
                <a:gd name="connsiteX1" fmla="*/ 0 w 8524373"/>
                <a:gd name="connsiteY1" fmla="*/ 2983866 h 4572034"/>
                <a:gd name="connsiteX2" fmla="*/ 3994484 w 8524373"/>
                <a:gd name="connsiteY2" fmla="*/ 34 h 4572034"/>
                <a:gd name="connsiteX3" fmla="*/ 8524373 w 8524373"/>
                <a:gd name="connsiteY3" fmla="*/ 2925045 h 4572034"/>
                <a:gd name="connsiteX4" fmla="*/ 4251158 w 8524373"/>
                <a:gd name="connsiteY4" fmla="*/ 4572034 h 4572034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4373" h="4572120">
                  <a:moveTo>
                    <a:pt x="4251158" y="4572120"/>
                  </a:moveTo>
                  <a:lnTo>
                    <a:pt x="0" y="2983952"/>
                  </a:lnTo>
                  <a:cubicBezTo>
                    <a:pt x="702510" y="1061573"/>
                    <a:pt x="2573755" y="9923"/>
                    <a:pt x="3994484" y="120"/>
                  </a:cubicBezTo>
                  <a:cubicBezTo>
                    <a:pt x="5415213" y="-9683"/>
                    <a:pt x="7603957" y="575631"/>
                    <a:pt x="8524373" y="2925131"/>
                  </a:cubicBezTo>
                  <a:lnTo>
                    <a:pt x="4251158" y="457212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C3B1A25B-9DE0-47F4-8F30-640C1BEC05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5314" y="560439"/>
              <a:ext cx="9181372" cy="4797625"/>
            </a:xfrm>
            <a:prstGeom prst="rect">
              <a:avLst/>
            </a:prstGeom>
          </p:spPr>
        </p:pic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F4FFCB28-F7B2-4693-BC6E-1901583FC83B}"/>
              </a:ext>
            </a:extLst>
          </p:cNvPr>
          <p:cNvGrpSpPr/>
          <p:nvPr/>
        </p:nvGrpSpPr>
        <p:grpSpPr>
          <a:xfrm>
            <a:off x="9724726" y="4967810"/>
            <a:ext cx="3038325" cy="1587643"/>
            <a:chOff x="1505312" y="560439"/>
            <a:chExt cx="9181372" cy="4797625"/>
          </a:xfrm>
          <a:effectLst>
            <a:outerShdw blurRad="3302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1A65F63F-10DA-4510-9993-BB106512784A}"/>
                </a:ext>
              </a:extLst>
            </p:cNvPr>
            <p:cNvSpPr/>
            <p:nvPr/>
          </p:nvSpPr>
          <p:spPr>
            <a:xfrm>
              <a:off x="1941094" y="785944"/>
              <a:ext cx="8524373" cy="4572120"/>
            </a:xfrm>
            <a:custGeom>
              <a:avLst/>
              <a:gdLst>
                <a:gd name="connsiteX0" fmla="*/ 4251158 w 8181473"/>
                <a:gd name="connsiteY0" fmla="*/ 4572000 h 4572000"/>
                <a:gd name="connsiteX1" fmla="*/ 0 w 8181473"/>
                <a:gd name="connsiteY1" fmla="*/ 2983832 h 4572000"/>
                <a:gd name="connsiteX2" fmla="*/ 3994484 w 8181473"/>
                <a:gd name="connsiteY2" fmla="*/ 0 h 4572000"/>
                <a:gd name="connsiteX3" fmla="*/ 8181473 w 8181473"/>
                <a:gd name="connsiteY3" fmla="*/ 2213811 h 4572000"/>
                <a:gd name="connsiteX4" fmla="*/ 4251158 w 8181473"/>
                <a:gd name="connsiteY4" fmla="*/ 4572000 h 4572000"/>
                <a:gd name="connsiteX0" fmla="*/ 4251665 w 8181980"/>
                <a:gd name="connsiteY0" fmla="*/ 4579370 h 4579370"/>
                <a:gd name="connsiteX1" fmla="*/ 507 w 8181980"/>
                <a:gd name="connsiteY1" fmla="*/ 2991202 h 4579370"/>
                <a:gd name="connsiteX2" fmla="*/ 3994991 w 8181980"/>
                <a:gd name="connsiteY2" fmla="*/ 7370 h 4579370"/>
                <a:gd name="connsiteX3" fmla="*/ 8181980 w 8181980"/>
                <a:gd name="connsiteY3" fmla="*/ 2221181 h 4579370"/>
                <a:gd name="connsiteX4" fmla="*/ 4251665 w 8181980"/>
                <a:gd name="connsiteY4" fmla="*/ 4579370 h 4579370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524373"/>
                <a:gd name="connsiteY0" fmla="*/ 4572034 h 4572034"/>
                <a:gd name="connsiteX1" fmla="*/ 0 w 8524373"/>
                <a:gd name="connsiteY1" fmla="*/ 2983866 h 4572034"/>
                <a:gd name="connsiteX2" fmla="*/ 3994484 w 8524373"/>
                <a:gd name="connsiteY2" fmla="*/ 34 h 4572034"/>
                <a:gd name="connsiteX3" fmla="*/ 8524373 w 8524373"/>
                <a:gd name="connsiteY3" fmla="*/ 2925045 h 4572034"/>
                <a:gd name="connsiteX4" fmla="*/ 4251158 w 8524373"/>
                <a:gd name="connsiteY4" fmla="*/ 4572034 h 4572034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4373" h="4572120">
                  <a:moveTo>
                    <a:pt x="4251158" y="4572120"/>
                  </a:moveTo>
                  <a:lnTo>
                    <a:pt x="0" y="2983952"/>
                  </a:lnTo>
                  <a:cubicBezTo>
                    <a:pt x="702510" y="1061573"/>
                    <a:pt x="2573755" y="9923"/>
                    <a:pt x="3994484" y="120"/>
                  </a:cubicBezTo>
                  <a:cubicBezTo>
                    <a:pt x="5415213" y="-9683"/>
                    <a:pt x="7603957" y="575631"/>
                    <a:pt x="8524373" y="2925131"/>
                  </a:cubicBezTo>
                  <a:lnTo>
                    <a:pt x="4251158" y="457212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F7943198-DC41-4811-8E95-9FE60883FE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5312" y="560439"/>
              <a:ext cx="9181372" cy="4797625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622652DD-578D-487A-B171-07082FDD9B1D}"/>
              </a:ext>
            </a:extLst>
          </p:cNvPr>
          <p:cNvGrpSpPr/>
          <p:nvPr/>
        </p:nvGrpSpPr>
        <p:grpSpPr>
          <a:xfrm>
            <a:off x="4951215" y="5762141"/>
            <a:ext cx="2373919" cy="1240466"/>
            <a:chOff x="1505314" y="560439"/>
            <a:chExt cx="9181372" cy="4797625"/>
          </a:xfrm>
          <a:effectLst>
            <a:outerShdw blurRad="3302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02C816C4-703A-4765-889A-415B3383C69A}"/>
                </a:ext>
              </a:extLst>
            </p:cNvPr>
            <p:cNvSpPr/>
            <p:nvPr/>
          </p:nvSpPr>
          <p:spPr>
            <a:xfrm>
              <a:off x="1941094" y="785944"/>
              <a:ext cx="8524373" cy="4572120"/>
            </a:xfrm>
            <a:custGeom>
              <a:avLst/>
              <a:gdLst>
                <a:gd name="connsiteX0" fmla="*/ 4251158 w 8181473"/>
                <a:gd name="connsiteY0" fmla="*/ 4572000 h 4572000"/>
                <a:gd name="connsiteX1" fmla="*/ 0 w 8181473"/>
                <a:gd name="connsiteY1" fmla="*/ 2983832 h 4572000"/>
                <a:gd name="connsiteX2" fmla="*/ 3994484 w 8181473"/>
                <a:gd name="connsiteY2" fmla="*/ 0 h 4572000"/>
                <a:gd name="connsiteX3" fmla="*/ 8181473 w 8181473"/>
                <a:gd name="connsiteY3" fmla="*/ 2213811 h 4572000"/>
                <a:gd name="connsiteX4" fmla="*/ 4251158 w 8181473"/>
                <a:gd name="connsiteY4" fmla="*/ 4572000 h 4572000"/>
                <a:gd name="connsiteX0" fmla="*/ 4251665 w 8181980"/>
                <a:gd name="connsiteY0" fmla="*/ 4579370 h 4579370"/>
                <a:gd name="connsiteX1" fmla="*/ 507 w 8181980"/>
                <a:gd name="connsiteY1" fmla="*/ 2991202 h 4579370"/>
                <a:gd name="connsiteX2" fmla="*/ 3994991 w 8181980"/>
                <a:gd name="connsiteY2" fmla="*/ 7370 h 4579370"/>
                <a:gd name="connsiteX3" fmla="*/ 8181980 w 8181980"/>
                <a:gd name="connsiteY3" fmla="*/ 2221181 h 4579370"/>
                <a:gd name="connsiteX4" fmla="*/ 4251665 w 8181980"/>
                <a:gd name="connsiteY4" fmla="*/ 4579370 h 4579370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524373"/>
                <a:gd name="connsiteY0" fmla="*/ 4572034 h 4572034"/>
                <a:gd name="connsiteX1" fmla="*/ 0 w 8524373"/>
                <a:gd name="connsiteY1" fmla="*/ 2983866 h 4572034"/>
                <a:gd name="connsiteX2" fmla="*/ 3994484 w 8524373"/>
                <a:gd name="connsiteY2" fmla="*/ 34 h 4572034"/>
                <a:gd name="connsiteX3" fmla="*/ 8524373 w 8524373"/>
                <a:gd name="connsiteY3" fmla="*/ 2925045 h 4572034"/>
                <a:gd name="connsiteX4" fmla="*/ 4251158 w 8524373"/>
                <a:gd name="connsiteY4" fmla="*/ 4572034 h 4572034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4373" h="4572120">
                  <a:moveTo>
                    <a:pt x="4251158" y="4572120"/>
                  </a:moveTo>
                  <a:lnTo>
                    <a:pt x="0" y="2983952"/>
                  </a:lnTo>
                  <a:cubicBezTo>
                    <a:pt x="702510" y="1061573"/>
                    <a:pt x="2573755" y="9923"/>
                    <a:pt x="3994484" y="120"/>
                  </a:cubicBezTo>
                  <a:cubicBezTo>
                    <a:pt x="5415213" y="-9683"/>
                    <a:pt x="7603957" y="575631"/>
                    <a:pt x="8524373" y="2925131"/>
                  </a:cubicBezTo>
                  <a:lnTo>
                    <a:pt x="4251158" y="457212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9DD83AF3-AFDF-4EA5-BE57-E4584402FA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5314" y="560439"/>
              <a:ext cx="9181372" cy="4797625"/>
            </a:xfrm>
            <a:prstGeom prst="rect">
              <a:avLst/>
            </a:prstGeom>
          </p:spPr>
        </p:pic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FC0D8EC8-D946-4599-A226-028E627CFAB4}"/>
              </a:ext>
            </a:extLst>
          </p:cNvPr>
          <p:cNvGrpSpPr/>
          <p:nvPr/>
        </p:nvGrpSpPr>
        <p:grpSpPr>
          <a:xfrm>
            <a:off x="2742041" y="5534928"/>
            <a:ext cx="2734692" cy="1428984"/>
            <a:chOff x="1505314" y="560439"/>
            <a:chExt cx="9181372" cy="4797625"/>
          </a:xfrm>
          <a:effectLst>
            <a:outerShdw blurRad="4191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7B6E590C-DF7D-46F3-8A4D-DDB3F04311B2}"/>
                </a:ext>
              </a:extLst>
            </p:cNvPr>
            <p:cNvSpPr/>
            <p:nvPr/>
          </p:nvSpPr>
          <p:spPr>
            <a:xfrm>
              <a:off x="1941094" y="785944"/>
              <a:ext cx="8524373" cy="4572120"/>
            </a:xfrm>
            <a:custGeom>
              <a:avLst/>
              <a:gdLst>
                <a:gd name="connsiteX0" fmla="*/ 4251158 w 8181473"/>
                <a:gd name="connsiteY0" fmla="*/ 4572000 h 4572000"/>
                <a:gd name="connsiteX1" fmla="*/ 0 w 8181473"/>
                <a:gd name="connsiteY1" fmla="*/ 2983832 h 4572000"/>
                <a:gd name="connsiteX2" fmla="*/ 3994484 w 8181473"/>
                <a:gd name="connsiteY2" fmla="*/ 0 h 4572000"/>
                <a:gd name="connsiteX3" fmla="*/ 8181473 w 8181473"/>
                <a:gd name="connsiteY3" fmla="*/ 2213811 h 4572000"/>
                <a:gd name="connsiteX4" fmla="*/ 4251158 w 8181473"/>
                <a:gd name="connsiteY4" fmla="*/ 4572000 h 4572000"/>
                <a:gd name="connsiteX0" fmla="*/ 4251665 w 8181980"/>
                <a:gd name="connsiteY0" fmla="*/ 4579370 h 4579370"/>
                <a:gd name="connsiteX1" fmla="*/ 507 w 8181980"/>
                <a:gd name="connsiteY1" fmla="*/ 2991202 h 4579370"/>
                <a:gd name="connsiteX2" fmla="*/ 3994991 w 8181980"/>
                <a:gd name="connsiteY2" fmla="*/ 7370 h 4579370"/>
                <a:gd name="connsiteX3" fmla="*/ 8181980 w 8181980"/>
                <a:gd name="connsiteY3" fmla="*/ 2221181 h 4579370"/>
                <a:gd name="connsiteX4" fmla="*/ 4251665 w 8181980"/>
                <a:gd name="connsiteY4" fmla="*/ 4579370 h 4579370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524373"/>
                <a:gd name="connsiteY0" fmla="*/ 4572034 h 4572034"/>
                <a:gd name="connsiteX1" fmla="*/ 0 w 8524373"/>
                <a:gd name="connsiteY1" fmla="*/ 2983866 h 4572034"/>
                <a:gd name="connsiteX2" fmla="*/ 3994484 w 8524373"/>
                <a:gd name="connsiteY2" fmla="*/ 34 h 4572034"/>
                <a:gd name="connsiteX3" fmla="*/ 8524373 w 8524373"/>
                <a:gd name="connsiteY3" fmla="*/ 2925045 h 4572034"/>
                <a:gd name="connsiteX4" fmla="*/ 4251158 w 8524373"/>
                <a:gd name="connsiteY4" fmla="*/ 4572034 h 4572034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4373" h="4572120">
                  <a:moveTo>
                    <a:pt x="4251158" y="4572120"/>
                  </a:moveTo>
                  <a:lnTo>
                    <a:pt x="0" y="2983952"/>
                  </a:lnTo>
                  <a:cubicBezTo>
                    <a:pt x="702510" y="1061573"/>
                    <a:pt x="2573755" y="9923"/>
                    <a:pt x="3994484" y="120"/>
                  </a:cubicBezTo>
                  <a:cubicBezTo>
                    <a:pt x="5415213" y="-9683"/>
                    <a:pt x="7603957" y="575631"/>
                    <a:pt x="8524373" y="2925131"/>
                  </a:cubicBezTo>
                  <a:lnTo>
                    <a:pt x="4251158" y="457212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C3EFCFFE-DD4B-4F36-921A-C0FCB7EB8E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5314" y="560439"/>
              <a:ext cx="9181372" cy="4797625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0F11950A-BD2C-4A63-905B-4EC319ADB6A4}"/>
              </a:ext>
            </a:extLst>
          </p:cNvPr>
          <p:cNvGrpSpPr/>
          <p:nvPr/>
        </p:nvGrpSpPr>
        <p:grpSpPr>
          <a:xfrm>
            <a:off x="1577316" y="5741748"/>
            <a:ext cx="2052416" cy="1072468"/>
            <a:chOff x="1505314" y="560439"/>
            <a:chExt cx="9181372" cy="4797625"/>
          </a:xfrm>
          <a:effectLst>
            <a:outerShdw blurRad="3302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68F5F3B8-F8E0-4FC9-BE94-85A05E04CC81}"/>
                </a:ext>
              </a:extLst>
            </p:cNvPr>
            <p:cNvSpPr/>
            <p:nvPr/>
          </p:nvSpPr>
          <p:spPr>
            <a:xfrm>
              <a:off x="1941094" y="785944"/>
              <a:ext cx="8524373" cy="4572120"/>
            </a:xfrm>
            <a:custGeom>
              <a:avLst/>
              <a:gdLst>
                <a:gd name="connsiteX0" fmla="*/ 4251158 w 8181473"/>
                <a:gd name="connsiteY0" fmla="*/ 4572000 h 4572000"/>
                <a:gd name="connsiteX1" fmla="*/ 0 w 8181473"/>
                <a:gd name="connsiteY1" fmla="*/ 2983832 h 4572000"/>
                <a:gd name="connsiteX2" fmla="*/ 3994484 w 8181473"/>
                <a:gd name="connsiteY2" fmla="*/ 0 h 4572000"/>
                <a:gd name="connsiteX3" fmla="*/ 8181473 w 8181473"/>
                <a:gd name="connsiteY3" fmla="*/ 2213811 h 4572000"/>
                <a:gd name="connsiteX4" fmla="*/ 4251158 w 8181473"/>
                <a:gd name="connsiteY4" fmla="*/ 4572000 h 4572000"/>
                <a:gd name="connsiteX0" fmla="*/ 4251665 w 8181980"/>
                <a:gd name="connsiteY0" fmla="*/ 4579370 h 4579370"/>
                <a:gd name="connsiteX1" fmla="*/ 507 w 8181980"/>
                <a:gd name="connsiteY1" fmla="*/ 2991202 h 4579370"/>
                <a:gd name="connsiteX2" fmla="*/ 3994991 w 8181980"/>
                <a:gd name="connsiteY2" fmla="*/ 7370 h 4579370"/>
                <a:gd name="connsiteX3" fmla="*/ 8181980 w 8181980"/>
                <a:gd name="connsiteY3" fmla="*/ 2221181 h 4579370"/>
                <a:gd name="connsiteX4" fmla="*/ 4251665 w 8181980"/>
                <a:gd name="connsiteY4" fmla="*/ 4579370 h 4579370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524373"/>
                <a:gd name="connsiteY0" fmla="*/ 4572034 h 4572034"/>
                <a:gd name="connsiteX1" fmla="*/ 0 w 8524373"/>
                <a:gd name="connsiteY1" fmla="*/ 2983866 h 4572034"/>
                <a:gd name="connsiteX2" fmla="*/ 3994484 w 8524373"/>
                <a:gd name="connsiteY2" fmla="*/ 34 h 4572034"/>
                <a:gd name="connsiteX3" fmla="*/ 8524373 w 8524373"/>
                <a:gd name="connsiteY3" fmla="*/ 2925045 h 4572034"/>
                <a:gd name="connsiteX4" fmla="*/ 4251158 w 8524373"/>
                <a:gd name="connsiteY4" fmla="*/ 4572034 h 4572034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4373" h="4572120">
                  <a:moveTo>
                    <a:pt x="4251158" y="4572120"/>
                  </a:moveTo>
                  <a:lnTo>
                    <a:pt x="0" y="2983952"/>
                  </a:lnTo>
                  <a:cubicBezTo>
                    <a:pt x="702510" y="1061573"/>
                    <a:pt x="2573755" y="9923"/>
                    <a:pt x="3994484" y="120"/>
                  </a:cubicBezTo>
                  <a:cubicBezTo>
                    <a:pt x="5415213" y="-9683"/>
                    <a:pt x="7603957" y="575631"/>
                    <a:pt x="8524373" y="2925131"/>
                  </a:cubicBezTo>
                  <a:lnTo>
                    <a:pt x="4251158" y="457212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6AFFE51C-4ACE-4499-A0A5-3604F93B74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5314" y="560439"/>
              <a:ext cx="9181372" cy="4797625"/>
            </a:xfrm>
            <a:prstGeom prst="rect">
              <a:avLst/>
            </a:prstGeom>
          </p:spPr>
        </p:pic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960DDFB7-690F-41B7-BBE1-09D19E38DD8A}"/>
              </a:ext>
            </a:extLst>
          </p:cNvPr>
          <p:cNvGrpSpPr/>
          <p:nvPr/>
        </p:nvGrpSpPr>
        <p:grpSpPr>
          <a:xfrm>
            <a:off x="-64308" y="5277870"/>
            <a:ext cx="2373921" cy="1240467"/>
            <a:chOff x="1505314" y="560439"/>
            <a:chExt cx="9181372" cy="4797625"/>
          </a:xfrm>
          <a:effectLst>
            <a:outerShdw blurRad="4191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80349FFA-CD2B-41F4-9836-5ED1276E8388}"/>
                </a:ext>
              </a:extLst>
            </p:cNvPr>
            <p:cNvSpPr/>
            <p:nvPr/>
          </p:nvSpPr>
          <p:spPr>
            <a:xfrm>
              <a:off x="1941094" y="785944"/>
              <a:ext cx="8524373" cy="4572120"/>
            </a:xfrm>
            <a:custGeom>
              <a:avLst/>
              <a:gdLst>
                <a:gd name="connsiteX0" fmla="*/ 4251158 w 8181473"/>
                <a:gd name="connsiteY0" fmla="*/ 4572000 h 4572000"/>
                <a:gd name="connsiteX1" fmla="*/ 0 w 8181473"/>
                <a:gd name="connsiteY1" fmla="*/ 2983832 h 4572000"/>
                <a:gd name="connsiteX2" fmla="*/ 3994484 w 8181473"/>
                <a:gd name="connsiteY2" fmla="*/ 0 h 4572000"/>
                <a:gd name="connsiteX3" fmla="*/ 8181473 w 8181473"/>
                <a:gd name="connsiteY3" fmla="*/ 2213811 h 4572000"/>
                <a:gd name="connsiteX4" fmla="*/ 4251158 w 8181473"/>
                <a:gd name="connsiteY4" fmla="*/ 4572000 h 4572000"/>
                <a:gd name="connsiteX0" fmla="*/ 4251665 w 8181980"/>
                <a:gd name="connsiteY0" fmla="*/ 4579370 h 4579370"/>
                <a:gd name="connsiteX1" fmla="*/ 507 w 8181980"/>
                <a:gd name="connsiteY1" fmla="*/ 2991202 h 4579370"/>
                <a:gd name="connsiteX2" fmla="*/ 3994991 w 8181980"/>
                <a:gd name="connsiteY2" fmla="*/ 7370 h 4579370"/>
                <a:gd name="connsiteX3" fmla="*/ 8181980 w 8181980"/>
                <a:gd name="connsiteY3" fmla="*/ 2221181 h 4579370"/>
                <a:gd name="connsiteX4" fmla="*/ 4251665 w 8181980"/>
                <a:gd name="connsiteY4" fmla="*/ 4579370 h 4579370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524373"/>
                <a:gd name="connsiteY0" fmla="*/ 4572034 h 4572034"/>
                <a:gd name="connsiteX1" fmla="*/ 0 w 8524373"/>
                <a:gd name="connsiteY1" fmla="*/ 2983866 h 4572034"/>
                <a:gd name="connsiteX2" fmla="*/ 3994484 w 8524373"/>
                <a:gd name="connsiteY2" fmla="*/ 34 h 4572034"/>
                <a:gd name="connsiteX3" fmla="*/ 8524373 w 8524373"/>
                <a:gd name="connsiteY3" fmla="*/ 2925045 h 4572034"/>
                <a:gd name="connsiteX4" fmla="*/ 4251158 w 8524373"/>
                <a:gd name="connsiteY4" fmla="*/ 4572034 h 4572034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4373" h="4572120">
                  <a:moveTo>
                    <a:pt x="4251158" y="4572120"/>
                  </a:moveTo>
                  <a:lnTo>
                    <a:pt x="0" y="2983952"/>
                  </a:lnTo>
                  <a:cubicBezTo>
                    <a:pt x="702510" y="1061573"/>
                    <a:pt x="2573755" y="9923"/>
                    <a:pt x="3994484" y="120"/>
                  </a:cubicBezTo>
                  <a:cubicBezTo>
                    <a:pt x="5415213" y="-9683"/>
                    <a:pt x="7603957" y="575631"/>
                    <a:pt x="8524373" y="2925131"/>
                  </a:cubicBezTo>
                  <a:lnTo>
                    <a:pt x="4251158" y="457212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828F5721-E523-444F-BC8C-B600EC4E65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5314" y="560439"/>
              <a:ext cx="9181372" cy="4797625"/>
            </a:xfrm>
            <a:prstGeom prst="rect">
              <a:avLst/>
            </a:prstGeom>
          </p:spPr>
        </p:pic>
      </p:grp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2D7EC231-57EF-451D-8FC7-664D2F16962E}"/>
              </a:ext>
            </a:extLst>
          </p:cNvPr>
          <p:cNvSpPr/>
          <p:nvPr/>
        </p:nvSpPr>
        <p:spPr>
          <a:xfrm>
            <a:off x="0" y="5544110"/>
            <a:ext cx="12203890" cy="1361509"/>
          </a:xfrm>
          <a:custGeom>
            <a:avLst/>
            <a:gdLst>
              <a:gd name="connsiteX0" fmla="*/ 12203890 w 12203890"/>
              <a:gd name="connsiteY0" fmla="*/ 0 h 1361509"/>
              <a:gd name="connsiteX1" fmla="*/ 12203890 w 12203890"/>
              <a:gd name="connsiteY1" fmla="*/ 1361509 h 1361509"/>
              <a:gd name="connsiteX2" fmla="*/ 6275790 w 12203890"/>
              <a:gd name="connsiteY2" fmla="*/ 1361509 h 1361509"/>
              <a:gd name="connsiteX3" fmla="*/ 6014005 w 12203890"/>
              <a:gd name="connsiteY3" fmla="*/ 1361509 h 1361509"/>
              <a:gd name="connsiteX4" fmla="*/ 0 w 12203890"/>
              <a:gd name="connsiteY4" fmla="*/ 1361509 h 1361509"/>
              <a:gd name="connsiteX5" fmla="*/ 0 w 12203890"/>
              <a:gd name="connsiteY5" fmla="*/ 179349 h 1361509"/>
              <a:gd name="connsiteX6" fmla="*/ 2124719 w 12203890"/>
              <a:gd name="connsiteY6" fmla="*/ 982050 h 1361509"/>
              <a:gd name="connsiteX7" fmla="*/ 3206752 w 12203890"/>
              <a:gd name="connsiteY7" fmla="*/ 777727 h 1361509"/>
              <a:gd name="connsiteX8" fmla="*/ 4151072 w 12203890"/>
              <a:gd name="connsiteY8" fmla="*/ 1084212 h 1361509"/>
              <a:gd name="connsiteX9" fmla="*/ 5193758 w 12203890"/>
              <a:gd name="connsiteY9" fmla="*/ 821510 h 1361509"/>
              <a:gd name="connsiteX10" fmla="*/ 5937655 w 12203890"/>
              <a:gd name="connsiteY10" fmla="*/ 1047726 h 1361509"/>
              <a:gd name="connsiteX11" fmla="*/ 6127090 w 12203890"/>
              <a:gd name="connsiteY11" fmla="*/ 1184700 h 1361509"/>
              <a:gd name="connsiteX12" fmla="*/ 6216099 w 12203890"/>
              <a:gd name="connsiteY12" fmla="*/ 1099233 h 1361509"/>
              <a:gd name="connsiteX13" fmla="*/ 7081227 w 12203890"/>
              <a:gd name="connsiteY13" fmla="*/ 739585 h 1361509"/>
              <a:gd name="connsiteX14" fmla="*/ 8109640 w 12203890"/>
              <a:gd name="connsiteY14" fmla="*/ 1042143 h 1361509"/>
              <a:gd name="connsiteX15" fmla="*/ 9041034 w 12203890"/>
              <a:gd name="connsiteY15" fmla="*/ 689159 h 1361509"/>
              <a:gd name="connsiteX16" fmla="*/ 10108255 w 12203890"/>
              <a:gd name="connsiteY16" fmla="*/ 924482 h 1361509"/>
              <a:gd name="connsiteX17" fmla="*/ 12203890 w 12203890"/>
              <a:gd name="connsiteY17" fmla="*/ 0 h 136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03890" h="1361509">
                <a:moveTo>
                  <a:pt x="12203890" y="0"/>
                </a:moveTo>
                <a:lnTo>
                  <a:pt x="12203890" y="1361509"/>
                </a:lnTo>
                <a:lnTo>
                  <a:pt x="6275790" y="1361509"/>
                </a:lnTo>
                <a:lnTo>
                  <a:pt x="6014005" y="1361509"/>
                </a:lnTo>
                <a:lnTo>
                  <a:pt x="0" y="1361509"/>
                </a:lnTo>
                <a:lnTo>
                  <a:pt x="0" y="179349"/>
                </a:lnTo>
                <a:cubicBezTo>
                  <a:pt x="373793" y="257187"/>
                  <a:pt x="1672233" y="247457"/>
                  <a:pt x="2124719" y="982050"/>
                </a:cubicBezTo>
                <a:cubicBezTo>
                  <a:pt x="2118161" y="1006375"/>
                  <a:pt x="2632948" y="804484"/>
                  <a:pt x="3206752" y="777727"/>
                </a:cubicBezTo>
                <a:cubicBezTo>
                  <a:pt x="3780556" y="750969"/>
                  <a:pt x="4124840" y="1059888"/>
                  <a:pt x="4151072" y="1084212"/>
                </a:cubicBezTo>
                <a:cubicBezTo>
                  <a:pt x="4374034" y="982049"/>
                  <a:pt x="4623231" y="789889"/>
                  <a:pt x="5193758" y="821510"/>
                </a:cubicBezTo>
                <a:cubicBezTo>
                  <a:pt x="5479021" y="837321"/>
                  <a:pt x="5742152" y="935226"/>
                  <a:pt x="5937655" y="1047726"/>
                </a:cubicBezTo>
                <a:lnTo>
                  <a:pt x="6127090" y="1184700"/>
                </a:lnTo>
                <a:lnTo>
                  <a:pt x="6216099" y="1099233"/>
                </a:lnTo>
                <a:cubicBezTo>
                  <a:pt x="6411939" y="932841"/>
                  <a:pt x="6729529" y="762347"/>
                  <a:pt x="7081227" y="739585"/>
                </a:cubicBezTo>
                <a:cubicBezTo>
                  <a:pt x="7643944" y="703167"/>
                  <a:pt x="7889730" y="924480"/>
                  <a:pt x="8109640" y="1042143"/>
                </a:cubicBezTo>
                <a:cubicBezTo>
                  <a:pt x="8135512" y="1014128"/>
                  <a:pt x="8475084" y="658342"/>
                  <a:pt x="9041034" y="689159"/>
                </a:cubicBezTo>
                <a:cubicBezTo>
                  <a:pt x="9606983" y="719976"/>
                  <a:pt x="10114723" y="952496"/>
                  <a:pt x="10108255" y="924482"/>
                </a:cubicBezTo>
                <a:cubicBezTo>
                  <a:pt x="10554548" y="78441"/>
                  <a:pt x="11835213" y="89646"/>
                  <a:pt x="12203890" y="0"/>
                </a:cubicBezTo>
                <a:close/>
              </a:path>
            </a:pathLst>
          </a:custGeom>
          <a:solidFill>
            <a:srgbClr val="BA0703"/>
          </a:solidFill>
          <a:ln>
            <a:noFill/>
          </a:ln>
          <a:effectLst>
            <a:outerShdw blurRad="2921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id="{6EE4A90D-A775-4F9B-8639-79F4922156F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371292">
            <a:off x="8437885" y="-2580232"/>
            <a:ext cx="4318027" cy="4318027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B23FE948-F9D7-4AF4-8C44-C052132028DD}"/>
              </a:ext>
            </a:extLst>
          </p:cNvPr>
          <p:cNvSpPr txBox="1"/>
          <p:nvPr/>
        </p:nvSpPr>
        <p:spPr>
          <a:xfrm>
            <a:off x="800434" y="4388941"/>
            <a:ext cx="26098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 i="1" spc="600">
                <a:gradFill flip="none" rotWithShape="1">
                  <a:gsLst>
                    <a:gs pos="18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  <a:latin typeface="方正综艺简体" panose="02000000000000000000" pitchFamily="2" charset="-122"/>
                <a:ea typeface="方正综艺简体" panose="02000000000000000000" pitchFamily="2" charset="-122"/>
              </a:defRPr>
            </a:lvl1pPr>
          </a:lstStyle>
          <a:p>
            <a:r>
              <a:rPr lang="en-US" altLang="zh-CN" sz="2600" i="0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anose="02010600000101010101" pitchFamily="2" charset="-122"/>
                <a:ea typeface="汉仪大宋简" panose="02010600000101010101" pitchFamily="2" charset="-122"/>
              </a:rPr>
              <a:t>Add Title Text</a:t>
            </a:r>
            <a:endParaRPr lang="zh-CN" altLang="en-US" sz="2600" i="0" spc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大宋简" panose="02010600000101010101" pitchFamily="2" charset="-122"/>
              <a:ea typeface="汉仪大宋简" panose="02010600000101010101" pitchFamily="2" charset="-122"/>
            </a:endParaRPr>
          </a:p>
        </p:txBody>
      </p:sp>
      <p:sp>
        <p:nvSpPr>
          <p:cNvPr id="43" name="菱形 42">
            <a:extLst>
              <a:ext uri="{FF2B5EF4-FFF2-40B4-BE49-F238E27FC236}">
                <a16:creationId xmlns:a16="http://schemas.microsoft.com/office/drawing/2014/main" id="{3878CE0C-C924-48A2-B74D-7ED8DD43C244}"/>
              </a:ext>
            </a:extLst>
          </p:cNvPr>
          <p:cNvSpPr/>
          <p:nvPr/>
        </p:nvSpPr>
        <p:spPr>
          <a:xfrm>
            <a:off x="1581484" y="2857383"/>
            <a:ext cx="1352550" cy="1352550"/>
          </a:xfrm>
          <a:prstGeom prst="diamond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A9030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  <a:latin typeface="方正跃进简体" panose="02000000000000000000" pitchFamily="2" charset="-122"/>
              <a:ea typeface="方正跃进简体" panose="02000000000000000000" pitchFamily="2" charset="-122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7AD7D531-2786-4ABC-9A77-2362284C34A9}"/>
              </a:ext>
            </a:extLst>
          </p:cNvPr>
          <p:cNvSpPr/>
          <p:nvPr/>
        </p:nvSpPr>
        <p:spPr>
          <a:xfrm>
            <a:off x="1892915" y="3263613"/>
            <a:ext cx="72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200" dirty="0">
                <a:solidFill>
                  <a:schemeClr val="bg1"/>
                </a:solidFill>
                <a:latin typeface="方正跃进简体" panose="02000000000000000000" pitchFamily="2" charset="-122"/>
                <a:ea typeface="方正跃进简体" panose="02000000000000000000" pitchFamily="2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方正跃进简体" panose="02000000000000000000" pitchFamily="2" charset="-122"/>
              <a:ea typeface="方正跃进简体" panose="02000000000000000000" pitchFamily="2" charset="-122"/>
            </a:endParaRPr>
          </a:p>
        </p:txBody>
      </p:sp>
      <p:sp>
        <p:nvSpPr>
          <p:cNvPr id="45" name="菱形 44">
            <a:extLst>
              <a:ext uri="{FF2B5EF4-FFF2-40B4-BE49-F238E27FC236}">
                <a16:creationId xmlns:a16="http://schemas.microsoft.com/office/drawing/2014/main" id="{2D4CFCBB-008A-4A31-AB3E-0BD6F91F919B}"/>
              </a:ext>
            </a:extLst>
          </p:cNvPr>
          <p:cNvSpPr/>
          <p:nvPr/>
        </p:nvSpPr>
        <p:spPr>
          <a:xfrm rot="16200000">
            <a:off x="1429084" y="2860675"/>
            <a:ext cx="1352550" cy="1352550"/>
          </a:xfrm>
          <a:prstGeom prst="diamond">
            <a:avLst/>
          </a:prstGeom>
          <a:noFill/>
          <a:ln>
            <a:gradFill>
              <a:gsLst>
                <a:gs pos="0">
                  <a:schemeClr val="bg1"/>
                </a:gs>
                <a:gs pos="100000">
                  <a:schemeClr val="accent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  <a:latin typeface="方正跃进简体" panose="02000000000000000000" pitchFamily="2" charset="-122"/>
              <a:ea typeface="方正跃进简体" panose="02000000000000000000" pitchFamily="2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622E170D-24AD-4DA0-8736-3AB5636C1983}"/>
              </a:ext>
            </a:extLst>
          </p:cNvPr>
          <p:cNvSpPr txBox="1"/>
          <p:nvPr/>
        </p:nvSpPr>
        <p:spPr>
          <a:xfrm>
            <a:off x="3467267" y="4388941"/>
            <a:ext cx="26098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 i="1" spc="600">
                <a:gradFill flip="none" rotWithShape="1">
                  <a:gsLst>
                    <a:gs pos="18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  <a:latin typeface="方正综艺简体" panose="02000000000000000000" pitchFamily="2" charset="-122"/>
                <a:ea typeface="方正综艺简体" panose="02000000000000000000" pitchFamily="2" charset="-122"/>
              </a:defRPr>
            </a:lvl1pPr>
          </a:lstStyle>
          <a:p>
            <a:r>
              <a:rPr lang="en-US" altLang="zh-CN" sz="2600" i="0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anose="02010600000101010101" pitchFamily="2" charset="-122"/>
                <a:ea typeface="汉仪大宋简" panose="02010600000101010101" pitchFamily="2" charset="-122"/>
              </a:rPr>
              <a:t>Add Title Text</a:t>
            </a:r>
            <a:endParaRPr lang="zh-CN" altLang="en-US" sz="2600" i="0" spc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大宋简" panose="02010600000101010101" pitchFamily="2" charset="-122"/>
              <a:ea typeface="汉仪大宋简" panose="02010600000101010101" pitchFamily="2" charset="-122"/>
            </a:endParaRPr>
          </a:p>
        </p:txBody>
      </p:sp>
      <p:sp>
        <p:nvSpPr>
          <p:cNvPr id="48" name="菱形 47">
            <a:extLst>
              <a:ext uri="{FF2B5EF4-FFF2-40B4-BE49-F238E27FC236}">
                <a16:creationId xmlns:a16="http://schemas.microsoft.com/office/drawing/2014/main" id="{21DEFA0E-48A8-47A7-975F-C83A6C4927E9}"/>
              </a:ext>
            </a:extLst>
          </p:cNvPr>
          <p:cNvSpPr/>
          <p:nvPr/>
        </p:nvSpPr>
        <p:spPr>
          <a:xfrm>
            <a:off x="4248317" y="2857383"/>
            <a:ext cx="1352550" cy="1352550"/>
          </a:xfrm>
          <a:prstGeom prst="diamond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A9030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  <a:latin typeface="方正跃进简体" panose="02000000000000000000" pitchFamily="2" charset="-122"/>
              <a:ea typeface="方正跃进简体" panose="02000000000000000000" pitchFamily="2" charset="-122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78B16B2C-F48B-4151-A79C-74154D7A80AE}"/>
              </a:ext>
            </a:extLst>
          </p:cNvPr>
          <p:cNvSpPr/>
          <p:nvPr/>
        </p:nvSpPr>
        <p:spPr>
          <a:xfrm>
            <a:off x="4559748" y="3263613"/>
            <a:ext cx="72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200" dirty="0">
                <a:solidFill>
                  <a:schemeClr val="bg1"/>
                </a:solidFill>
                <a:latin typeface="方正跃进简体" panose="02000000000000000000" pitchFamily="2" charset="-122"/>
                <a:ea typeface="方正跃进简体" panose="02000000000000000000" pitchFamily="2" charset="-122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方正跃进简体" panose="02000000000000000000" pitchFamily="2" charset="-122"/>
              <a:ea typeface="方正跃进简体" panose="02000000000000000000" pitchFamily="2" charset="-122"/>
            </a:endParaRPr>
          </a:p>
        </p:txBody>
      </p:sp>
      <p:sp>
        <p:nvSpPr>
          <p:cNvPr id="51" name="菱形 50">
            <a:extLst>
              <a:ext uri="{FF2B5EF4-FFF2-40B4-BE49-F238E27FC236}">
                <a16:creationId xmlns:a16="http://schemas.microsoft.com/office/drawing/2014/main" id="{D9CC70B7-9830-4297-A55D-F955346651E3}"/>
              </a:ext>
            </a:extLst>
          </p:cNvPr>
          <p:cNvSpPr/>
          <p:nvPr/>
        </p:nvSpPr>
        <p:spPr>
          <a:xfrm rot="16200000">
            <a:off x="4095917" y="2860675"/>
            <a:ext cx="1352550" cy="1352550"/>
          </a:xfrm>
          <a:prstGeom prst="diamond">
            <a:avLst/>
          </a:prstGeom>
          <a:noFill/>
          <a:ln>
            <a:gradFill>
              <a:gsLst>
                <a:gs pos="0">
                  <a:schemeClr val="bg1"/>
                </a:gs>
                <a:gs pos="100000">
                  <a:schemeClr val="accent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  <a:latin typeface="方正跃进简体" panose="02000000000000000000" pitchFamily="2" charset="-122"/>
              <a:ea typeface="方正跃进简体" panose="02000000000000000000" pitchFamily="2" charset="-122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21DC3E14-5072-4C1E-B197-564053C7A467}"/>
              </a:ext>
            </a:extLst>
          </p:cNvPr>
          <p:cNvSpPr txBox="1"/>
          <p:nvPr/>
        </p:nvSpPr>
        <p:spPr>
          <a:xfrm>
            <a:off x="6134100" y="4388941"/>
            <a:ext cx="26098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 i="1" spc="600">
                <a:gradFill flip="none" rotWithShape="1">
                  <a:gsLst>
                    <a:gs pos="18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  <a:latin typeface="方正综艺简体" panose="02000000000000000000" pitchFamily="2" charset="-122"/>
                <a:ea typeface="方正综艺简体" panose="02000000000000000000" pitchFamily="2" charset="-122"/>
              </a:defRPr>
            </a:lvl1pPr>
          </a:lstStyle>
          <a:p>
            <a:r>
              <a:rPr lang="en-US" altLang="zh-CN" sz="2600" i="0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anose="02010600000101010101" pitchFamily="2" charset="-122"/>
                <a:ea typeface="汉仪大宋简" panose="02010600000101010101" pitchFamily="2" charset="-122"/>
              </a:rPr>
              <a:t>Add Title Text</a:t>
            </a:r>
            <a:endParaRPr lang="zh-CN" altLang="en-US" sz="2600" i="0" spc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大宋简" panose="02010600000101010101" pitchFamily="2" charset="-122"/>
              <a:ea typeface="汉仪大宋简" panose="02010600000101010101" pitchFamily="2" charset="-122"/>
            </a:endParaRPr>
          </a:p>
        </p:txBody>
      </p:sp>
      <p:sp>
        <p:nvSpPr>
          <p:cNvPr id="53" name="菱形 52">
            <a:extLst>
              <a:ext uri="{FF2B5EF4-FFF2-40B4-BE49-F238E27FC236}">
                <a16:creationId xmlns:a16="http://schemas.microsoft.com/office/drawing/2014/main" id="{CE9F5F7A-EEED-4156-BD04-E5177D41EF46}"/>
              </a:ext>
            </a:extLst>
          </p:cNvPr>
          <p:cNvSpPr/>
          <p:nvPr/>
        </p:nvSpPr>
        <p:spPr>
          <a:xfrm>
            <a:off x="6915150" y="2857383"/>
            <a:ext cx="1352550" cy="1352550"/>
          </a:xfrm>
          <a:prstGeom prst="diamond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A9030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  <a:latin typeface="方正跃进简体" panose="02000000000000000000" pitchFamily="2" charset="-122"/>
              <a:ea typeface="方正跃进简体" panose="02000000000000000000" pitchFamily="2" charset="-122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CA4A1BD3-76C1-4ADE-8692-2D2B893E33ED}"/>
              </a:ext>
            </a:extLst>
          </p:cNvPr>
          <p:cNvSpPr/>
          <p:nvPr/>
        </p:nvSpPr>
        <p:spPr>
          <a:xfrm>
            <a:off x="7226581" y="3263613"/>
            <a:ext cx="72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200" dirty="0">
                <a:solidFill>
                  <a:schemeClr val="bg1"/>
                </a:solidFill>
                <a:latin typeface="方正跃进简体" panose="02000000000000000000" pitchFamily="2" charset="-122"/>
                <a:ea typeface="方正跃进简体" panose="02000000000000000000" pitchFamily="2" charset="-122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方正跃进简体" panose="02000000000000000000" pitchFamily="2" charset="-122"/>
              <a:ea typeface="方正跃进简体" panose="02000000000000000000" pitchFamily="2" charset="-122"/>
            </a:endParaRPr>
          </a:p>
        </p:txBody>
      </p:sp>
      <p:sp>
        <p:nvSpPr>
          <p:cNvPr id="55" name="菱形 54">
            <a:extLst>
              <a:ext uri="{FF2B5EF4-FFF2-40B4-BE49-F238E27FC236}">
                <a16:creationId xmlns:a16="http://schemas.microsoft.com/office/drawing/2014/main" id="{49E61969-20A7-45BE-99DB-DAB2A141908B}"/>
              </a:ext>
            </a:extLst>
          </p:cNvPr>
          <p:cNvSpPr/>
          <p:nvPr/>
        </p:nvSpPr>
        <p:spPr>
          <a:xfrm rot="16200000">
            <a:off x="6762750" y="2860675"/>
            <a:ext cx="1352550" cy="1352550"/>
          </a:xfrm>
          <a:prstGeom prst="diamond">
            <a:avLst/>
          </a:prstGeom>
          <a:noFill/>
          <a:ln>
            <a:gradFill>
              <a:gsLst>
                <a:gs pos="0">
                  <a:schemeClr val="bg1"/>
                </a:gs>
                <a:gs pos="100000">
                  <a:schemeClr val="accent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  <a:latin typeface="方正跃进简体" panose="02000000000000000000" pitchFamily="2" charset="-122"/>
              <a:ea typeface="方正跃进简体" panose="02000000000000000000" pitchFamily="2" charset="-122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C0273C84-E24C-4C2A-8FFA-F11BAE140B28}"/>
              </a:ext>
            </a:extLst>
          </p:cNvPr>
          <p:cNvSpPr txBox="1"/>
          <p:nvPr/>
        </p:nvSpPr>
        <p:spPr>
          <a:xfrm>
            <a:off x="8800933" y="4388941"/>
            <a:ext cx="26098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 i="1" spc="600">
                <a:gradFill flip="none" rotWithShape="1">
                  <a:gsLst>
                    <a:gs pos="18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  <a:latin typeface="方正综艺简体" panose="02000000000000000000" pitchFamily="2" charset="-122"/>
                <a:ea typeface="方正综艺简体" panose="02000000000000000000" pitchFamily="2" charset="-122"/>
              </a:defRPr>
            </a:lvl1pPr>
          </a:lstStyle>
          <a:p>
            <a:r>
              <a:rPr lang="en-US" altLang="zh-CN" sz="2600" i="0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anose="02010600000101010101" pitchFamily="2" charset="-122"/>
                <a:ea typeface="汉仪大宋简" panose="02010600000101010101" pitchFamily="2" charset="-122"/>
              </a:rPr>
              <a:t>Add Title Text</a:t>
            </a:r>
            <a:endParaRPr lang="zh-CN" altLang="en-US" sz="2600" i="0" spc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大宋简" panose="02010600000101010101" pitchFamily="2" charset="-122"/>
              <a:ea typeface="汉仪大宋简" panose="02010600000101010101" pitchFamily="2" charset="-122"/>
            </a:endParaRPr>
          </a:p>
        </p:txBody>
      </p:sp>
      <p:sp>
        <p:nvSpPr>
          <p:cNvPr id="57" name="菱形 56">
            <a:extLst>
              <a:ext uri="{FF2B5EF4-FFF2-40B4-BE49-F238E27FC236}">
                <a16:creationId xmlns:a16="http://schemas.microsoft.com/office/drawing/2014/main" id="{C00CD262-E3B4-4E02-8905-A79A2241A590}"/>
              </a:ext>
            </a:extLst>
          </p:cNvPr>
          <p:cNvSpPr/>
          <p:nvPr/>
        </p:nvSpPr>
        <p:spPr>
          <a:xfrm>
            <a:off x="9581983" y="2857383"/>
            <a:ext cx="1352550" cy="1352550"/>
          </a:xfrm>
          <a:prstGeom prst="diamond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A9030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  <a:latin typeface="方正跃进简体" panose="02000000000000000000" pitchFamily="2" charset="-122"/>
              <a:ea typeface="方正跃进简体" panose="02000000000000000000" pitchFamily="2" charset="-122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BA44CB10-4166-4A73-8C43-23A8E7F4508D}"/>
              </a:ext>
            </a:extLst>
          </p:cNvPr>
          <p:cNvSpPr/>
          <p:nvPr/>
        </p:nvSpPr>
        <p:spPr>
          <a:xfrm>
            <a:off x="9893414" y="3263613"/>
            <a:ext cx="72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200" dirty="0">
                <a:solidFill>
                  <a:schemeClr val="bg1"/>
                </a:solidFill>
                <a:latin typeface="方正跃进简体" panose="02000000000000000000" pitchFamily="2" charset="-122"/>
                <a:ea typeface="方正跃进简体" panose="02000000000000000000" pitchFamily="2" charset="-122"/>
              </a:rPr>
              <a:t>04</a:t>
            </a:r>
            <a:endParaRPr lang="zh-CN" altLang="en-US" sz="3200" dirty="0">
              <a:solidFill>
                <a:schemeClr val="bg1"/>
              </a:solidFill>
              <a:latin typeface="方正跃进简体" panose="02000000000000000000" pitchFamily="2" charset="-122"/>
              <a:ea typeface="方正跃进简体" panose="02000000000000000000" pitchFamily="2" charset="-122"/>
            </a:endParaRPr>
          </a:p>
        </p:txBody>
      </p:sp>
      <p:sp>
        <p:nvSpPr>
          <p:cNvPr id="59" name="菱形 58">
            <a:extLst>
              <a:ext uri="{FF2B5EF4-FFF2-40B4-BE49-F238E27FC236}">
                <a16:creationId xmlns:a16="http://schemas.microsoft.com/office/drawing/2014/main" id="{D74EDFDE-290C-47E3-AD29-23EAB97ED74D}"/>
              </a:ext>
            </a:extLst>
          </p:cNvPr>
          <p:cNvSpPr/>
          <p:nvPr/>
        </p:nvSpPr>
        <p:spPr>
          <a:xfrm rot="16200000">
            <a:off x="9429583" y="2860675"/>
            <a:ext cx="1352550" cy="1352550"/>
          </a:xfrm>
          <a:prstGeom prst="diamond">
            <a:avLst/>
          </a:prstGeom>
          <a:noFill/>
          <a:ln>
            <a:gradFill>
              <a:gsLst>
                <a:gs pos="0">
                  <a:schemeClr val="bg1"/>
                </a:gs>
                <a:gs pos="100000">
                  <a:schemeClr val="accent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  <a:latin typeface="方正跃进简体" panose="02000000000000000000" pitchFamily="2" charset="-122"/>
              <a:ea typeface="方正跃进简体" panose="02000000000000000000" pitchFamily="2" charset="-122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2CC15860-10F7-4342-AC9C-0E36BD4856E1}"/>
              </a:ext>
            </a:extLst>
          </p:cNvPr>
          <p:cNvSpPr txBox="1"/>
          <p:nvPr/>
        </p:nvSpPr>
        <p:spPr>
          <a:xfrm>
            <a:off x="4315327" y="206180"/>
            <a:ext cx="3338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 i="1" spc="600">
                <a:gradFill flip="none" rotWithShape="1">
                  <a:gsLst>
                    <a:gs pos="1800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  <a:latin typeface="方正综艺简体" panose="02000000000000000000" pitchFamily="2" charset="-122"/>
                <a:ea typeface="方正综艺简体" panose="02000000000000000000" pitchFamily="2" charset="-122"/>
              </a:defRPr>
            </a:lvl1pPr>
          </a:lstStyle>
          <a:p>
            <a:r>
              <a:rPr lang="en-US" altLang="zh-CN" sz="3600" b="1" spc="0" dirty="0">
                <a:solidFill>
                  <a:schemeClr val="accent1"/>
                </a:solidFill>
                <a:effectLst>
                  <a:outerShdw blurRad="38100" dist="38100" dir="2700000" algn="tl">
                    <a:schemeClr val="accent3">
                      <a:lumMod val="50000"/>
                      <a:alpha val="79000"/>
                    </a:schemeClr>
                  </a:outerShdw>
                </a:effectLst>
                <a:latin typeface="汉仪大宋简" panose="02010600000101010101" pitchFamily="2" charset="-122"/>
                <a:ea typeface="汉仪大宋简" panose="02010600000101010101" pitchFamily="2" charset="-122"/>
              </a:rPr>
              <a:t>CONTENTS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74FF61D-3EF1-4E9B-B7EF-926B12BF81D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377613" y="583954"/>
            <a:ext cx="1830300" cy="1457806"/>
          </a:xfrm>
          <a:prstGeom prst="rect">
            <a:avLst/>
          </a:prstGeom>
        </p:spPr>
      </p:pic>
      <p:sp>
        <p:nvSpPr>
          <p:cNvPr id="47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4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55874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7" presetClass="entr" presetSubtype="1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7" presetClass="entr" presetSubtype="1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7" presetClass="entr" presetSubtype="1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7" presetClass="entr" presetSubtype="1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7" presetClass="entr" presetSubtype="1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950"/>
                                </p:stCondLst>
                                <p:childTnLst>
                                  <p:par>
                                    <p:cTn id="3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id="39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44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5" dur="500" tmFilter="0, 0; .2, .5; .8, .5; 1, 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6" dur="250" autoRev="1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4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6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375"/>
                                </p:stCondLst>
                                <p:childTnLst>
                                  <p:par>
                                    <p:cTn id="6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875"/>
                                </p:stCondLst>
                                <p:childTnLst>
                                  <p:par>
                                    <p:cTn id="8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7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7450"/>
                                </p:stCondLst>
                                <p:childTnLst>
                                  <p:par>
                                    <p:cTn id="8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7950"/>
                                </p:stCondLst>
                                <p:childTnLst>
                                  <p:par>
                                    <p:cTn id="10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75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9525"/>
                                </p:stCondLst>
                                <p:childTnLst>
                                  <p:par>
                                    <p:cTn id="10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5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10025"/>
                                </p:stCondLst>
                                <p:childTnLst>
                                  <p:par>
                                    <p:cTn id="1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4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6" dur="7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11600"/>
                                </p:stCondLst>
                                <p:childTnLst>
                                  <p:par>
                                    <p:cTn id="128" presetID="2" presetClass="entr" presetSubtype="12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130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13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/>
          <p:bldP spid="43" grpId="0" animBg="1"/>
          <p:bldP spid="44" grpId="0"/>
          <p:bldP spid="45" grpId="0" animBg="1"/>
          <p:bldP spid="46" grpId="0"/>
          <p:bldP spid="48" grpId="0" animBg="1"/>
          <p:bldP spid="50" grpId="0"/>
          <p:bldP spid="51" grpId="0" animBg="1"/>
          <p:bldP spid="52" grpId="0"/>
          <p:bldP spid="53" grpId="0" animBg="1"/>
          <p:bldP spid="54" grpId="0"/>
          <p:bldP spid="55" grpId="0" animBg="1"/>
          <p:bldP spid="56" grpId="0"/>
          <p:bldP spid="57" grpId="0" animBg="1"/>
          <p:bldP spid="58" grpId="0"/>
          <p:bldP spid="59" grpId="0" animBg="1"/>
          <p:bldP spid="60" grpId="0"/>
          <p:bldP spid="60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7" presetClass="entr" presetSubtype="1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7" presetClass="entr" presetSubtype="1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7" presetClass="entr" presetSubtype="1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7" presetClass="entr" presetSubtype="1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7" presetClass="entr" presetSubtype="1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950"/>
                                </p:stCondLst>
                                <p:childTnLst>
                                  <p:par>
                                    <p:cTn id="3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950"/>
                                </p:stCondLst>
                                <p:childTnLst>
                                  <p:par>
                                    <p:cTn id="39" presetID="17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44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5" dur="500" tmFilter="0, 0; .2, .5; .8, .5; 1, 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6" dur="250" autoRev="1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4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6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375"/>
                                </p:stCondLst>
                                <p:childTnLst>
                                  <p:par>
                                    <p:cTn id="6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875"/>
                                </p:stCondLst>
                                <p:childTnLst>
                                  <p:par>
                                    <p:cTn id="8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7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7450"/>
                                </p:stCondLst>
                                <p:childTnLst>
                                  <p:par>
                                    <p:cTn id="8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7950"/>
                                </p:stCondLst>
                                <p:childTnLst>
                                  <p:par>
                                    <p:cTn id="10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75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9525"/>
                                </p:stCondLst>
                                <p:childTnLst>
                                  <p:par>
                                    <p:cTn id="10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5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10025"/>
                                </p:stCondLst>
                                <p:childTnLst>
                                  <p:par>
                                    <p:cTn id="1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4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6" dur="7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11600"/>
                                </p:stCondLst>
                                <p:childTnLst>
                                  <p:par>
                                    <p:cTn id="128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/>
          <p:bldP spid="43" grpId="0" animBg="1"/>
          <p:bldP spid="44" grpId="0"/>
          <p:bldP spid="45" grpId="0" animBg="1"/>
          <p:bldP spid="46" grpId="0"/>
          <p:bldP spid="48" grpId="0" animBg="1"/>
          <p:bldP spid="50" grpId="0"/>
          <p:bldP spid="51" grpId="0" animBg="1"/>
          <p:bldP spid="52" grpId="0"/>
          <p:bldP spid="53" grpId="0" animBg="1"/>
          <p:bldP spid="54" grpId="0"/>
          <p:bldP spid="55" grpId="0" animBg="1"/>
          <p:bldP spid="56" grpId="0"/>
          <p:bldP spid="57" grpId="0" animBg="1"/>
          <p:bldP spid="58" grpId="0"/>
          <p:bldP spid="59" grpId="0" animBg="1"/>
          <p:bldP spid="60" grpId="0"/>
          <p:bldP spid="60" grpId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FCF8D01-081D-472D-961D-3DE62723C8B5}"/>
              </a:ext>
            </a:extLst>
          </p:cNvPr>
          <p:cNvSpPr/>
          <p:nvPr/>
        </p:nvSpPr>
        <p:spPr>
          <a:xfrm>
            <a:off x="1" y="0"/>
            <a:ext cx="12192000" cy="5683763"/>
          </a:xfrm>
          <a:prstGeom prst="rect">
            <a:avLst/>
          </a:prstGeom>
          <a:gradFill flip="none" rotWithShape="1">
            <a:gsLst>
              <a:gs pos="0">
                <a:srgbClr val="AB0300"/>
              </a:gs>
              <a:gs pos="100000">
                <a:srgbClr val="8100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1C43B48-9A1E-4C00-A65D-2A50BEF1181B}"/>
              </a:ext>
            </a:extLst>
          </p:cNvPr>
          <p:cNvGrpSpPr/>
          <p:nvPr/>
        </p:nvGrpSpPr>
        <p:grpSpPr>
          <a:xfrm>
            <a:off x="17323" y="552390"/>
            <a:ext cx="4964894" cy="4964894"/>
            <a:chOff x="7331242" y="-666751"/>
            <a:chExt cx="4400550" cy="4400550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E13CCE4A-C452-449D-89D6-BE2D98C13096}"/>
                </a:ext>
              </a:extLst>
            </p:cNvPr>
            <p:cNvSpPr/>
            <p:nvPr/>
          </p:nvSpPr>
          <p:spPr>
            <a:xfrm>
              <a:off x="7331242" y="-666751"/>
              <a:ext cx="4400550" cy="4400550"/>
            </a:xfrm>
            <a:prstGeom prst="ellipse">
              <a:avLst/>
            </a:prstGeom>
            <a:gradFill>
              <a:gsLst>
                <a:gs pos="0">
                  <a:srgbClr val="CD120B"/>
                </a:gs>
                <a:gs pos="100000">
                  <a:srgbClr val="810000"/>
                </a:gs>
              </a:gsLst>
              <a:lin ang="2700000" scaled="1"/>
            </a:gradFill>
            <a:ln>
              <a:noFill/>
            </a:ln>
            <a:effectLst>
              <a:outerShdw blurRad="317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2413B976-3E79-45EF-8762-164E21F7E2BA}"/>
                </a:ext>
              </a:extLst>
            </p:cNvPr>
            <p:cNvSpPr/>
            <p:nvPr/>
          </p:nvSpPr>
          <p:spPr>
            <a:xfrm>
              <a:off x="7587556" y="-299887"/>
              <a:ext cx="3621314" cy="3621314"/>
            </a:xfrm>
            <a:prstGeom prst="ellipse">
              <a:avLst/>
            </a:prstGeom>
            <a:solidFill>
              <a:srgbClr val="A2080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E246F218-2522-4BC6-8D5F-C46732B3D5F2}"/>
                </a:ext>
              </a:extLst>
            </p:cNvPr>
            <p:cNvSpPr/>
            <p:nvPr/>
          </p:nvSpPr>
          <p:spPr>
            <a:xfrm>
              <a:off x="7732654" y="-277133"/>
              <a:ext cx="3621314" cy="362131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id="{D4261037-010D-43B0-B5E1-A9604464C457}"/>
              </a:ext>
            </a:extLst>
          </p:cNvPr>
          <p:cNvSpPr/>
          <p:nvPr/>
        </p:nvSpPr>
        <p:spPr>
          <a:xfrm>
            <a:off x="-381000" y="5414045"/>
            <a:ext cx="12751276" cy="1743842"/>
          </a:xfrm>
          <a:prstGeom prst="rect">
            <a:avLst/>
          </a:prstGeom>
          <a:solidFill>
            <a:srgbClr val="A8030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PA-文本框 37">
            <a:extLst>
              <a:ext uri="{FF2B5EF4-FFF2-40B4-BE49-F238E27FC236}">
                <a16:creationId xmlns:a16="http://schemas.microsoft.com/office/drawing/2014/main" id="{BCEA8B7F-58A8-4326-B2AC-56F869E7B84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145923" y="2606472"/>
            <a:ext cx="6038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>
                <a:solidFill>
                  <a:schemeClr val="bg1"/>
                </a:solidFill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anose="02010600000101010101" pitchFamily="2" charset="-122"/>
                <a:ea typeface="汉仪大宋简" panose="02010600000101010101" pitchFamily="2" charset="-122"/>
              </a:defRPr>
            </a:lvl1pPr>
          </a:lstStyle>
          <a:p>
            <a:r>
              <a:rPr lang="en-US" altLang="zh-CN" sz="4800" dirty="0"/>
              <a:t>Add Title Text</a:t>
            </a:r>
            <a:endParaRPr lang="zh-CN" altLang="en-US" sz="4800" dirty="0"/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BAA3A255-D6A2-444C-8127-FF36452141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26345">
            <a:off x="-1072836" y="-901677"/>
            <a:ext cx="4318027" cy="431802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74FF61D-3EF1-4E9B-B7EF-926B12BF81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36" t="47282" r="13762" b="9847"/>
          <a:stretch/>
        </p:blipFill>
        <p:spPr>
          <a:xfrm flipH="1">
            <a:off x="791330" y="4518517"/>
            <a:ext cx="2306852" cy="1837371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6C779EB6-A588-44E8-A4CE-097FDED4F5D0}"/>
              </a:ext>
            </a:extLst>
          </p:cNvPr>
          <p:cNvSpPr txBox="1"/>
          <p:nvPr/>
        </p:nvSpPr>
        <p:spPr>
          <a:xfrm>
            <a:off x="6965144" y="1093229"/>
            <a:ext cx="2252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spc="-150" dirty="0">
                <a:solidFill>
                  <a:schemeClr val="bg1"/>
                </a:solidFill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anose="02010600000101010101" pitchFamily="2" charset="-122"/>
                <a:ea typeface="汉仪大宋简" panose="02010600000101010101" pitchFamily="2" charset="-122"/>
              </a:rPr>
              <a:t>04</a:t>
            </a:r>
            <a:endParaRPr lang="zh-CN" altLang="en-US" sz="8800" spc="-150" dirty="0">
              <a:solidFill>
                <a:schemeClr val="bg1"/>
              </a:solidFill>
              <a:effectLst>
                <a:outerShdw blurRad="127000" dist="38100" dir="2700000" algn="tl">
                  <a:srgbClr val="000000">
                    <a:alpha val="43137"/>
                  </a:srgbClr>
                </a:outerShdw>
              </a:effectLst>
              <a:latin typeface="汉仪大宋简" panose="02010600000101010101" pitchFamily="2" charset="-122"/>
              <a:ea typeface="汉仪大宋简" panose="02010600000101010101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8D8AA16-DA23-4BC2-9354-C5C47A525832}"/>
              </a:ext>
            </a:extLst>
          </p:cNvPr>
          <p:cNvSpPr txBox="1"/>
          <p:nvPr/>
        </p:nvSpPr>
        <p:spPr>
          <a:xfrm>
            <a:off x="5625428" y="3836029"/>
            <a:ext cx="5775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r>
              <a:rPr lang="en-US" altLang="zh-CN" dirty="0"/>
              <a:t>Click here to add content, content to match the title. </a:t>
            </a:r>
            <a:endParaRPr lang="zh-CN" altLang="en-US" dirty="0"/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id="{6EE4A90D-A775-4F9B-8639-79F4922156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371292">
            <a:off x="8776713" y="-2379671"/>
            <a:ext cx="4318027" cy="4318027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1D909DC3-7B80-496D-AA15-0D6942D456D9}"/>
              </a:ext>
            </a:extLst>
          </p:cNvPr>
          <p:cNvSpPr txBox="1"/>
          <p:nvPr/>
        </p:nvSpPr>
        <p:spPr>
          <a:xfrm>
            <a:off x="380512" y="1675016"/>
            <a:ext cx="420388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dirty="0">
                <a:solidFill>
                  <a:srgbClr val="C00000"/>
                </a:solidFill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anose="02010600000101010101" pitchFamily="2" charset="-122"/>
                <a:ea typeface="汉仪大宋简" panose="02010600000101010101" pitchFamily="2" charset="-122"/>
              </a:rPr>
              <a:t>04</a:t>
            </a:r>
            <a:endParaRPr lang="zh-CN" altLang="en-US" sz="16600" dirty="0">
              <a:solidFill>
                <a:srgbClr val="C00000"/>
              </a:solidFill>
              <a:effectLst>
                <a:outerShdw blurRad="127000" dist="38100" dir="2700000" algn="tl">
                  <a:srgbClr val="000000">
                    <a:alpha val="43137"/>
                  </a:srgbClr>
                </a:outerShdw>
              </a:effectLst>
              <a:latin typeface="汉仪大宋简" panose="02010600000101010101" pitchFamily="2" charset="-122"/>
              <a:ea typeface="汉仪大宋简" panose="02010600000101010101" pitchFamily="2" charset="-122"/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97CAC799-C9EE-4505-B637-832688FB20D8}"/>
              </a:ext>
            </a:extLst>
          </p:cNvPr>
          <p:cNvGrpSpPr/>
          <p:nvPr/>
        </p:nvGrpSpPr>
        <p:grpSpPr>
          <a:xfrm>
            <a:off x="7107490" y="5702097"/>
            <a:ext cx="2909883" cy="1520528"/>
            <a:chOff x="1505314" y="560439"/>
            <a:chExt cx="9181372" cy="4797625"/>
          </a:xfrm>
          <a:effectLst>
            <a:outerShdw blurRad="4191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B3333D40-FC4C-46A5-804D-EC84CE5ECBBD}"/>
                </a:ext>
              </a:extLst>
            </p:cNvPr>
            <p:cNvSpPr/>
            <p:nvPr/>
          </p:nvSpPr>
          <p:spPr>
            <a:xfrm>
              <a:off x="1941094" y="785944"/>
              <a:ext cx="8524373" cy="4572120"/>
            </a:xfrm>
            <a:custGeom>
              <a:avLst/>
              <a:gdLst>
                <a:gd name="connsiteX0" fmla="*/ 4251158 w 8181473"/>
                <a:gd name="connsiteY0" fmla="*/ 4572000 h 4572000"/>
                <a:gd name="connsiteX1" fmla="*/ 0 w 8181473"/>
                <a:gd name="connsiteY1" fmla="*/ 2983832 h 4572000"/>
                <a:gd name="connsiteX2" fmla="*/ 3994484 w 8181473"/>
                <a:gd name="connsiteY2" fmla="*/ 0 h 4572000"/>
                <a:gd name="connsiteX3" fmla="*/ 8181473 w 8181473"/>
                <a:gd name="connsiteY3" fmla="*/ 2213811 h 4572000"/>
                <a:gd name="connsiteX4" fmla="*/ 4251158 w 8181473"/>
                <a:gd name="connsiteY4" fmla="*/ 4572000 h 4572000"/>
                <a:gd name="connsiteX0" fmla="*/ 4251665 w 8181980"/>
                <a:gd name="connsiteY0" fmla="*/ 4579370 h 4579370"/>
                <a:gd name="connsiteX1" fmla="*/ 507 w 8181980"/>
                <a:gd name="connsiteY1" fmla="*/ 2991202 h 4579370"/>
                <a:gd name="connsiteX2" fmla="*/ 3994991 w 8181980"/>
                <a:gd name="connsiteY2" fmla="*/ 7370 h 4579370"/>
                <a:gd name="connsiteX3" fmla="*/ 8181980 w 8181980"/>
                <a:gd name="connsiteY3" fmla="*/ 2221181 h 4579370"/>
                <a:gd name="connsiteX4" fmla="*/ 4251665 w 8181980"/>
                <a:gd name="connsiteY4" fmla="*/ 4579370 h 4579370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524373"/>
                <a:gd name="connsiteY0" fmla="*/ 4572034 h 4572034"/>
                <a:gd name="connsiteX1" fmla="*/ 0 w 8524373"/>
                <a:gd name="connsiteY1" fmla="*/ 2983866 h 4572034"/>
                <a:gd name="connsiteX2" fmla="*/ 3994484 w 8524373"/>
                <a:gd name="connsiteY2" fmla="*/ 34 h 4572034"/>
                <a:gd name="connsiteX3" fmla="*/ 8524373 w 8524373"/>
                <a:gd name="connsiteY3" fmla="*/ 2925045 h 4572034"/>
                <a:gd name="connsiteX4" fmla="*/ 4251158 w 8524373"/>
                <a:gd name="connsiteY4" fmla="*/ 4572034 h 4572034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4373" h="4572120">
                  <a:moveTo>
                    <a:pt x="4251158" y="4572120"/>
                  </a:moveTo>
                  <a:lnTo>
                    <a:pt x="0" y="2983952"/>
                  </a:lnTo>
                  <a:cubicBezTo>
                    <a:pt x="702510" y="1061573"/>
                    <a:pt x="2573755" y="9923"/>
                    <a:pt x="3994484" y="120"/>
                  </a:cubicBezTo>
                  <a:cubicBezTo>
                    <a:pt x="5415213" y="-9683"/>
                    <a:pt x="7603957" y="575631"/>
                    <a:pt x="8524373" y="2925131"/>
                  </a:cubicBezTo>
                  <a:lnTo>
                    <a:pt x="4251158" y="457212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0" name="图片 49">
              <a:extLst>
                <a:ext uri="{FF2B5EF4-FFF2-40B4-BE49-F238E27FC236}">
                  <a16:creationId xmlns:a16="http://schemas.microsoft.com/office/drawing/2014/main" id="{F4185C3F-41C1-4D8F-9DA5-AD24735CBB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5314" y="560439"/>
              <a:ext cx="9181372" cy="4797625"/>
            </a:xfrm>
            <a:prstGeom prst="rect">
              <a:avLst/>
            </a:prstGeom>
          </p:spPr>
        </p:pic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18341A65-03BF-4C97-A736-1CA5760A72F4}"/>
              </a:ext>
            </a:extLst>
          </p:cNvPr>
          <p:cNvGrpSpPr/>
          <p:nvPr/>
        </p:nvGrpSpPr>
        <p:grpSpPr>
          <a:xfrm>
            <a:off x="4476284" y="5751403"/>
            <a:ext cx="3617772" cy="1595522"/>
            <a:chOff x="1505314" y="560439"/>
            <a:chExt cx="9181372" cy="4797625"/>
          </a:xfrm>
          <a:effectLst>
            <a:outerShdw blurRad="4191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E9E6F644-8D99-4B7A-8C7D-E6C09E2073E5}"/>
                </a:ext>
              </a:extLst>
            </p:cNvPr>
            <p:cNvSpPr/>
            <p:nvPr/>
          </p:nvSpPr>
          <p:spPr>
            <a:xfrm>
              <a:off x="1941094" y="785944"/>
              <a:ext cx="8524373" cy="4572120"/>
            </a:xfrm>
            <a:custGeom>
              <a:avLst/>
              <a:gdLst>
                <a:gd name="connsiteX0" fmla="*/ 4251158 w 8181473"/>
                <a:gd name="connsiteY0" fmla="*/ 4572000 h 4572000"/>
                <a:gd name="connsiteX1" fmla="*/ 0 w 8181473"/>
                <a:gd name="connsiteY1" fmla="*/ 2983832 h 4572000"/>
                <a:gd name="connsiteX2" fmla="*/ 3994484 w 8181473"/>
                <a:gd name="connsiteY2" fmla="*/ 0 h 4572000"/>
                <a:gd name="connsiteX3" fmla="*/ 8181473 w 8181473"/>
                <a:gd name="connsiteY3" fmla="*/ 2213811 h 4572000"/>
                <a:gd name="connsiteX4" fmla="*/ 4251158 w 8181473"/>
                <a:gd name="connsiteY4" fmla="*/ 4572000 h 4572000"/>
                <a:gd name="connsiteX0" fmla="*/ 4251665 w 8181980"/>
                <a:gd name="connsiteY0" fmla="*/ 4579370 h 4579370"/>
                <a:gd name="connsiteX1" fmla="*/ 507 w 8181980"/>
                <a:gd name="connsiteY1" fmla="*/ 2991202 h 4579370"/>
                <a:gd name="connsiteX2" fmla="*/ 3994991 w 8181980"/>
                <a:gd name="connsiteY2" fmla="*/ 7370 h 4579370"/>
                <a:gd name="connsiteX3" fmla="*/ 8181980 w 8181980"/>
                <a:gd name="connsiteY3" fmla="*/ 2221181 h 4579370"/>
                <a:gd name="connsiteX4" fmla="*/ 4251665 w 8181980"/>
                <a:gd name="connsiteY4" fmla="*/ 4579370 h 4579370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524373"/>
                <a:gd name="connsiteY0" fmla="*/ 4572034 h 4572034"/>
                <a:gd name="connsiteX1" fmla="*/ 0 w 8524373"/>
                <a:gd name="connsiteY1" fmla="*/ 2983866 h 4572034"/>
                <a:gd name="connsiteX2" fmla="*/ 3994484 w 8524373"/>
                <a:gd name="connsiteY2" fmla="*/ 34 h 4572034"/>
                <a:gd name="connsiteX3" fmla="*/ 8524373 w 8524373"/>
                <a:gd name="connsiteY3" fmla="*/ 2925045 h 4572034"/>
                <a:gd name="connsiteX4" fmla="*/ 4251158 w 8524373"/>
                <a:gd name="connsiteY4" fmla="*/ 4572034 h 4572034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4373" h="4572120">
                  <a:moveTo>
                    <a:pt x="4251158" y="4572120"/>
                  </a:moveTo>
                  <a:lnTo>
                    <a:pt x="0" y="2983952"/>
                  </a:lnTo>
                  <a:cubicBezTo>
                    <a:pt x="702510" y="1061573"/>
                    <a:pt x="2573755" y="9923"/>
                    <a:pt x="3994484" y="120"/>
                  </a:cubicBezTo>
                  <a:cubicBezTo>
                    <a:pt x="5415213" y="-9683"/>
                    <a:pt x="7603957" y="575631"/>
                    <a:pt x="8524373" y="2925131"/>
                  </a:cubicBezTo>
                  <a:lnTo>
                    <a:pt x="4251158" y="457212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6" name="图片 55">
              <a:extLst>
                <a:ext uri="{FF2B5EF4-FFF2-40B4-BE49-F238E27FC236}">
                  <a16:creationId xmlns:a16="http://schemas.microsoft.com/office/drawing/2014/main" id="{1A828AEA-6F53-4978-B017-A851F99A4F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5314" y="560439"/>
              <a:ext cx="9181372" cy="4797625"/>
            </a:xfrm>
            <a:prstGeom prst="rect">
              <a:avLst/>
            </a:prstGeom>
          </p:spPr>
        </p:pic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24477121-8673-4C85-A36F-4F6F32606D82}"/>
              </a:ext>
            </a:extLst>
          </p:cNvPr>
          <p:cNvGrpSpPr/>
          <p:nvPr/>
        </p:nvGrpSpPr>
        <p:grpSpPr>
          <a:xfrm rot="20434771">
            <a:off x="8864892" y="5047424"/>
            <a:ext cx="4144108" cy="2077557"/>
            <a:chOff x="1505314" y="560439"/>
            <a:chExt cx="9181372" cy="4797625"/>
          </a:xfrm>
          <a:effectLst>
            <a:outerShdw blurRad="4191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1337BC3A-3347-4D4B-BEF0-8A81FD65C7F8}"/>
                </a:ext>
              </a:extLst>
            </p:cNvPr>
            <p:cNvSpPr/>
            <p:nvPr/>
          </p:nvSpPr>
          <p:spPr>
            <a:xfrm>
              <a:off x="1941094" y="785944"/>
              <a:ext cx="8524373" cy="4572120"/>
            </a:xfrm>
            <a:custGeom>
              <a:avLst/>
              <a:gdLst>
                <a:gd name="connsiteX0" fmla="*/ 4251158 w 8181473"/>
                <a:gd name="connsiteY0" fmla="*/ 4572000 h 4572000"/>
                <a:gd name="connsiteX1" fmla="*/ 0 w 8181473"/>
                <a:gd name="connsiteY1" fmla="*/ 2983832 h 4572000"/>
                <a:gd name="connsiteX2" fmla="*/ 3994484 w 8181473"/>
                <a:gd name="connsiteY2" fmla="*/ 0 h 4572000"/>
                <a:gd name="connsiteX3" fmla="*/ 8181473 w 8181473"/>
                <a:gd name="connsiteY3" fmla="*/ 2213811 h 4572000"/>
                <a:gd name="connsiteX4" fmla="*/ 4251158 w 8181473"/>
                <a:gd name="connsiteY4" fmla="*/ 4572000 h 4572000"/>
                <a:gd name="connsiteX0" fmla="*/ 4251665 w 8181980"/>
                <a:gd name="connsiteY0" fmla="*/ 4579370 h 4579370"/>
                <a:gd name="connsiteX1" fmla="*/ 507 w 8181980"/>
                <a:gd name="connsiteY1" fmla="*/ 2991202 h 4579370"/>
                <a:gd name="connsiteX2" fmla="*/ 3994991 w 8181980"/>
                <a:gd name="connsiteY2" fmla="*/ 7370 h 4579370"/>
                <a:gd name="connsiteX3" fmla="*/ 8181980 w 8181980"/>
                <a:gd name="connsiteY3" fmla="*/ 2221181 h 4579370"/>
                <a:gd name="connsiteX4" fmla="*/ 4251665 w 8181980"/>
                <a:gd name="connsiteY4" fmla="*/ 4579370 h 4579370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524373"/>
                <a:gd name="connsiteY0" fmla="*/ 4572034 h 4572034"/>
                <a:gd name="connsiteX1" fmla="*/ 0 w 8524373"/>
                <a:gd name="connsiteY1" fmla="*/ 2983866 h 4572034"/>
                <a:gd name="connsiteX2" fmla="*/ 3994484 w 8524373"/>
                <a:gd name="connsiteY2" fmla="*/ 34 h 4572034"/>
                <a:gd name="connsiteX3" fmla="*/ 8524373 w 8524373"/>
                <a:gd name="connsiteY3" fmla="*/ 2925045 h 4572034"/>
                <a:gd name="connsiteX4" fmla="*/ 4251158 w 8524373"/>
                <a:gd name="connsiteY4" fmla="*/ 4572034 h 4572034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4373" h="4572120">
                  <a:moveTo>
                    <a:pt x="4251158" y="4572120"/>
                  </a:moveTo>
                  <a:lnTo>
                    <a:pt x="0" y="2983952"/>
                  </a:lnTo>
                  <a:cubicBezTo>
                    <a:pt x="702510" y="1061573"/>
                    <a:pt x="2573755" y="9923"/>
                    <a:pt x="3994484" y="120"/>
                  </a:cubicBezTo>
                  <a:cubicBezTo>
                    <a:pt x="5415213" y="-9683"/>
                    <a:pt x="7603957" y="575631"/>
                    <a:pt x="8524373" y="2925131"/>
                  </a:cubicBezTo>
                  <a:lnTo>
                    <a:pt x="4251158" y="457212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2100E0D2-4EA8-4465-B872-64C2F9D579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5314" y="560439"/>
              <a:ext cx="9181372" cy="4797625"/>
            </a:xfrm>
            <a:prstGeom prst="rect">
              <a:avLst/>
            </a:prstGeom>
          </p:spPr>
        </p:pic>
      </p:grp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9166EFB3-AD45-4C84-B0F7-9B7F5CB0DAB2}"/>
              </a:ext>
            </a:extLst>
          </p:cNvPr>
          <p:cNvSpPr/>
          <p:nvPr/>
        </p:nvSpPr>
        <p:spPr>
          <a:xfrm flipH="1">
            <a:off x="4906560" y="5257856"/>
            <a:ext cx="7299158" cy="1676400"/>
          </a:xfrm>
          <a:custGeom>
            <a:avLst/>
            <a:gdLst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52575 w 3038475"/>
              <a:gd name="connsiteY5" fmla="*/ 390525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161575"/>
              <a:gd name="connsiteY0" fmla="*/ 0 h 771525"/>
              <a:gd name="connsiteX1" fmla="*/ 0 w 3161575"/>
              <a:gd name="connsiteY1" fmla="*/ 771525 h 771525"/>
              <a:gd name="connsiteX2" fmla="*/ 3038475 w 3161575"/>
              <a:gd name="connsiteY2" fmla="*/ 771525 h 771525"/>
              <a:gd name="connsiteX3" fmla="*/ 2514600 w 3161575"/>
              <a:gd name="connsiteY3" fmla="*/ 419100 h 771525"/>
              <a:gd name="connsiteX4" fmla="*/ 2009775 w 3161575"/>
              <a:gd name="connsiteY4" fmla="*/ 590550 h 771525"/>
              <a:gd name="connsiteX5" fmla="*/ 1552575 w 3161575"/>
              <a:gd name="connsiteY5" fmla="*/ 390525 h 771525"/>
              <a:gd name="connsiteX6" fmla="*/ 1028700 w 3161575"/>
              <a:gd name="connsiteY6" fmla="*/ 523875 h 771525"/>
              <a:gd name="connsiteX7" fmla="*/ 0 w 3161575"/>
              <a:gd name="connsiteY7" fmla="*/ 0 h 771525"/>
              <a:gd name="connsiteX0" fmla="*/ 0 w 3173297"/>
              <a:gd name="connsiteY0" fmla="*/ 0 h 771525"/>
              <a:gd name="connsiteX1" fmla="*/ 0 w 3173297"/>
              <a:gd name="connsiteY1" fmla="*/ 771525 h 771525"/>
              <a:gd name="connsiteX2" fmla="*/ 3038475 w 3173297"/>
              <a:gd name="connsiteY2" fmla="*/ 771525 h 771525"/>
              <a:gd name="connsiteX3" fmla="*/ 2514600 w 3173297"/>
              <a:gd name="connsiteY3" fmla="*/ 419100 h 771525"/>
              <a:gd name="connsiteX4" fmla="*/ 2009775 w 3173297"/>
              <a:gd name="connsiteY4" fmla="*/ 590550 h 771525"/>
              <a:gd name="connsiteX5" fmla="*/ 1552575 w 3173297"/>
              <a:gd name="connsiteY5" fmla="*/ 390525 h 771525"/>
              <a:gd name="connsiteX6" fmla="*/ 1028700 w 3173297"/>
              <a:gd name="connsiteY6" fmla="*/ 523875 h 771525"/>
              <a:gd name="connsiteX7" fmla="*/ 0 w 3173297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52575 w 3038475"/>
              <a:gd name="connsiteY5" fmla="*/ 390525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52575 w 3038475"/>
              <a:gd name="connsiteY5" fmla="*/ 390525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8475" h="771525">
                <a:moveTo>
                  <a:pt x="0" y="0"/>
                </a:moveTo>
                <a:lnTo>
                  <a:pt x="0" y="771525"/>
                </a:lnTo>
                <a:lnTo>
                  <a:pt x="3038475" y="771525"/>
                </a:lnTo>
                <a:cubicBezTo>
                  <a:pt x="3024188" y="674687"/>
                  <a:pt x="2790825" y="439737"/>
                  <a:pt x="2514600" y="419100"/>
                </a:cubicBezTo>
                <a:cubicBezTo>
                  <a:pt x="2238375" y="398463"/>
                  <a:pt x="2117724" y="523874"/>
                  <a:pt x="2009775" y="590550"/>
                </a:cubicBezTo>
                <a:cubicBezTo>
                  <a:pt x="1997075" y="574675"/>
                  <a:pt x="1830387" y="373062"/>
                  <a:pt x="1552575" y="390525"/>
                </a:cubicBezTo>
                <a:cubicBezTo>
                  <a:pt x="1274763" y="407988"/>
                  <a:pt x="1025525" y="539750"/>
                  <a:pt x="1028700" y="523875"/>
                </a:cubicBezTo>
                <a:cubicBezTo>
                  <a:pt x="809625" y="44450"/>
                  <a:pt x="180975" y="50800"/>
                  <a:pt x="0" y="0"/>
                </a:cubicBezTo>
                <a:close/>
              </a:path>
            </a:pathLst>
          </a:custGeom>
          <a:solidFill>
            <a:srgbClr val="BA0703"/>
          </a:solidFill>
          <a:ln>
            <a:noFill/>
          </a:ln>
          <a:effectLst>
            <a:outerShdw blurRad="2921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6F8DD16-4A99-4BE8-BC00-AF17F2E798F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697" y="5873226"/>
            <a:ext cx="1520657" cy="1030469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31CF49E0-D64F-4DDC-B665-88D2A3048F7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0674" y="1012073"/>
            <a:ext cx="1520657" cy="103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5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7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28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49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0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9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1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2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46" presetID="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8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#ppt_h/2*((1.5-1.5*$)^3-(1.5-1.5*$)^2)*8/9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9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770"/>
                                </p:stCondLst>
                                <p:childTnLst>
                                  <p:par>
                                    <p:cTn id="5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820"/>
                                </p:stCondLst>
                                <p:childTnLst>
                                  <p:par>
                                    <p:cTn id="5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320"/>
                                </p:stCondLst>
                                <p:childTnLst>
                                  <p:par>
                                    <p:cTn id="59" presetID="2" presetClass="entr" presetSubtype="12" fill="hold" nodeType="after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6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62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3" fill="hold" nodeType="with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65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66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8" grpId="1"/>
          <p:bldP spid="40" grpId="0"/>
          <p:bldP spid="10" grpId="0"/>
          <p:bldP spid="4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7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28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49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0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9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1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2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46" presetID="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8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#ppt_h/2*((1.5-1.5*$)^3-(1.5-1.5*$)^2)*8/9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9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770"/>
                                </p:stCondLst>
                                <p:childTnLst>
                                  <p:par>
                                    <p:cTn id="5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820"/>
                                </p:stCondLst>
                                <p:childTnLst>
                                  <p:par>
                                    <p:cTn id="5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320"/>
                                </p:stCondLst>
                                <p:childTnLst>
                                  <p:par>
                                    <p:cTn id="59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8" grpId="1"/>
          <p:bldP spid="40" grpId="0"/>
          <p:bldP spid="10" grpId="0"/>
          <p:bldP spid="41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44CDDD7B-60E1-469E-8F4B-61302C64ED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03175"/>
            <a:ext cx="3454024" cy="55922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FE2DDEF-760F-4441-B085-0496E08A10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988" y="3203175"/>
            <a:ext cx="3454024" cy="55922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9903B8F-F129-456C-B7A0-4FE2571655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7976" y="3203175"/>
            <a:ext cx="3454024" cy="559223"/>
          </a:xfrm>
          <a:prstGeom prst="rect">
            <a:avLst/>
          </a:prstGeom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25913384-9AD3-4A9D-8C6C-308F7FE28093}"/>
              </a:ext>
            </a:extLst>
          </p:cNvPr>
          <p:cNvSpPr/>
          <p:nvPr/>
        </p:nvSpPr>
        <p:spPr>
          <a:xfrm>
            <a:off x="3518307" y="2976000"/>
            <a:ext cx="786398" cy="786398"/>
          </a:xfrm>
          <a:prstGeom prst="ellipse">
            <a:avLst/>
          </a:prstGeom>
          <a:solidFill>
            <a:srgbClr val="A9030A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A6FF22E3-2721-4BA3-B2C0-4F3FF46998C1}"/>
              </a:ext>
            </a:extLst>
          </p:cNvPr>
          <p:cNvSpPr/>
          <p:nvPr/>
        </p:nvSpPr>
        <p:spPr>
          <a:xfrm>
            <a:off x="7887295" y="2976000"/>
            <a:ext cx="786398" cy="786398"/>
          </a:xfrm>
          <a:prstGeom prst="ellipse">
            <a:avLst/>
          </a:prstGeom>
          <a:solidFill>
            <a:srgbClr val="A9030A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&gt;&gt;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B1BCE706-CA69-4185-9636-0021ADE631DF}"/>
              </a:ext>
            </a:extLst>
          </p:cNvPr>
          <p:cNvSpPr>
            <a:spLocks/>
          </p:cNvSpPr>
          <p:nvPr/>
        </p:nvSpPr>
        <p:spPr bwMode="auto">
          <a:xfrm>
            <a:off x="1257101" y="2330261"/>
            <a:ext cx="947052" cy="1152525"/>
          </a:xfrm>
          <a:custGeom>
            <a:avLst/>
            <a:gdLst>
              <a:gd name="T0" fmla="*/ 217 w 318"/>
              <a:gd name="T1" fmla="*/ 58 h 422"/>
              <a:gd name="T2" fmla="*/ 261 w 318"/>
              <a:gd name="T3" fmla="*/ 27 h 422"/>
              <a:gd name="T4" fmla="*/ 262 w 318"/>
              <a:gd name="T5" fmla="*/ 51 h 422"/>
              <a:gd name="T6" fmla="*/ 258 w 318"/>
              <a:gd name="T7" fmla="*/ 64 h 422"/>
              <a:gd name="T8" fmla="*/ 254 w 318"/>
              <a:gd name="T9" fmla="*/ 75 h 422"/>
              <a:gd name="T10" fmla="*/ 259 w 318"/>
              <a:gd name="T11" fmla="*/ 92 h 422"/>
              <a:gd name="T12" fmla="*/ 278 w 318"/>
              <a:gd name="T13" fmla="*/ 126 h 422"/>
              <a:gd name="T14" fmla="*/ 288 w 318"/>
              <a:gd name="T15" fmla="*/ 104 h 422"/>
              <a:gd name="T16" fmla="*/ 288 w 318"/>
              <a:gd name="T17" fmla="*/ 77 h 422"/>
              <a:gd name="T18" fmla="*/ 294 w 318"/>
              <a:gd name="T19" fmla="*/ 82 h 422"/>
              <a:gd name="T20" fmla="*/ 311 w 318"/>
              <a:gd name="T21" fmla="*/ 66 h 422"/>
              <a:gd name="T22" fmla="*/ 315 w 318"/>
              <a:gd name="T23" fmla="*/ 76 h 422"/>
              <a:gd name="T24" fmla="*/ 311 w 318"/>
              <a:gd name="T25" fmla="*/ 92 h 422"/>
              <a:gd name="T26" fmla="*/ 299 w 318"/>
              <a:gd name="T27" fmla="*/ 117 h 422"/>
              <a:gd name="T28" fmla="*/ 275 w 318"/>
              <a:gd name="T29" fmla="*/ 158 h 422"/>
              <a:gd name="T30" fmla="*/ 250 w 318"/>
              <a:gd name="T31" fmla="*/ 125 h 422"/>
              <a:gd name="T32" fmla="*/ 223 w 318"/>
              <a:gd name="T33" fmla="*/ 178 h 422"/>
              <a:gd name="T34" fmla="*/ 215 w 318"/>
              <a:gd name="T35" fmla="*/ 205 h 422"/>
              <a:gd name="T36" fmla="*/ 289 w 318"/>
              <a:gd name="T37" fmla="*/ 257 h 422"/>
              <a:gd name="T38" fmla="*/ 227 w 318"/>
              <a:gd name="T39" fmla="*/ 329 h 422"/>
              <a:gd name="T40" fmla="*/ 233 w 318"/>
              <a:gd name="T41" fmla="*/ 352 h 422"/>
              <a:gd name="T42" fmla="*/ 222 w 318"/>
              <a:gd name="T43" fmla="*/ 364 h 422"/>
              <a:gd name="T44" fmla="*/ 193 w 318"/>
              <a:gd name="T45" fmla="*/ 334 h 422"/>
              <a:gd name="T46" fmla="*/ 219 w 318"/>
              <a:gd name="T47" fmla="*/ 304 h 422"/>
              <a:gd name="T48" fmla="*/ 231 w 318"/>
              <a:gd name="T49" fmla="*/ 254 h 422"/>
              <a:gd name="T50" fmla="*/ 129 w 318"/>
              <a:gd name="T51" fmla="*/ 292 h 422"/>
              <a:gd name="T52" fmla="*/ 105 w 318"/>
              <a:gd name="T53" fmla="*/ 308 h 422"/>
              <a:gd name="T54" fmla="*/ 50 w 318"/>
              <a:gd name="T55" fmla="*/ 348 h 422"/>
              <a:gd name="T56" fmla="*/ 34 w 318"/>
              <a:gd name="T57" fmla="*/ 377 h 422"/>
              <a:gd name="T58" fmla="*/ 13 w 318"/>
              <a:gd name="T59" fmla="*/ 405 h 422"/>
              <a:gd name="T60" fmla="*/ 3 w 318"/>
              <a:gd name="T61" fmla="*/ 377 h 422"/>
              <a:gd name="T62" fmla="*/ 12 w 318"/>
              <a:gd name="T63" fmla="*/ 346 h 422"/>
              <a:gd name="T64" fmla="*/ 45 w 318"/>
              <a:gd name="T65" fmla="*/ 321 h 422"/>
              <a:gd name="T66" fmla="*/ 108 w 318"/>
              <a:gd name="T67" fmla="*/ 274 h 422"/>
              <a:gd name="T68" fmla="*/ 160 w 318"/>
              <a:gd name="T69" fmla="*/ 192 h 422"/>
              <a:gd name="T70" fmla="*/ 185 w 318"/>
              <a:gd name="T71" fmla="*/ 109 h 422"/>
              <a:gd name="T72" fmla="*/ 156 w 318"/>
              <a:gd name="T73" fmla="*/ 99 h 422"/>
              <a:gd name="T74" fmla="*/ 134 w 318"/>
              <a:gd name="T75" fmla="*/ 135 h 422"/>
              <a:gd name="T76" fmla="*/ 140 w 318"/>
              <a:gd name="T77" fmla="*/ 166 h 422"/>
              <a:gd name="T78" fmla="*/ 133 w 318"/>
              <a:gd name="T79" fmla="*/ 167 h 422"/>
              <a:gd name="T80" fmla="*/ 111 w 318"/>
              <a:gd name="T81" fmla="*/ 187 h 422"/>
              <a:gd name="T82" fmla="*/ 105 w 318"/>
              <a:gd name="T83" fmla="*/ 180 h 422"/>
              <a:gd name="T84" fmla="*/ 102 w 318"/>
              <a:gd name="T85" fmla="*/ 173 h 422"/>
              <a:gd name="T86" fmla="*/ 109 w 318"/>
              <a:gd name="T87" fmla="*/ 158 h 422"/>
              <a:gd name="T88" fmla="*/ 121 w 318"/>
              <a:gd name="T89" fmla="*/ 128 h 422"/>
              <a:gd name="T90" fmla="*/ 156 w 318"/>
              <a:gd name="T91" fmla="*/ 75 h 422"/>
              <a:gd name="T92" fmla="*/ 213 w 318"/>
              <a:gd name="T93" fmla="*/ 71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8" h="422">
                <a:moveTo>
                  <a:pt x="213" y="71"/>
                </a:moveTo>
                <a:cubicBezTo>
                  <a:pt x="213" y="71"/>
                  <a:pt x="223" y="64"/>
                  <a:pt x="217" y="58"/>
                </a:cubicBezTo>
                <a:cubicBezTo>
                  <a:pt x="211" y="53"/>
                  <a:pt x="208" y="32"/>
                  <a:pt x="217" y="22"/>
                </a:cubicBezTo>
                <a:cubicBezTo>
                  <a:pt x="217" y="22"/>
                  <a:pt x="243" y="0"/>
                  <a:pt x="261" y="27"/>
                </a:cubicBezTo>
                <a:cubicBezTo>
                  <a:pt x="261" y="27"/>
                  <a:pt x="263" y="39"/>
                  <a:pt x="261" y="44"/>
                </a:cubicBezTo>
                <a:cubicBezTo>
                  <a:pt x="261" y="44"/>
                  <a:pt x="261" y="49"/>
                  <a:pt x="262" y="51"/>
                </a:cubicBezTo>
                <a:cubicBezTo>
                  <a:pt x="262" y="51"/>
                  <a:pt x="267" y="59"/>
                  <a:pt x="260" y="59"/>
                </a:cubicBezTo>
                <a:cubicBezTo>
                  <a:pt x="260" y="59"/>
                  <a:pt x="259" y="63"/>
                  <a:pt x="258" y="64"/>
                </a:cubicBezTo>
                <a:cubicBezTo>
                  <a:pt x="258" y="64"/>
                  <a:pt x="258" y="67"/>
                  <a:pt x="257" y="67"/>
                </a:cubicBezTo>
                <a:cubicBezTo>
                  <a:pt x="257" y="67"/>
                  <a:pt x="256" y="75"/>
                  <a:pt x="254" y="75"/>
                </a:cubicBezTo>
                <a:cubicBezTo>
                  <a:pt x="246" y="75"/>
                  <a:pt x="246" y="75"/>
                  <a:pt x="246" y="75"/>
                </a:cubicBezTo>
                <a:cubicBezTo>
                  <a:pt x="246" y="75"/>
                  <a:pt x="256" y="82"/>
                  <a:pt x="259" y="92"/>
                </a:cubicBezTo>
                <a:cubicBezTo>
                  <a:pt x="263" y="103"/>
                  <a:pt x="263" y="103"/>
                  <a:pt x="263" y="103"/>
                </a:cubicBezTo>
                <a:cubicBezTo>
                  <a:pt x="263" y="103"/>
                  <a:pt x="274" y="116"/>
                  <a:pt x="278" y="126"/>
                </a:cubicBezTo>
                <a:cubicBezTo>
                  <a:pt x="278" y="126"/>
                  <a:pt x="284" y="116"/>
                  <a:pt x="286" y="114"/>
                </a:cubicBezTo>
                <a:cubicBezTo>
                  <a:pt x="288" y="111"/>
                  <a:pt x="288" y="107"/>
                  <a:pt x="288" y="104"/>
                </a:cubicBezTo>
                <a:cubicBezTo>
                  <a:pt x="288" y="101"/>
                  <a:pt x="285" y="88"/>
                  <a:pt x="287" y="86"/>
                </a:cubicBezTo>
                <a:cubicBezTo>
                  <a:pt x="289" y="83"/>
                  <a:pt x="288" y="77"/>
                  <a:pt x="288" y="77"/>
                </a:cubicBezTo>
                <a:cubicBezTo>
                  <a:pt x="288" y="77"/>
                  <a:pt x="290" y="71"/>
                  <a:pt x="293" y="77"/>
                </a:cubicBezTo>
                <a:cubicBezTo>
                  <a:pt x="294" y="82"/>
                  <a:pt x="294" y="82"/>
                  <a:pt x="294" y="82"/>
                </a:cubicBezTo>
                <a:cubicBezTo>
                  <a:pt x="294" y="82"/>
                  <a:pt x="297" y="80"/>
                  <a:pt x="298" y="80"/>
                </a:cubicBezTo>
                <a:cubicBezTo>
                  <a:pt x="299" y="79"/>
                  <a:pt x="309" y="65"/>
                  <a:pt x="311" y="66"/>
                </a:cubicBezTo>
                <a:cubicBezTo>
                  <a:pt x="311" y="66"/>
                  <a:pt x="317" y="63"/>
                  <a:pt x="317" y="69"/>
                </a:cubicBezTo>
                <a:cubicBezTo>
                  <a:pt x="317" y="75"/>
                  <a:pt x="315" y="76"/>
                  <a:pt x="315" y="76"/>
                </a:cubicBezTo>
                <a:cubicBezTo>
                  <a:pt x="315" y="76"/>
                  <a:pt x="318" y="77"/>
                  <a:pt x="316" y="81"/>
                </a:cubicBezTo>
                <a:cubicBezTo>
                  <a:pt x="316" y="81"/>
                  <a:pt x="312" y="89"/>
                  <a:pt x="311" y="92"/>
                </a:cubicBezTo>
                <a:cubicBezTo>
                  <a:pt x="310" y="96"/>
                  <a:pt x="306" y="105"/>
                  <a:pt x="303" y="109"/>
                </a:cubicBezTo>
                <a:cubicBezTo>
                  <a:pt x="300" y="112"/>
                  <a:pt x="301" y="110"/>
                  <a:pt x="299" y="117"/>
                </a:cubicBezTo>
                <a:cubicBezTo>
                  <a:pt x="297" y="125"/>
                  <a:pt x="290" y="146"/>
                  <a:pt x="285" y="152"/>
                </a:cubicBezTo>
                <a:cubicBezTo>
                  <a:pt x="285" y="152"/>
                  <a:pt x="284" y="158"/>
                  <a:pt x="275" y="158"/>
                </a:cubicBezTo>
                <a:cubicBezTo>
                  <a:pt x="275" y="158"/>
                  <a:pt x="268" y="156"/>
                  <a:pt x="267" y="151"/>
                </a:cubicBezTo>
                <a:cubicBezTo>
                  <a:pt x="266" y="146"/>
                  <a:pt x="251" y="127"/>
                  <a:pt x="250" y="125"/>
                </a:cubicBezTo>
                <a:cubicBezTo>
                  <a:pt x="250" y="125"/>
                  <a:pt x="242" y="138"/>
                  <a:pt x="236" y="140"/>
                </a:cubicBezTo>
                <a:cubicBezTo>
                  <a:pt x="236" y="140"/>
                  <a:pt x="227" y="168"/>
                  <a:pt x="223" y="178"/>
                </a:cubicBezTo>
                <a:cubicBezTo>
                  <a:pt x="218" y="188"/>
                  <a:pt x="222" y="181"/>
                  <a:pt x="222" y="181"/>
                </a:cubicBezTo>
                <a:cubicBezTo>
                  <a:pt x="222" y="181"/>
                  <a:pt x="217" y="201"/>
                  <a:pt x="215" y="205"/>
                </a:cubicBezTo>
                <a:cubicBezTo>
                  <a:pt x="215" y="205"/>
                  <a:pt x="237" y="202"/>
                  <a:pt x="267" y="227"/>
                </a:cubicBezTo>
                <a:cubicBezTo>
                  <a:pt x="267" y="227"/>
                  <a:pt x="297" y="241"/>
                  <a:pt x="289" y="257"/>
                </a:cubicBezTo>
                <a:cubicBezTo>
                  <a:pt x="289" y="257"/>
                  <a:pt x="270" y="281"/>
                  <a:pt x="267" y="284"/>
                </a:cubicBezTo>
                <a:cubicBezTo>
                  <a:pt x="265" y="287"/>
                  <a:pt x="225" y="320"/>
                  <a:pt x="227" y="329"/>
                </a:cubicBezTo>
                <a:cubicBezTo>
                  <a:pt x="227" y="329"/>
                  <a:pt x="230" y="333"/>
                  <a:pt x="229" y="336"/>
                </a:cubicBezTo>
                <a:cubicBezTo>
                  <a:pt x="229" y="339"/>
                  <a:pt x="229" y="348"/>
                  <a:pt x="233" y="352"/>
                </a:cubicBezTo>
                <a:cubicBezTo>
                  <a:pt x="237" y="355"/>
                  <a:pt x="257" y="367"/>
                  <a:pt x="247" y="371"/>
                </a:cubicBezTo>
                <a:cubicBezTo>
                  <a:pt x="247" y="371"/>
                  <a:pt x="226" y="372"/>
                  <a:pt x="222" y="364"/>
                </a:cubicBezTo>
                <a:cubicBezTo>
                  <a:pt x="222" y="364"/>
                  <a:pt x="211" y="353"/>
                  <a:pt x="205" y="352"/>
                </a:cubicBezTo>
                <a:cubicBezTo>
                  <a:pt x="205" y="352"/>
                  <a:pt x="184" y="344"/>
                  <a:pt x="193" y="334"/>
                </a:cubicBezTo>
                <a:cubicBezTo>
                  <a:pt x="193" y="334"/>
                  <a:pt x="200" y="322"/>
                  <a:pt x="203" y="323"/>
                </a:cubicBezTo>
                <a:cubicBezTo>
                  <a:pt x="203" y="323"/>
                  <a:pt x="216" y="312"/>
                  <a:pt x="219" y="304"/>
                </a:cubicBezTo>
                <a:cubicBezTo>
                  <a:pt x="223" y="296"/>
                  <a:pt x="241" y="259"/>
                  <a:pt x="248" y="256"/>
                </a:cubicBezTo>
                <a:cubicBezTo>
                  <a:pt x="248" y="256"/>
                  <a:pt x="238" y="254"/>
                  <a:pt x="231" y="254"/>
                </a:cubicBezTo>
                <a:cubicBezTo>
                  <a:pt x="223" y="254"/>
                  <a:pt x="197" y="251"/>
                  <a:pt x="186" y="245"/>
                </a:cubicBezTo>
                <a:cubicBezTo>
                  <a:pt x="186" y="245"/>
                  <a:pt x="144" y="285"/>
                  <a:pt x="129" y="292"/>
                </a:cubicBezTo>
                <a:cubicBezTo>
                  <a:pt x="129" y="292"/>
                  <a:pt x="125" y="298"/>
                  <a:pt x="123" y="299"/>
                </a:cubicBezTo>
                <a:cubicBezTo>
                  <a:pt x="123" y="299"/>
                  <a:pt x="113" y="307"/>
                  <a:pt x="105" y="308"/>
                </a:cubicBezTo>
                <a:cubicBezTo>
                  <a:pt x="105" y="308"/>
                  <a:pt x="92" y="315"/>
                  <a:pt x="89" y="318"/>
                </a:cubicBezTo>
                <a:cubicBezTo>
                  <a:pt x="85" y="321"/>
                  <a:pt x="53" y="346"/>
                  <a:pt x="50" y="348"/>
                </a:cubicBezTo>
                <a:cubicBezTo>
                  <a:pt x="50" y="348"/>
                  <a:pt x="36" y="365"/>
                  <a:pt x="35" y="369"/>
                </a:cubicBezTo>
                <a:cubicBezTo>
                  <a:pt x="35" y="369"/>
                  <a:pt x="40" y="375"/>
                  <a:pt x="34" y="377"/>
                </a:cubicBezTo>
                <a:cubicBezTo>
                  <a:pt x="34" y="377"/>
                  <a:pt x="21" y="386"/>
                  <a:pt x="18" y="391"/>
                </a:cubicBezTo>
                <a:cubicBezTo>
                  <a:pt x="16" y="396"/>
                  <a:pt x="12" y="402"/>
                  <a:pt x="13" y="405"/>
                </a:cubicBezTo>
                <a:cubicBezTo>
                  <a:pt x="14" y="409"/>
                  <a:pt x="5" y="422"/>
                  <a:pt x="0" y="404"/>
                </a:cubicBezTo>
                <a:cubicBezTo>
                  <a:pt x="0" y="404"/>
                  <a:pt x="1" y="386"/>
                  <a:pt x="3" y="377"/>
                </a:cubicBezTo>
                <a:cubicBezTo>
                  <a:pt x="6" y="367"/>
                  <a:pt x="7" y="365"/>
                  <a:pt x="6" y="362"/>
                </a:cubicBezTo>
                <a:cubicBezTo>
                  <a:pt x="5" y="358"/>
                  <a:pt x="4" y="348"/>
                  <a:pt x="12" y="346"/>
                </a:cubicBezTo>
                <a:cubicBezTo>
                  <a:pt x="20" y="344"/>
                  <a:pt x="27" y="345"/>
                  <a:pt x="27" y="345"/>
                </a:cubicBezTo>
                <a:cubicBezTo>
                  <a:pt x="27" y="345"/>
                  <a:pt x="41" y="329"/>
                  <a:pt x="45" y="321"/>
                </a:cubicBezTo>
                <a:cubicBezTo>
                  <a:pt x="50" y="313"/>
                  <a:pt x="69" y="296"/>
                  <a:pt x="77" y="292"/>
                </a:cubicBezTo>
                <a:cubicBezTo>
                  <a:pt x="84" y="288"/>
                  <a:pt x="103" y="280"/>
                  <a:pt x="108" y="274"/>
                </a:cubicBezTo>
                <a:cubicBezTo>
                  <a:pt x="113" y="267"/>
                  <a:pt x="133" y="235"/>
                  <a:pt x="142" y="232"/>
                </a:cubicBezTo>
                <a:cubicBezTo>
                  <a:pt x="142" y="232"/>
                  <a:pt x="141" y="199"/>
                  <a:pt x="160" y="192"/>
                </a:cubicBezTo>
                <a:cubicBezTo>
                  <a:pt x="160" y="192"/>
                  <a:pt x="170" y="188"/>
                  <a:pt x="175" y="175"/>
                </a:cubicBezTo>
                <a:cubicBezTo>
                  <a:pt x="180" y="163"/>
                  <a:pt x="180" y="117"/>
                  <a:pt x="185" y="109"/>
                </a:cubicBezTo>
                <a:cubicBezTo>
                  <a:pt x="185" y="109"/>
                  <a:pt x="184" y="104"/>
                  <a:pt x="185" y="102"/>
                </a:cubicBezTo>
                <a:cubicBezTo>
                  <a:pt x="185" y="102"/>
                  <a:pt x="160" y="101"/>
                  <a:pt x="156" y="99"/>
                </a:cubicBezTo>
                <a:cubicBezTo>
                  <a:pt x="156" y="99"/>
                  <a:pt x="149" y="94"/>
                  <a:pt x="146" y="103"/>
                </a:cubicBezTo>
                <a:cubicBezTo>
                  <a:pt x="146" y="103"/>
                  <a:pt x="136" y="127"/>
                  <a:pt x="134" y="135"/>
                </a:cubicBezTo>
                <a:cubicBezTo>
                  <a:pt x="134" y="135"/>
                  <a:pt x="133" y="148"/>
                  <a:pt x="134" y="153"/>
                </a:cubicBezTo>
                <a:cubicBezTo>
                  <a:pt x="135" y="157"/>
                  <a:pt x="138" y="164"/>
                  <a:pt x="140" y="166"/>
                </a:cubicBezTo>
                <a:cubicBezTo>
                  <a:pt x="142" y="168"/>
                  <a:pt x="144" y="172"/>
                  <a:pt x="141" y="172"/>
                </a:cubicBezTo>
                <a:cubicBezTo>
                  <a:pt x="141" y="172"/>
                  <a:pt x="135" y="171"/>
                  <a:pt x="133" y="167"/>
                </a:cubicBezTo>
                <a:cubicBezTo>
                  <a:pt x="133" y="167"/>
                  <a:pt x="132" y="160"/>
                  <a:pt x="127" y="168"/>
                </a:cubicBezTo>
                <a:cubicBezTo>
                  <a:pt x="127" y="168"/>
                  <a:pt x="110" y="200"/>
                  <a:pt x="111" y="187"/>
                </a:cubicBezTo>
                <a:cubicBezTo>
                  <a:pt x="111" y="187"/>
                  <a:pt x="103" y="195"/>
                  <a:pt x="107" y="185"/>
                </a:cubicBezTo>
                <a:cubicBezTo>
                  <a:pt x="107" y="185"/>
                  <a:pt x="101" y="187"/>
                  <a:pt x="105" y="180"/>
                </a:cubicBezTo>
                <a:cubicBezTo>
                  <a:pt x="105" y="180"/>
                  <a:pt x="114" y="161"/>
                  <a:pt x="108" y="167"/>
                </a:cubicBezTo>
                <a:cubicBezTo>
                  <a:pt x="102" y="173"/>
                  <a:pt x="102" y="173"/>
                  <a:pt x="102" y="173"/>
                </a:cubicBezTo>
                <a:cubicBezTo>
                  <a:pt x="102" y="173"/>
                  <a:pt x="96" y="176"/>
                  <a:pt x="100" y="170"/>
                </a:cubicBezTo>
                <a:cubicBezTo>
                  <a:pt x="100" y="170"/>
                  <a:pt x="107" y="163"/>
                  <a:pt x="109" y="158"/>
                </a:cubicBezTo>
                <a:cubicBezTo>
                  <a:pt x="111" y="154"/>
                  <a:pt x="114" y="149"/>
                  <a:pt x="118" y="146"/>
                </a:cubicBezTo>
                <a:cubicBezTo>
                  <a:pt x="121" y="142"/>
                  <a:pt x="120" y="132"/>
                  <a:pt x="121" y="128"/>
                </a:cubicBezTo>
                <a:cubicBezTo>
                  <a:pt x="121" y="124"/>
                  <a:pt x="125" y="86"/>
                  <a:pt x="134" y="82"/>
                </a:cubicBezTo>
                <a:cubicBezTo>
                  <a:pt x="144" y="77"/>
                  <a:pt x="150" y="77"/>
                  <a:pt x="156" y="75"/>
                </a:cubicBezTo>
                <a:cubicBezTo>
                  <a:pt x="161" y="73"/>
                  <a:pt x="189" y="70"/>
                  <a:pt x="197" y="72"/>
                </a:cubicBezTo>
                <a:cubicBezTo>
                  <a:pt x="197" y="72"/>
                  <a:pt x="211" y="72"/>
                  <a:pt x="213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6843E45F-310C-417B-AC1B-138FBD07B50C}"/>
              </a:ext>
            </a:extLst>
          </p:cNvPr>
          <p:cNvSpPr>
            <a:spLocks/>
          </p:cNvSpPr>
          <p:nvPr/>
        </p:nvSpPr>
        <p:spPr bwMode="auto">
          <a:xfrm>
            <a:off x="5276581" y="1882308"/>
            <a:ext cx="1270947" cy="1546692"/>
          </a:xfrm>
          <a:custGeom>
            <a:avLst/>
            <a:gdLst>
              <a:gd name="T0" fmla="*/ 217 w 318"/>
              <a:gd name="T1" fmla="*/ 58 h 422"/>
              <a:gd name="T2" fmla="*/ 261 w 318"/>
              <a:gd name="T3" fmla="*/ 27 h 422"/>
              <a:gd name="T4" fmla="*/ 262 w 318"/>
              <a:gd name="T5" fmla="*/ 51 h 422"/>
              <a:gd name="T6" fmla="*/ 258 w 318"/>
              <a:gd name="T7" fmla="*/ 64 h 422"/>
              <a:gd name="T8" fmla="*/ 254 w 318"/>
              <a:gd name="T9" fmla="*/ 75 h 422"/>
              <a:gd name="T10" fmla="*/ 259 w 318"/>
              <a:gd name="T11" fmla="*/ 92 h 422"/>
              <a:gd name="T12" fmla="*/ 278 w 318"/>
              <a:gd name="T13" fmla="*/ 126 h 422"/>
              <a:gd name="T14" fmla="*/ 288 w 318"/>
              <a:gd name="T15" fmla="*/ 104 h 422"/>
              <a:gd name="T16" fmla="*/ 288 w 318"/>
              <a:gd name="T17" fmla="*/ 77 h 422"/>
              <a:gd name="T18" fmla="*/ 294 w 318"/>
              <a:gd name="T19" fmla="*/ 82 h 422"/>
              <a:gd name="T20" fmla="*/ 311 w 318"/>
              <a:gd name="T21" fmla="*/ 66 h 422"/>
              <a:gd name="T22" fmla="*/ 315 w 318"/>
              <a:gd name="T23" fmla="*/ 76 h 422"/>
              <a:gd name="T24" fmla="*/ 311 w 318"/>
              <a:gd name="T25" fmla="*/ 92 h 422"/>
              <a:gd name="T26" fmla="*/ 299 w 318"/>
              <a:gd name="T27" fmla="*/ 117 h 422"/>
              <a:gd name="T28" fmla="*/ 275 w 318"/>
              <a:gd name="T29" fmla="*/ 158 h 422"/>
              <a:gd name="T30" fmla="*/ 250 w 318"/>
              <a:gd name="T31" fmla="*/ 125 h 422"/>
              <a:gd name="T32" fmla="*/ 223 w 318"/>
              <a:gd name="T33" fmla="*/ 178 h 422"/>
              <a:gd name="T34" fmla="*/ 215 w 318"/>
              <a:gd name="T35" fmla="*/ 205 h 422"/>
              <a:gd name="T36" fmla="*/ 289 w 318"/>
              <a:gd name="T37" fmla="*/ 257 h 422"/>
              <a:gd name="T38" fmla="*/ 227 w 318"/>
              <a:gd name="T39" fmla="*/ 329 h 422"/>
              <a:gd name="T40" fmla="*/ 233 w 318"/>
              <a:gd name="T41" fmla="*/ 352 h 422"/>
              <a:gd name="T42" fmla="*/ 222 w 318"/>
              <a:gd name="T43" fmla="*/ 364 h 422"/>
              <a:gd name="T44" fmla="*/ 193 w 318"/>
              <a:gd name="T45" fmla="*/ 334 h 422"/>
              <a:gd name="T46" fmla="*/ 219 w 318"/>
              <a:gd name="T47" fmla="*/ 304 h 422"/>
              <a:gd name="T48" fmla="*/ 231 w 318"/>
              <a:gd name="T49" fmla="*/ 254 h 422"/>
              <a:gd name="T50" fmla="*/ 129 w 318"/>
              <a:gd name="T51" fmla="*/ 292 h 422"/>
              <a:gd name="T52" fmla="*/ 105 w 318"/>
              <a:gd name="T53" fmla="*/ 308 h 422"/>
              <a:gd name="T54" fmla="*/ 50 w 318"/>
              <a:gd name="T55" fmla="*/ 348 h 422"/>
              <a:gd name="T56" fmla="*/ 34 w 318"/>
              <a:gd name="T57" fmla="*/ 377 h 422"/>
              <a:gd name="T58" fmla="*/ 13 w 318"/>
              <a:gd name="T59" fmla="*/ 405 h 422"/>
              <a:gd name="T60" fmla="*/ 3 w 318"/>
              <a:gd name="T61" fmla="*/ 377 h 422"/>
              <a:gd name="T62" fmla="*/ 12 w 318"/>
              <a:gd name="T63" fmla="*/ 346 h 422"/>
              <a:gd name="T64" fmla="*/ 45 w 318"/>
              <a:gd name="T65" fmla="*/ 321 h 422"/>
              <a:gd name="T66" fmla="*/ 108 w 318"/>
              <a:gd name="T67" fmla="*/ 274 h 422"/>
              <a:gd name="T68" fmla="*/ 160 w 318"/>
              <a:gd name="T69" fmla="*/ 192 h 422"/>
              <a:gd name="T70" fmla="*/ 185 w 318"/>
              <a:gd name="T71" fmla="*/ 109 h 422"/>
              <a:gd name="T72" fmla="*/ 156 w 318"/>
              <a:gd name="T73" fmla="*/ 99 h 422"/>
              <a:gd name="T74" fmla="*/ 134 w 318"/>
              <a:gd name="T75" fmla="*/ 135 h 422"/>
              <a:gd name="T76" fmla="*/ 140 w 318"/>
              <a:gd name="T77" fmla="*/ 166 h 422"/>
              <a:gd name="T78" fmla="*/ 133 w 318"/>
              <a:gd name="T79" fmla="*/ 167 h 422"/>
              <a:gd name="T80" fmla="*/ 111 w 318"/>
              <a:gd name="T81" fmla="*/ 187 h 422"/>
              <a:gd name="T82" fmla="*/ 105 w 318"/>
              <a:gd name="T83" fmla="*/ 180 h 422"/>
              <a:gd name="T84" fmla="*/ 102 w 318"/>
              <a:gd name="T85" fmla="*/ 173 h 422"/>
              <a:gd name="T86" fmla="*/ 109 w 318"/>
              <a:gd name="T87" fmla="*/ 158 h 422"/>
              <a:gd name="T88" fmla="*/ 121 w 318"/>
              <a:gd name="T89" fmla="*/ 128 h 422"/>
              <a:gd name="T90" fmla="*/ 156 w 318"/>
              <a:gd name="T91" fmla="*/ 75 h 422"/>
              <a:gd name="T92" fmla="*/ 213 w 318"/>
              <a:gd name="T93" fmla="*/ 71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8" h="422">
                <a:moveTo>
                  <a:pt x="213" y="71"/>
                </a:moveTo>
                <a:cubicBezTo>
                  <a:pt x="213" y="71"/>
                  <a:pt x="223" y="64"/>
                  <a:pt x="217" y="58"/>
                </a:cubicBezTo>
                <a:cubicBezTo>
                  <a:pt x="211" y="53"/>
                  <a:pt x="208" y="32"/>
                  <a:pt x="217" y="22"/>
                </a:cubicBezTo>
                <a:cubicBezTo>
                  <a:pt x="217" y="22"/>
                  <a:pt x="243" y="0"/>
                  <a:pt x="261" y="27"/>
                </a:cubicBezTo>
                <a:cubicBezTo>
                  <a:pt x="261" y="27"/>
                  <a:pt x="263" y="39"/>
                  <a:pt x="261" y="44"/>
                </a:cubicBezTo>
                <a:cubicBezTo>
                  <a:pt x="261" y="44"/>
                  <a:pt x="261" y="49"/>
                  <a:pt x="262" y="51"/>
                </a:cubicBezTo>
                <a:cubicBezTo>
                  <a:pt x="262" y="51"/>
                  <a:pt x="267" y="59"/>
                  <a:pt x="260" y="59"/>
                </a:cubicBezTo>
                <a:cubicBezTo>
                  <a:pt x="260" y="59"/>
                  <a:pt x="259" y="63"/>
                  <a:pt x="258" y="64"/>
                </a:cubicBezTo>
                <a:cubicBezTo>
                  <a:pt x="258" y="64"/>
                  <a:pt x="258" y="67"/>
                  <a:pt x="257" y="67"/>
                </a:cubicBezTo>
                <a:cubicBezTo>
                  <a:pt x="257" y="67"/>
                  <a:pt x="256" y="75"/>
                  <a:pt x="254" y="75"/>
                </a:cubicBezTo>
                <a:cubicBezTo>
                  <a:pt x="246" y="75"/>
                  <a:pt x="246" y="75"/>
                  <a:pt x="246" y="75"/>
                </a:cubicBezTo>
                <a:cubicBezTo>
                  <a:pt x="246" y="75"/>
                  <a:pt x="256" y="82"/>
                  <a:pt x="259" y="92"/>
                </a:cubicBezTo>
                <a:cubicBezTo>
                  <a:pt x="263" y="103"/>
                  <a:pt x="263" y="103"/>
                  <a:pt x="263" y="103"/>
                </a:cubicBezTo>
                <a:cubicBezTo>
                  <a:pt x="263" y="103"/>
                  <a:pt x="274" y="116"/>
                  <a:pt x="278" y="126"/>
                </a:cubicBezTo>
                <a:cubicBezTo>
                  <a:pt x="278" y="126"/>
                  <a:pt x="284" y="116"/>
                  <a:pt x="286" y="114"/>
                </a:cubicBezTo>
                <a:cubicBezTo>
                  <a:pt x="288" y="111"/>
                  <a:pt x="288" y="107"/>
                  <a:pt x="288" y="104"/>
                </a:cubicBezTo>
                <a:cubicBezTo>
                  <a:pt x="288" y="101"/>
                  <a:pt x="285" y="88"/>
                  <a:pt x="287" y="86"/>
                </a:cubicBezTo>
                <a:cubicBezTo>
                  <a:pt x="289" y="83"/>
                  <a:pt x="288" y="77"/>
                  <a:pt x="288" y="77"/>
                </a:cubicBezTo>
                <a:cubicBezTo>
                  <a:pt x="288" y="77"/>
                  <a:pt x="290" y="71"/>
                  <a:pt x="293" y="77"/>
                </a:cubicBezTo>
                <a:cubicBezTo>
                  <a:pt x="294" y="82"/>
                  <a:pt x="294" y="82"/>
                  <a:pt x="294" y="82"/>
                </a:cubicBezTo>
                <a:cubicBezTo>
                  <a:pt x="294" y="82"/>
                  <a:pt x="297" y="80"/>
                  <a:pt x="298" y="80"/>
                </a:cubicBezTo>
                <a:cubicBezTo>
                  <a:pt x="299" y="79"/>
                  <a:pt x="309" y="65"/>
                  <a:pt x="311" y="66"/>
                </a:cubicBezTo>
                <a:cubicBezTo>
                  <a:pt x="311" y="66"/>
                  <a:pt x="317" y="63"/>
                  <a:pt x="317" y="69"/>
                </a:cubicBezTo>
                <a:cubicBezTo>
                  <a:pt x="317" y="75"/>
                  <a:pt x="315" y="76"/>
                  <a:pt x="315" y="76"/>
                </a:cubicBezTo>
                <a:cubicBezTo>
                  <a:pt x="315" y="76"/>
                  <a:pt x="318" y="77"/>
                  <a:pt x="316" y="81"/>
                </a:cubicBezTo>
                <a:cubicBezTo>
                  <a:pt x="316" y="81"/>
                  <a:pt x="312" y="89"/>
                  <a:pt x="311" y="92"/>
                </a:cubicBezTo>
                <a:cubicBezTo>
                  <a:pt x="310" y="96"/>
                  <a:pt x="306" y="105"/>
                  <a:pt x="303" y="109"/>
                </a:cubicBezTo>
                <a:cubicBezTo>
                  <a:pt x="300" y="112"/>
                  <a:pt x="301" y="110"/>
                  <a:pt x="299" y="117"/>
                </a:cubicBezTo>
                <a:cubicBezTo>
                  <a:pt x="297" y="125"/>
                  <a:pt x="290" y="146"/>
                  <a:pt x="285" y="152"/>
                </a:cubicBezTo>
                <a:cubicBezTo>
                  <a:pt x="285" y="152"/>
                  <a:pt x="284" y="158"/>
                  <a:pt x="275" y="158"/>
                </a:cubicBezTo>
                <a:cubicBezTo>
                  <a:pt x="275" y="158"/>
                  <a:pt x="268" y="156"/>
                  <a:pt x="267" y="151"/>
                </a:cubicBezTo>
                <a:cubicBezTo>
                  <a:pt x="266" y="146"/>
                  <a:pt x="251" y="127"/>
                  <a:pt x="250" y="125"/>
                </a:cubicBezTo>
                <a:cubicBezTo>
                  <a:pt x="250" y="125"/>
                  <a:pt x="242" y="138"/>
                  <a:pt x="236" y="140"/>
                </a:cubicBezTo>
                <a:cubicBezTo>
                  <a:pt x="236" y="140"/>
                  <a:pt x="227" y="168"/>
                  <a:pt x="223" y="178"/>
                </a:cubicBezTo>
                <a:cubicBezTo>
                  <a:pt x="218" y="188"/>
                  <a:pt x="222" y="181"/>
                  <a:pt x="222" y="181"/>
                </a:cubicBezTo>
                <a:cubicBezTo>
                  <a:pt x="222" y="181"/>
                  <a:pt x="217" y="201"/>
                  <a:pt x="215" y="205"/>
                </a:cubicBezTo>
                <a:cubicBezTo>
                  <a:pt x="215" y="205"/>
                  <a:pt x="237" y="202"/>
                  <a:pt x="267" y="227"/>
                </a:cubicBezTo>
                <a:cubicBezTo>
                  <a:pt x="267" y="227"/>
                  <a:pt x="297" y="241"/>
                  <a:pt x="289" y="257"/>
                </a:cubicBezTo>
                <a:cubicBezTo>
                  <a:pt x="289" y="257"/>
                  <a:pt x="270" y="281"/>
                  <a:pt x="267" y="284"/>
                </a:cubicBezTo>
                <a:cubicBezTo>
                  <a:pt x="265" y="287"/>
                  <a:pt x="225" y="320"/>
                  <a:pt x="227" y="329"/>
                </a:cubicBezTo>
                <a:cubicBezTo>
                  <a:pt x="227" y="329"/>
                  <a:pt x="230" y="333"/>
                  <a:pt x="229" y="336"/>
                </a:cubicBezTo>
                <a:cubicBezTo>
                  <a:pt x="229" y="339"/>
                  <a:pt x="229" y="348"/>
                  <a:pt x="233" y="352"/>
                </a:cubicBezTo>
                <a:cubicBezTo>
                  <a:pt x="237" y="355"/>
                  <a:pt x="257" y="367"/>
                  <a:pt x="247" y="371"/>
                </a:cubicBezTo>
                <a:cubicBezTo>
                  <a:pt x="247" y="371"/>
                  <a:pt x="226" y="372"/>
                  <a:pt x="222" y="364"/>
                </a:cubicBezTo>
                <a:cubicBezTo>
                  <a:pt x="222" y="364"/>
                  <a:pt x="211" y="353"/>
                  <a:pt x="205" y="352"/>
                </a:cubicBezTo>
                <a:cubicBezTo>
                  <a:pt x="205" y="352"/>
                  <a:pt x="184" y="344"/>
                  <a:pt x="193" y="334"/>
                </a:cubicBezTo>
                <a:cubicBezTo>
                  <a:pt x="193" y="334"/>
                  <a:pt x="200" y="322"/>
                  <a:pt x="203" y="323"/>
                </a:cubicBezTo>
                <a:cubicBezTo>
                  <a:pt x="203" y="323"/>
                  <a:pt x="216" y="312"/>
                  <a:pt x="219" y="304"/>
                </a:cubicBezTo>
                <a:cubicBezTo>
                  <a:pt x="223" y="296"/>
                  <a:pt x="241" y="259"/>
                  <a:pt x="248" y="256"/>
                </a:cubicBezTo>
                <a:cubicBezTo>
                  <a:pt x="248" y="256"/>
                  <a:pt x="238" y="254"/>
                  <a:pt x="231" y="254"/>
                </a:cubicBezTo>
                <a:cubicBezTo>
                  <a:pt x="223" y="254"/>
                  <a:pt x="197" y="251"/>
                  <a:pt x="186" y="245"/>
                </a:cubicBezTo>
                <a:cubicBezTo>
                  <a:pt x="186" y="245"/>
                  <a:pt x="144" y="285"/>
                  <a:pt x="129" y="292"/>
                </a:cubicBezTo>
                <a:cubicBezTo>
                  <a:pt x="129" y="292"/>
                  <a:pt x="125" y="298"/>
                  <a:pt x="123" y="299"/>
                </a:cubicBezTo>
                <a:cubicBezTo>
                  <a:pt x="123" y="299"/>
                  <a:pt x="113" y="307"/>
                  <a:pt x="105" y="308"/>
                </a:cubicBezTo>
                <a:cubicBezTo>
                  <a:pt x="105" y="308"/>
                  <a:pt x="92" y="315"/>
                  <a:pt x="89" y="318"/>
                </a:cubicBezTo>
                <a:cubicBezTo>
                  <a:pt x="85" y="321"/>
                  <a:pt x="53" y="346"/>
                  <a:pt x="50" y="348"/>
                </a:cubicBezTo>
                <a:cubicBezTo>
                  <a:pt x="50" y="348"/>
                  <a:pt x="36" y="365"/>
                  <a:pt x="35" y="369"/>
                </a:cubicBezTo>
                <a:cubicBezTo>
                  <a:pt x="35" y="369"/>
                  <a:pt x="40" y="375"/>
                  <a:pt x="34" y="377"/>
                </a:cubicBezTo>
                <a:cubicBezTo>
                  <a:pt x="34" y="377"/>
                  <a:pt x="21" y="386"/>
                  <a:pt x="18" y="391"/>
                </a:cubicBezTo>
                <a:cubicBezTo>
                  <a:pt x="16" y="396"/>
                  <a:pt x="12" y="402"/>
                  <a:pt x="13" y="405"/>
                </a:cubicBezTo>
                <a:cubicBezTo>
                  <a:pt x="14" y="409"/>
                  <a:pt x="5" y="422"/>
                  <a:pt x="0" y="404"/>
                </a:cubicBezTo>
                <a:cubicBezTo>
                  <a:pt x="0" y="404"/>
                  <a:pt x="1" y="386"/>
                  <a:pt x="3" y="377"/>
                </a:cubicBezTo>
                <a:cubicBezTo>
                  <a:pt x="6" y="367"/>
                  <a:pt x="7" y="365"/>
                  <a:pt x="6" y="362"/>
                </a:cubicBezTo>
                <a:cubicBezTo>
                  <a:pt x="5" y="358"/>
                  <a:pt x="4" y="348"/>
                  <a:pt x="12" y="346"/>
                </a:cubicBezTo>
                <a:cubicBezTo>
                  <a:pt x="20" y="344"/>
                  <a:pt x="27" y="345"/>
                  <a:pt x="27" y="345"/>
                </a:cubicBezTo>
                <a:cubicBezTo>
                  <a:pt x="27" y="345"/>
                  <a:pt x="41" y="329"/>
                  <a:pt x="45" y="321"/>
                </a:cubicBezTo>
                <a:cubicBezTo>
                  <a:pt x="50" y="313"/>
                  <a:pt x="69" y="296"/>
                  <a:pt x="77" y="292"/>
                </a:cubicBezTo>
                <a:cubicBezTo>
                  <a:pt x="84" y="288"/>
                  <a:pt x="103" y="280"/>
                  <a:pt x="108" y="274"/>
                </a:cubicBezTo>
                <a:cubicBezTo>
                  <a:pt x="113" y="267"/>
                  <a:pt x="133" y="235"/>
                  <a:pt x="142" y="232"/>
                </a:cubicBezTo>
                <a:cubicBezTo>
                  <a:pt x="142" y="232"/>
                  <a:pt x="141" y="199"/>
                  <a:pt x="160" y="192"/>
                </a:cubicBezTo>
                <a:cubicBezTo>
                  <a:pt x="160" y="192"/>
                  <a:pt x="170" y="188"/>
                  <a:pt x="175" y="175"/>
                </a:cubicBezTo>
                <a:cubicBezTo>
                  <a:pt x="180" y="163"/>
                  <a:pt x="180" y="117"/>
                  <a:pt x="185" y="109"/>
                </a:cubicBezTo>
                <a:cubicBezTo>
                  <a:pt x="185" y="109"/>
                  <a:pt x="184" y="104"/>
                  <a:pt x="185" y="102"/>
                </a:cubicBezTo>
                <a:cubicBezTo>
                  <a:pt x="185" y="102"/>
                  <a:pt x="160" y="101"/>
                  <a:pt x="156" y="99"/>
                </a:cubicBezTo>
                <a:cubicBezTo>
                  <a:pt x="156" y="99"/>
                  <a:pt x="149" y="94"/>
                  <a:pt x="146" y="103"/>
                </a:cubicBezTo>
                <a:cubicBezTo>
                  <a:pt x="146" y="103"/>
                  <a:pt x="136" y="127"/>
                  <a:pt x="134" y="135"/>
                </a:cubicBezTo>
                <a:cubicBezTo>
                  <a:pt x="134" y="135"/>
                  <a:pt x="133" y="148"/>
                  <a:pt x="134" y="153"/>
                </a:cubicBezTo>
                <a:cubicBezTo>
                  <a:pt x="135" y="157"/>
                  <a:pt x="138" y="164"/>
                  <a:pt x="140" y="166"/>
                </a:cubicBezTo>
                <a:cubicBezTo>
                  <a:pt x="142" y="168"/>
                  <a:pt x="144" y="172"/>
                  <a:pt x="141" y="172"/>
                </a:cubicBezTo>
                <a:cubicBezTo>
                  <a:pt x="141" y="172"/>
                  <a:pt x="135" y="171"/>
                  <a:pt x="133" y="167"/>
                </a:cubicBezTo>
                <a:cubicBezTo>
                  <a:pt x="133" y="167"/>
                  <a:pt x="132" y="160"/>
                  <a:pt x="127" y="168"/>
                </a:cubicBezTo>
                <a:cubicBezTo>
                  <a:pt x="127" y="168"/>
                  <a:pt x="110" y="200"/>
                  <a:pt x="111" y="187"/>
                </a:cubicBezTo>
                <a:cubicBezTo>
                  <a:pt x="111" y="187"/>
                  <a:pt x="103" y="195"/>
                  <a:pt x="107" y="185"/>
                </a:cubicBezTo>
                <a:cubicBezTo>
                  <a:pt x="107" y="185"/>
                  <a:pt x="101" y="187"/>
                  <a:pt x="105" y="180"/>
                </a:cubicBezTo>
                <a:cubicBezTo>
                  <a:pt x="105" y="180"/>
                  <a:pt x="114" y="161"/>
                  <a:pt x="108" y="167"/>
                </a:cubicBezTo>
                <a:cubicBezTo>
                  <a:pt x="102" y="173"/>
                  <a:pt x="102" y="173"/>
                  <a:pt x="102" y="173"/>
                </a:cubicBezTo>
                <a:cubicBezTo>
                  <a:pt x="102" y="173"/>
                  <a:pt x="96" y="176"/>
                  <a:pt x="100" y="170"/>
                </a:cubicBezTo>
                <a:cubicBezTo>
                  <a:pt x="100" y="170"/>
                  <a:pt x="107" y="163"/>
                  <a:pt x="109" y="158"/>
                </a:cubicBezTo>
                <a:cubicBezTo>
                  <a:pt x="111" y="154"/>
                  <a:pt x="114" y="149"/>
                  <a:pt x="118" y="146"/>
                </a:cubicBezTo>
                <a:cubicBezTo>
                  <a:pt x="121" y="142"/>
                  <a:pt x="120" y="132"/>
                  <a:pt x="121" y="128"/>
                </a:cubicBezTo>
                <a:cubicBezTo>
                  <a:pt x="121" y="124"/>
                  <a:pt x="125" y="86"/>
                  <a:pt x="134" y="82"/>
                </a:cubicBezTo>
                <a:cubicBezTo>
                  <a:pt x="144" y="77"/>
                  <a:pt x="150" y="77"/>
                  <a:pt x="156" y="75"/>
                </a:cubicBezTo>
                <a:cubicBezTo>
                  <a:pt x="161" y="73"/>
                  <a:pt x="189" y="70"/>
                  <a:pt x="197" y="72"/>
                </a:cubicBezTo>
                <a:cubicBezTo>
                  <a:pt x="197" y="72"/>
                  <a:pt x="211" y="72"/>
                  <a:pt x="213" y="7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0A1A28A4-71D8-4991-B5B6-6718D605A374}"/>
              </a:ext>
            </a:extLst>
          </p:cNvPr>
          <p:cNvSpPr>
            <a:spLocks/>
          </p:cNvSpPr>
          <p:nvPr/>
        </p:nvSpPr>
        <p:spPr bwMode="auto">
          <a:xfrm>
            <a:off x="9377986" y="1577508"/>
            <a:ext cx="1521407" cy="1851492"/>
          </a:xfrm>
          <a:custGeom>
            <a:avLst/>
            <a:gdLst>
              <a:gd name="T0" fmla="*/ 217 w 318"/>
              <a:gd name="T1" fmla="*/ 58 h 422"/>
              <a:gd name="T2" fmla="*/ 261 w 318"/>
              <a:gd name="T3" fmla="*/ 27 h 422"/>
              <a:gd name="T4" fmla="*/ 262 w 318"/>
              <a:gd name="T5" fmla="*/ 51 h 422"/>
              <a:gd name="T6" fmla="*/ 258 w 318"/>
              <a:gd name="T7" fmla="*/ 64 h 422"/>
              <a:gd name="T8" fmla="*/ 254 w 318"/>
              <a:gd name="T9" fmla="*/ 75 h 422"/>
              <a:gd name="T10" fmla="*/ 259 w 318"/>
              <a:gd name="T11" fmla="*/ 92 h 422"/>
              <a:gd name="T12" fmla="*/ 278 w 318"/>
              <a:gd name="T13" fmla="*/ 126 h 422"/>
              <a:gd name="T14" fmla="*/ 288 w 318"/>
              <a:gd name="T15" fmla="*/ 104 h 422"/>
              <a:gd name="T16" fmla="*/ 288 w 318"/>
              <a:gd name="T17" fmla="*/ 77 h 422"/>
              <a:gd name="T18" fmla="*/ 294 w 318"/>
              <a:gd name="T19" fmla="*/ 82 h 422"/>
              <a:gd name="T20" fmla="*/ 311 w 318"/>
              <a:gd name="T21" fmla="*/ 66 h 422"/>
              <a:gd name="T22" fmla="*/ 315 w 318"/>
              <a:gd name="T23" fmla="*/ 76 h 422"/>
              <a:gd name="T24" fmla="*/ 311 w 318"/>
              <a:gd name="T25" fmla="*/ 92 h 422"/>
              <a:gd name="T26" fmla="*/ 299 w 318"/>
              <a:gd name="T27" fmla="*/ 117 h 422"/>
              <a:gd name="T28" fmla="*/ 275 w 318"/>
              <a:gd name="T29" fmla="*/ 158 h 422"/>
              <a:gd name="T30" fmla="*/ 250 w 318"/>
              <a:gd name="T31" fmla="*/ 125 h 422"/>
              <a:gd name="T32" fmla="*/ 223 w 318"/>
              <a:gd name="T33" fmla="*/ 178 h 422"/>
              <a:gd name="T34" fmla="*/ 215 w 318"/>
              <a:gd name="T35" fmla="*/ 205 h 422"/>
              <a:gd name="T36" fmla="*/ 289 w 318"/>
              <a:gd name="T37" fmla="*/ 257 h 422"/>
              <a:gd name="T38" fmla="*/ 227 w 318"/>
              <a:gd name="T39" fmla="*/ 329 h 422"/>
              <a:gd name="T40" fmla="*/ 233 w 318"/>
              <a:gd name="T41" fmla="*/ 352 h 422"/>
              <a:gd name="T42" fmla="*/ 222 w 318"/>
              <a:gd name="T43" fmla="*/ 364 h 422"/>
              <a:gd name="T44" fmla="*/ 193 w 318"/>
              <a:gd name="T45" fmla="*/ 334 h 422"/>
              <a:gd name="T46" fmla="*/ 219 w 318"/>
              <a:gd name="T47" fmla="*/ 304 h 422"/>
              <a:gd name="T48" fmla="*/ 231 w 318"/>
              <a:gd name="T49" fmla="*/ 254 h 422"/>
              <a:gd name="T50" fmla="*/ 129 w 318"/>
              <a:gd name="T51" fmla="*/ 292 h 422"/>
              <a:gd name="T52" fmla="*/ 105 w 318"/>
              <a:gd name="T53" fmla="*/ 308 h 422"/>
              <a:gd name="T54" fmla="*/ 50 w 318"/>
              <a:gd name="T55" fmla="*/ 348 h 422"/>
              <a:gd name="T56" fmla="*/ 34 w 318"/>
              <a:gd name="T57" fmla="*/ 377 h 422"/>
              <a:gd name="T58" fmla="*/ 13 w 318"/>
              <a:gd name="T59" fmla="*/ 405 h 422"/>
              <a:gd name="T60" fmla="*/ 3 w 318"/>
              <a:gd name="T61" fmla="*/ 377 h 422"/>
              <a:gd name="T62" fmla="*/ 12 w 318"/>
              <a:gd name="T63" fmla="*/ 346 h 422"/>
              <a:gd name="T64" fmla="*/ 45 w 318"/>
              <a:gd name="T65" fmla="*/ 321 h 422"/>
              <a:gd name="T66" fmla="*/ 108 w 318"/>
              <a:gd name="T67" fmla="*/ 274 h 422"/>
              <a:gd name="T68" fmla="*/ 160 w 318"/>
              <a:gd name="T69" fmla="*/ 192 h 422"/>
              <a:gd name="T70" fmla="*/ 185 w 318"/>
              <a:gd name="T71" fmla="*/ 109 h 422"/>
              <a:gd name="T72" fmla="*/ 156 w 318"/>
              <a:gd name="T73" fmla="*/ 99 h 422"/>
              <a:gd name="T74" fmla="*/ 134 w 318"/>
              <a:gd name="T75" fmla="*/ 135 h 422"/>
              <a:gd name="T76" fmla="*/ 140 w 318"/>
              <a:gd name="T77" fmla="*/ 166 h 422"/>
              <a:gd name="T78" fmla="*/ 133 w 318"/>
              <a:gd name="T79" fmla="*/ 167 h 422"/>
              <a:gd name="T80" fmla="*/ 111 w 318"/>
              <a:gd name="T81" fmla="*/ 187 h 422"/>
              <a:gd name="T82" fmla="*/ 105 w 318"/>
              <a:gd name="T83" fmla="*/ 180 h 422"/>
              <a:gd name="T84" fmla="*/ 102 w 318"/>
              <a:gd name="T85" fmla="*/ 173 h 422"/>
              <a:gd name="T86" fmla="*/ 109 w 318"/>
              <a:gd name="T87" fmla="*/ 158 h 422"/>
              <a:gd name="T88" fmla="*/ 121 w 318"/>
              <a:gd name="T89" fmla="*/ 128 h 422"/>
              <a:gd name="T90" fmla="*/ 156 w 318"/>
              <a:gd name="T91" fmla="*/ 75 h 422"/>
              <a:gd name="T92" fmla="*/ 213 w 318"/>
              <a:gd name="T93" fmla="*/ 71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8" h="422">
                <a:moveTo>
                  <a:pt x="213" y="71"/>
                </a:moveTo>
                <a:cubicBezTo>
                  <a:pt x="213" y="71"/>
                  <a:pt x="223" y="64"/>
                  <a:pt x="217" y="58"/>
                </a:cubicBezTo>
                <a:cubicBezTo>
                  <a:pt x="211" y="53"/>
                  <a:pt x="208" y="32"/>
                  <a:pt x="217" y="22"/>
                </a:cubicBezTo>
                <a:cubicBezTo>
                  <a:pt x="217" y="22"/>
                  <a:pt x="243" y="0"/>
                  <a:pt x="261" y="27"/>
                </a:cubicBezTo>
                <a:cubicBezTo>
                  <a:pt x="261" y="27"/>
                  <a:pt x="263" y="39"/>
                  <a:pt x="261" y="44"/>
                </a:cubicBezTo>
                <a:cubicBezTo>
                  <a:pt x="261" y="44"/>
                  <a:pt x="261" y="49"/>
                  <a:pt x="262" y="51"/>
                </a:cubicBezTo>
                <a:cubicBezTo>
                  <a:pt x="262" y="51"/>
                  <a:pt x="267" y="59"/>
                  <a:pt x="260" y="59"/>
                </a:cubicBezTo>
                <a:cubicBezTo>
                  <a:pt x="260" y="59"/>
                  <a:pt x="259" y="63"/>
                  <a:pt x="258" y="64"/>
                </a:cubicBezTo>
                <a:cubicBezTo>
                  <a:pt x="258" y="64"/>
                  <a:pt x="258" y="67"/>
                  <a:pt x="257" y="67"/>
                </a:cubicBezTo>
                <a:cubicBezTo>
                  <a:pt x="257" y="67"/>
                  <a:pt x="256" y="75"/>
                  <a:pt x="254" y="75"/>
                </a:cubicBezTo>
                <a:cubicBezTo>
                  <a:pt x="246" y="75"/>
                  <a:pt x="246" y="75"/>
                  <a:pt x="246" y="75"/>
                </a:cubicBezTo>
                <a:cubicBezTo>
                  <a:pt x="246" y="75"/>
                  <a:pt x="256" y="82"/>
                  <a:pt x="259" y="92"/>
                </a:cubicBezTo>
                <a:cubicBezTo>
                  <a:pt x="263" y="103"/>
                  <a:pt x="263" y="103"/>
                  <a:pt x="263" y="103"/>
                </a:cubicBezTo>
                <a:cubicBezTo>
                  <a:pt x="263" y="103"/>
                  <a:pt x="274" y="116"/>
                  <a:pt x="278" y="126"/>
                </a:cubicBezTo>
                <a:cubicBezTo>
                  <a:pt x="278" y="126"/>
                  <a:pt x="284" y="116"/>
                  <a:pt x="286" y="114"/>
                </a:cubicBezTo>
                <a:cubicBezTo>
                  <a:pt x="288" y="111"/>
                  <a:pt x="288" y="107"/>
                  <a:pt x="288" y="104"/>
                </a:cubicBezTo>
                <a:cubicBezTo>
                  <a:pt x="288" y="101"/>
                  <a:pt x="285" y="88"/>
                  <a:pt x="287" y="86"/>
                </a:cubicBezTo>
                <a:cubicBezTo>
                  <a:pt x="289" y="83"/>
                  <a:pt x="288" y="77"/>
                  <a:pt x="288" y="77"/>
                </a:cubicBezTo>
                <a:cubicBezTo>
                  <a:pt x="288" y="77"/>
                  <a:pt x="290" y="71"/>
                  <a:pt x="293" y="77"/>
                </a:cubicBezTo>
                <a:cubicBezTo>
                  <a:pt x="294" y="82"/>
                  <a:pt x="294" y="82"/>
                  <a:pt x="294" y="82"/>
                </a:cubicBezTo>
                <a:cubicBezTo>
                  <a:pt x="294" y="82"/>
                  <a:pt x="297" y="80"/>
                  <a:pt x="298" y="80"/>
                </a:cubicBezTo>
                <a:cubicBezTo>
                  <a:pt x="299" y="79"/>
                  <a:pt x="309" y="65"/>
                  <a:pt x="311" y="66"/>
                </a:cubicBezTo>
                <a:cubicBezTo>
                  <a:pt x="311" y="66"/>
                  <a:pt x="317" y="63"/>
                  <a:pt x="317" y="69"/>
                </a:cubicBezTo>
                <a:cubicBezTo>
                  <a:pt x="317" y="75"/>
                  <a:pt x="315" y="76"/>
                  <a:pt x="315" y="76"/>
                </a:cubicBezTo>
                <a:cubicBezTo>
                  <a:pt x="315" y="76"/>
                  <a:pt x="318" y="77"/>
                  <a:pt x="316" y="81"/>
                </a:cubicBezTo>
                <a:cubicBezTo>
                  <a:pt x="316" y="81"/>
                  <a:pt x="312" y="89"/>
                  <a:pt x="311" y="92"/>
                </a:cubicBezTo>
                <a:cubicBezTo>
                  <a:pt x="310" y="96"/>
                  <a:pt x="306" y="105"/>
                  <a:pt x="303" y="109"/>
                </a:cubicBezTo>
                <a:cubicBezTo>
                  <a:pt x="300" y="112"/>
                  <a:pt x="301" y="110"/>
                  <a:pt x="299" y="117"/>
                </a:cubicBezTo>
                <a:cubicBezTo>
                  <a:pt x="297" y="125"/>
                  <a:pt x="290" y="146"/>
                  <a:pt x="285" y="152"/>
                </a:cubicBezTo>
                <a:cubicBezTo>
                  <a:pt x="285" y="152"/>
                  <a:pt x="284" y="158"/>
                  <a:pt x="275" y="158"/>
                </a:cubicBezTo>
                <a:cubicBezTo>
                  <a:pt x="275" y="158"/>
                  <a:pt x="268" y="156"/>
                  <a:pt x="267" y="151"/>
                </a:cubicBezTo>
                <a:cubicBezTo>
                  <a:pt x="266" y="146"/>
                  <a:pt x="251" y="127"/>
                  <a:pt x="250" y="125"/>
                </a:cubicBezTo>
                <a:cubicBezTo>
                  <a:pt x="250" y="125"/>
                  <a:pt x="242" y="138"/>
                  <a:pt x="236" y="140"/>
                </a:cubicBezTo>
                <a:cubicBezTo>
                  <a:pt x="236" y="140"/>
                  <a:pt x="227" y="168"/>
                  <a:pt x="223" y="178"/>
                </a:cubicBezTo>
                <a:cubicBezTo>
                  <a:pt x="218" y="188"/>
                  <a:pt x="222" y="181"/>
                  <a:pt x="222" y="181"/>
                </a:cubicBezTo>
                <a:cubicBezTo>
                  <a:pt x="222" y="181"/>
                  <a:pt x="217" y="201"/>
                  <a:pt x="215" y="205"/>
                </a:cubicBezTo>
                <a:cubicBezTo>
                  <a:pt x="215" y="205"/>
                  <a:pt x="237" y="202"/>
                  <a:pt x="267" y="227"/>
                </a:cubicBezTo>
                <a:cubicBezTo>
                  <a:pt x="267" y="227"/>
                  <a:pt x="297" y="241"/>
                  <a:pt x="289" y="257"/>
                </a:cubicBezTo>
                <a:cubicBezTo>
                  <a:pt x="289" y="257"/>
                  <a:pt x="270" y="281"/>
                  <a:pt x="267" y="284"/>
                </a:cubicBezTo>
                <a:cubicBezTo>
                  <a:pt x="265" y="287"/>
                  <a:pt x="225" y="320"/>
                  <a:pt x="227" y="329"/>
                </a:cubicBezTo>
                <a:cubicBezTo>
                  <a:pt x="227" y="329"/>
                  <a:pt x="230" y="333"/>
                  <a:pt x="229" y="336"/>
                </a:cubicBezTo>
                <a:cubicBezTo>
                  <a:pt x="229" y="339"/>
                  <a:pt x="229" y="348"/>
                  <a:pt x="233" y="352"/>
                </a:cubicBezTo>
                <a:cubicBezTo>
                  <a:pt x="237" y="355"/>
                  <a:pt x="257" y="367"/>
                  <a:pt x="247" y="371"/>
                </a:cubicBezTo>
                <a:cubicBezTo>
                  <a:pt x="247" y="371"/>
                  <a:pt x="226" y="372"/>
                  <a:pt x="222" y="364"/>
                </a:cubicBezTo>
                <a:cubicBezTo>
                  <a:pt x="222" y="364"/>
                  <a:pt x="211" y="353"/>
                  <a:pt x="205" y="352"/>
                </a:cubicBezTo>
                <a:cubicBezTo>
                  <a:pt x="205" y="352"/>
                  <a:pt x="184" y="344"/>
                  <a:pt x="193" y="334"/>
                </a:cubicBezTo>
                <a:cubicBezTo>
                  <a:pt x="193" y="334"/>
                  <a:pt x="200" y="322"/>
                  <a:pt x="203" y="323"/>
                </a:cubicBezTo>
                <a:cubicBezTo>
                  <a:pt x="203" y="323"/>
                  <a:pt x="216" y="312"/>
                  <a:pt x="219" y="304"/>
                </a:cubicBezTo>
                <a:cubicBezTo>
                  <a:pt x="223" y="296"/>
                  <a:pt x="241" y="259"/>
                  <a:pt x="248" y="256"/>
                </a:cubicBezTo>
                <a:cubicBezTo>
                  <a:pt x="248" y="256"/>
                  <a:pt x="238" y="254"/>
                  <a:pt x="231" y="254"/>
                </a:cubicBezTo>
                <a:cubicBezTo>
                  <a:pt x="223" y="254"/>
                  <a:pt x="197" y="251"/>
                  <a:pt x="186" y="245"/>
                </a:cubicBezTo>
                <a:cubicBezTo>
                  <a:pt x="186" y="245"/>
                  <a:pt x="144" y="285"/>
                  <a:pt x="129" y="292"/>
                </a:cubicBezTo>
                <a:cubicBezTo>
                  <a:pt x="129" y="292"/>
                  <a:pt x="125" y="298"/>
                  <a:pt x="123" y="299"/>
                </a:cubicBezTo>
                <a:cubicBezTo>
                  <a:pt x="123" y="299"/>
                  <a:pt x="113" y="307"/>
                  <a:pt x="105" y="308"/>
                </a:cubicBezTo>
                <a:cubicBezTo>
                  <a:pt x="105" y="308"/>
                  <a:pt x="92" y="315"/>
                  <a:pt x="89" y="318"/>
                </a:cubicBezTo>
                <a:cubicBezTo>
                  <a:pt x="85" y="321"/>
                  <a:pt x="53" y="346"/>
                  <a:pt x="50" y="348"/>
                </a:cubicBezTo>
                <a:cubicBezTo>
                  <a:pt x="50" y="348"/>
                  <a:pt x="36" y="365"/>
                  <a:pt x="35" y="369"/>
                </a:cubicBezTo>
                <a:cubicBezTo>
                  <a:pt x="35" y="369"/>
                  <a:pt x="40" y="375"/>
                  <a:pt x="34" y="377"/>
                </a:cubicBezTo>
                <a:cubicBezTo>
                  <a:pt x="34" y="377"/>
                  <a:pt x="21" y="386"/>
                  <a:pt x="18" y="391"/>
                </a:cubicBezTo>
                <a:cubicBezTo>
                  <a:pt x="16" y="396"/>
                  <a:pt x="12" y="402"/>
                  <a:pt x="13" y="405"/>
                </a:cubicBezTo>
                <a:cubicBezTo>
                  <a:pt x="14" y="409"/>
                  <a:pt x="5" y="422"/>
                  <a:pt x="0" y="404"/>
                </a:cubicBezTo>
                <a:cubicBezTo>
                  <a:pt x="0" y="404"/>
                  <a:pt x="1" y="386"/>
                  <a:pt x="3" y="377"/>
                </a:cubicBezTo>
                <a:cubicBezTo>
                  <a:pt x="6" y="367"/>
                  <a:pt x="7" y="365"/>
                  <a:pt x="6" y="362"/>
                </a:cubicBezTo>
                <a:cubicBezTo>
                  <a:pt x="5" y="358"/>
                  <a:pt x="4" y="348"/>
                  <a:pt x="12" y="346"/>
                </a:cubicBezTo>
                <a:cubicBezTo>
                  <a:pt x="20" y="344"/>
                  <a:pt x="27" y="345"/>
                  <a:pt x="27" y="345"/>
                </a:cubicBezTo>
                <a:cubicBezTo>
                  <a:pt x="27" y="345"/>
                  <a:pt x="41" y="329"/>
                  <a:pt x="45" y="321"/>
                </a:cubicBezTo>
                <a:cubicBezTo>
                  <a:pt x="50" y="313"/>
                  <a:pt x="69" y="296"/>
                  <a:pt x="77" y="292"/>
                </a:cubicBezTo>
                <a:cubicBezTo>
                  <a:pt x="84" y="288"/>
                  <a:pt x="103" y="280"/>
                  <a:pt x="108" y="274"/>
                </a:cubicBezTo>
                <a:cubicBezTo>
                  <a:pt x="113" y="267"/>
                  <a:pt x="133" y="235"/>
                  <a:pt x="142" y="232"/>
                </a:cubicBezTo>
                <a:cubicBezTo>
                  <a:pt x="142" y="232"/>
                  <a:pt x="141" y="199"/>
                  <a:pt x="160" y="192"/>
                </a:cubicBezTo>
                <a:cubicBezTo>
                  <a:pt x="160" y="192"/>
                  <a:pt x="170" y="188"/>
                  <a:pt x="175" y="175"/>
                </a:cubicBezTo>
                <a:cubicBezTo>
                  <a:pt x="180" y="163"/>
                  <a:pt x="180" y="117"/>
                  <a:pt x="185" y="109"/>
                </a:cubicBezTo>
                <a:cubicBezTo>
                  <a:pt x="185" y="109"/>
                  <a:pt x="184" y="104"/>
                  <a:pt x="185" y="102"/>
                </a:cubicBezTo>
                <a:cubicBezTo>
                  <a:pt x="185" y="102"/>
                  <a:pt x="160" y="101"/>
                  <a:pt x="156" y="99"/>
                </a:cubicBezTo>
                <a:cubicBezTo>
                  <a:pt x="156" y="99"/>
                  <a:pt x="149" y="94"/>
                  <a:pt x="146" y="103"/>
                </a:cubicBezTo>
                <a:cubicBezTo>
                  <a:pt x="146" y="103"/>
                  <a:pt x="136" y="127"/>
                  <a:pt x="134" y="135"/>
                </a:cubicBezTo>
                <a:cubicBezTo>
                  <a:pt x="134" y="135"/>
                  <a:pt x="133" y="148"/>
                  <a:pt x="134" y="153"/>
                </a:cubicBezTo>
                <a:cubicBezTo>
                  <a:pt x="135" y="157"/>
                  <a:pt x="138" y="164"/>
                  <a:pt x="140" y="166"/>
                </a:cubicBezTo>
                <a:cubicBezTo>
                  <a:pt x="142" y="168"/>
                  <a:pt x="144" y="172"/>
                  <a:pt x="141" y="172"/>
                </a:cubicBezTo>
                <a:cubicBezTo>
                  <a:pt x="141" y="172"/>
                  <a:pt x="135" y="171"/>
                  <a:pt x="133" y="167"/>
                </a:cubicBezTo>
                <a:cubicBezTo>
                  <a:pt x="133" y="167"/>
                  <a:pt x="132" y="160"/>
                  <a:pt x="127" y="168"/>
                </a:cubicBezTo>
                <a:cubicBezTo>
                  <a:pt x="127" y="168"/>
                  <a:pt x="110" y="200"/>
                  <a:pt x="111" y="187"/>
                </a:cubicBezTo>
                <a:cubicBezTo>
                  <a:pt x="111" y="187"/>
                  <a:pt x="103" y="195"/>
                  <a:pt x="107" y="185"/>
                </a:cubicBezTo>
                <a:cubicBezTo>
                  <a:pt x="107" y="185"/>
                  <a:pt x="101" y="187"/>
                  <a:pt x="105" y="180"/>
                </a:cubicBezTo>
                <a:cubicBezTo>
                  <a:pt x="105" y="180"/>
                  <a:pt x="114" y="161"/>
                  <a:pt x="108" y="167"/>
                </a:cubicBezTo>
                <a:cubicBezTo>
                  <a:pt x="102" y="173"/>
                  <a:pt x="102" y="173"/>
                  <a:pt x="102" y="173"/>
                </a:cubicBezTo>
                <a:cubicBezTo>
                  <a:pt x="102" y="173"/>
                  <a:pt x="96" y="176"/>
                  <a:pt x="100" y="170"/>
                </a:cubicBezTo>
                <a:cubicBezTo>
                  <a:pt x="100" y="170"/>
                  <a:pt x="107" y="163"/>
                  <a:pt x="109" y="158"/>
                </a:cubicBezTo>
                <a:cubicBezTo>
                  <a:pt x="111" y="154"/>
                  <a:pt x="114" y="149"/>
                  <a:pt x="118" y="146"/>
                </a:cubicBezTo>
                <a:cubicBezTo>
                  <a:pt x="121" y="142"/>
                  <a:pt x="120" y="132"/>
                  <a:pt x="121" y="128"/>
                </a:cubicBezTo>
                <a:cubicBezTo>
                  <a:pt x="121" y="124"/>
                  <a:pt x="125" y="86"/>
                  <a:pt x="134" y="82"/>
                </a:cubicBezTo>
                <a:cubicBezTo>
                  <a:pt x="144" y="77"/>
                  <a:pt x="150" y="77"/>
                  <a:pt x="156" y="75"/>
                </a:cubicBezTo>
                <a:cubicBezTo>
                  <a:pt x="161" y="73"/>
                  <a:pt x="189" y="70"/>
                  <a:pt x="197" y="72"/>
                </a:cubicBezTo>
                <a:cubicBezTo>
                  <a:pt x="197" y="72"/>
                  <a:pt x="211" y="72"/>
                  <a:pt x="213" y="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114E92C-DA41-412D-BC48-0BC07B46244D}"/>
              </a:ext>
            </a:extLst>
          </p:cNvPr>
          <p:cNvSpPr txBox="1"/>
          <p:nvPr/>
        </p:nvSpPr>
        <p:spPr>
          <a:xfrm>
            <a:off x="736906" y="4509809"/>
            <a:ext cx="2340834" cy="461665"/>
          </a:xfrm>
          <a:prstGeom prst="rect">
            <a:avLst/>
          </a:prstGeom>
          <a:noFill/>
        </p:spPr>
        <p:txBody>
          <a:bodyPr wrap="none" anchor="b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B41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400" b="1" dirty="0">
              <a:solidFill>
                <a:srgbClr val="B41E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20B14C3-873C-420B-95A8-B29C9FBD58EE}"/>
              </a:ext>
            </a:extLst>
          </p:cNvPr>
          <p:cNvSpPr txBox="1"/>
          <p:nvPr/>
        </p:nvSpPr>
        <p:spPr>
          <a:xfrm>
            <a:off x="895237" y="4887259"/>
            <a:ext cx="2024170" cy="1167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3E2F057-6310-47DB-890C-4A610A4061CC}"/>
              </a:ext>
            </a:extLst>
          </p:cNvPr>
          <p:cNvSpPr txBox="1"/>
          <p:nvPr/>
        </p:nvSpPr>
        <p:spPr>
          <a:xfrm>
            <a:off x="4925583" y="4509809"/>
            <a:ext cx="2340834" cy="461665"/>
          </a:xfrm>
          <a:prstGeom prst="rect">
            <a:avLst/>
          </a:prstGeom>
          <a:noFill/>
        </p:spPr>
        <p:txBody>
          <a:bodyPr wrap="none" anchor="b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B41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400" b="1" dirty="0">
              <a:solidFill>
                <a:srgbClr val="B41E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A4C82EF-72CA-4DBC-9BCA-15FEC912BA1A}"/>
              </a:ext>
            </a:extLst>
          </p:cNvPr>
          <p:cNvSpPr txBox="1"/>
          <p:nvPr/>
        </p:nvSpPr>
        <p:spPr>
          <a:xfrm>
            <a:off x="5083914" y="4887259"/>
            <a:ext cx="2024170" cy="1167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BDF7F1D-C0F3-4516-9338-FBDA599CBB57}"/>
              </a:ext>
            </a:extLst>
          </p:cNvPr>
          <p:cNvSpPr txBox="1"/>
          <p:nvPr/>
        </p:nvSpPr>
        <p:spPr>
          <a:xfrm>
            <a:off x="9223232" y="4509809"/>
            <a:ext cx="2340834" cy="461665"/>
          </a:xfrm>
          <a:prstGeom prst="rect">
            <a:avLst/>
          </a:prstGeom>
          <a:noFill/>
        </p:spPr>
        <p:txBody>
          <a:bodyPr wrap="none" anchor="b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B41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400" b="1" dirty="0">
              <a:solidFill>
                <a:srgbClr val="B41E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00B5227-ADCC-4508-AB83-395DE05DB1E4}"/>
              </a:ext>
            </a:extLst>
          </p:cNvPr>
          <p:cNvSpPr txBox="1"/>
          <p:nvPr/>
        </p:nvSpPr>
        <p:spPr>
          <a:xfrm>
            <a:off x="9381563" y="4887259"/>
            <a:ext cx="2024170" cy="1167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FA80D8D-74E1-4683-AE22-84F98D0DF3D3}"/>
              </a:ext>
            </a:extLst>
          </p:cNvPr>
          <p:cNvSpPr txBox="1"/>
          <p:nvPr/>
        </p:nvSpPr>
        <p:spPr>
          <a:xfrm>
            <a:off x="1625835" y="3945578"/>
            <a:ext cx="562976" cy="461665"/>
          </a:xfrm>
          <a:prstGeom prst="rect">
            <a:avLst/>
          </a:prstGeom>
          <a:noFill/>
        </p:spPr>
        <p:txBody>
          <a:bodyPr wrap="none" anchor="b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B41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solidFill>
                <a:srgbClr val="B41E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C516BB76-B9EF-47FB-9008-D8D063D08691}"/>
              </a:ext>
            </a:extLst>
          </p:cNvPr>
          <p:cNvSpPr txBox="1"/>
          <p:nvPr/>
        </p:nvSpPr>
        <p:spPr>
          <a:xfrm>
            <a:off x="5814512" y="3945578"/>
            <a:ext cx="562976" cy="461665"/>
          </a:xfrm>
          <a:prstGeom prst="rect">
            <a:avLst/>
          </a:prstGeom>
          <a:noFill/>
        </p:spPr>
        <p:txBody>
          <a:bodyPr wrap="none" anchor="b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B41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solidFill>
                <a:srgbClr val="B41E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CDFA6F6-118E-4462-A43C-2B0DFFD6085E}"/>
              </a:ext>
            </a:extLst>
          </p:cNvPr>
          <p:cNvSpPr txBox="1"/>
          <p:nvPr/>
        </p:nvSpPr>
        <p:spPr>
          <a:xfrm>
            <a:off x="10112161" y="3945578"/>
            <a:ext cx="562976" cy="461665"/>
          </a:xfrm>
          <a:prstGeom prst="rect">
            <a:avLst/>
          </a:prstGeom>
          <a:noFill/>
        </p:spPr>
        <p:txBody>
          <a:bodyPr wrap="none" anchor="b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B41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solidFill>
                <a:srgbClr val="B41E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77A5FDAD-B80F-48DA-9D8D-0E9231EE2555}"/>
              </a:ext>
            </a:extLst>
          </p:cNvPr>
          <p:cNvCxnSpPr/>
          <p:nvPr/>
        </p:nvCxnSpPr>
        <p:spPr>
          <a:xfrm>
            <a:off x="3908611" y="3926541"/>
            <a:ext cx="0" cy="224117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77EAB60C-7417-4C17-A197-A5E14C5CFB69}"/>
              </a:ext>
            </a:extLst>
          </p:cNvPr>
          <p:cNvCxnSpPr/>
          <p:nvPr/>
        </p:nvCxnSpPr>
        <p:spPr>
          <a:xfrm>
            <a:off x="8319246" y="3926541"/>
            <a:ext cx="0" cy="224117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97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5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7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25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13B035C0-2546-4EF3-AB21-E045D350E145}"/>
              </a:ext>
            </a:extLst>
          </p:cNvPr>
          <p:cNvSpPr/>
          <p:nvPr/>
        </p:nvSpPr>
        <p:spPr>
          <a:xfrm>
            <a:off x="-161366" y="2384498"/>
            <a:ext cx="12658165" cy="2255329"/>
          </a:xfrm>
          <a:custGeom>
            <a:avLst/>
            <a:gdLst>
              <a:gd name="connsiteX0" fmla="*/ 0 w 12245788"/>
              <a:gd name="connsiteY0" fmla="*/ 631956 h 2349288"/>
              <a:gd name="connsiteX1" fmla="*/ 1488141 w 12245788"/>
              <a:gd name="connsiteY1" fmla="*/ 94074 h 2349288"/>
              <a:gd name="connsiteX2" fmla="*/ 3711388 w 12245788"/>
              <a:gd name="connsiteY2" fmla="*/ 2335250 h 2349288"/>
              <a:gd name="connsiteX3" fmla="*/ 6042212 w 12245788"/>
              <a:gd name="connsiteY3" fmla="*/ 1098121 h 2349288"/>
              <a:gd name="connsiteX4" fmla="*/ 8283388 w 12245788"/>
              <a:gd name="connsiteY4" fmla="*/ 2209744 h 2349288"/>
              <a:gd name="connsiteX5" fmla="*/ 10668000 w 12245788"/>
              <a:gd name="connsiteY5" fmla="*/ 183721 h 2349288"/>
              <a:gd name="connsiteX6" fmla="*/ 12245788 w 12245788"/>
              <a:gd name="connsiteY6" fmla="*/ 739533 h 2349288"/>
              <a:gd name="connsiteX0" fmla="*/ 0 w 12245788"/>
              <a:gd name="connsiteY0" fmla="*/ 582285 h 2299617"/>
              <a:gd name="connsiteX1" fmla="*/ 1488141 w 12245788"/>
              <a:gd name="connsiteY1" fmla="*/ 44403 h 2299617"/>
              <a:gd name="connsiteX2" fmla="*/ 3711388 w 12245788"/>
              <a:gd name="connsiteY2" fmla="*/ 2285579 h 2299617"/>
              <a:gd name="connsiteX3" fmla="*/ 6042212 w 12245788"/>
              <a:gd name="connsiteY3" fmla="*/ 1048450 h 2299617"/>
              <a:gd name="connsiteX4" fmla="*/ 8283388 w 12245788"/>
              <a:gd name="connsiteY4" fmla="*/ 2160073 h 2299617"/>
              <a:gd name="connsiteX5" fmla="*/ 10668000 w 12245788"/>
              <a:gd name="connsiteY5" fmla="*/ 134050 h 2299617"/>
              <a:gd name="connsiteX6" fmla="*/ 12245788 w 12245788"/>
              <a:gd name="connsiteY6" fmla="*/ 689862 h 2299617"/>
              <a:gd name="connsiteX0" fmla="*/ 0 w 12407153"/>
              <a:gd name="connsiteY0" fmla="*/ 1290088 h 2272314"/>
              <a:gd name="connsiteX1" fmla="*/ 1649506 w 12407153"/>
              <a:gd name="connsiteY1" fmla="*/ 17100 h 2272314"/>
              <a:gd name="connsiteX2" fmla="*/ 3872753 w 12407153"/>
              <a:gd name="connsiteY2" fmla="*/ 2258276 h 2272314"/>
              <a:gd name="connsiteX3" fmla="*/ 6203577 w 12407153"/>
              <a:gd name="connsiteY3" fmla="*/ 1021147 h 2272314"/>
              <a:gd name="connsiteX4" fmla="*/ 8444753 w 12407153"/>
              <a:gd name="connsiteY4" fmla="*/ 2132770 h 2272314"/>
              <a:gd name="connsiteX5" fmla="*/ 10829365 w 12407153"/>
              <a:gd name="connsiteY5" fmla="*/ 106747 h 2272314"/>
              <a:gd name="connsiteX6" fmla="*/ 12407153 w 12407153"/>
              <a:gd name="connsiteY6" fmla="*/ 662559 h 2272314"/>
              <a:gd name="connsiteX0" fmla="*/ 0 w 12407153"/>
              <a:gd name="connsiteY0" fmla="*/ 1281316 h 2263542"/>
              <a:gd name="connsiteX1" fmla="*/ 1649506 w 12407153"/>
              <a:gd name="connsiteY1" fmla="*/ 8328 h 2263542"/>
              <a:gd name="connsiteX2" fmla="*/ 3872753 w 12407153"/>
              <a:gd name="connsiteY2" fmla="*/ 2249504 h 2263542"/>
              <a:gd name="connsiteX3" fmla="*/ 6203577 w 12407153"/>
              <a:gd name="connsiteY3" fmla="*/ 1012375 h 2263542"/>
              <a:gd name="connsiteX4" fmla="*/ 8444753 w 12407153"/>
              <a:gd name="connsiteY4" fmla="*/ 2123998 h 2263542"/>
              <a:gd name="connsiteX5" fmla="*/ 10829365 w 12407153"/>
              <a:gd name="connsiteY5" fmla="*/ 97975 h 2263542"/>
              <a:gd name="connsiteX6" fmla="*/ 12407153 w 12407153"/>
              <a:gd name="connsiteY6" fmla="*/ 653787 h 2263542"/>
              <a:gd name="connsiteX0" fmla="*/ 0 w 12407153"/>
              <a:gd name="connsiteY0" fmla="*/ 1273103 h 2255329"/>
              <a:gd name="connsiteX1" fmla="*/ 1649506 w 12407153"/>
              <a:gd name="connsiteY1" fmla="*/ 115 h 2255329"/>
              <a:gd name="connsiteX2" fmla="*/ 3872753 w 12407153"/>
              <a:gd name="connsiteY2" fmla="*/ 2241291 h 2255329"/>
              <a:gd name="connsiteX3" fmla="*/ 6203577 w 12407153"/>
              <a:gd name="connsiteY3" fmla="*/ 1004162 h 2255329"/>
              <a:gd name="connsiteX4" fmla="*/ 8444753 w 12407153"/>
              <a:gd name="connsiteY4" fmla="*/ 2115785 h 2255329"/>
              <a:gd name="connsiteX5" fmla="*/ 10829365 w 12407153"/>
              <a:gd name="connsiteY5" fmla="*/ 89762 h 2255329"/>
              <a:gd name="connsiteX6" fmla="*/ 12407153 w 12407153"/>
              <a:gd name="connsiteY6" fmla="*/ 645574 h 2255329"/>
              <a:gd name="connsiteX0" fmla="*/ 0 w 12658165"/>
              <a:gd name="connsiteY0" fmla="*/ 1273103 h 2255329"/>
              <a:gd name="connsiteX1" fmla="*/ 1649506 w 12658165"/>
              <a:gd name="connsiteY1" fmla="*/ 115 h 2255329"/>
              <a:gd name="connsiteX2" fmla="*/ 3872753 w 12658165"/>
              <a:gd name="connsiteY2" fmla="*/ 2241291 h 2255329"/>
              <a:gd name="connsiteX3" fmla="*/ 6203577 w 12658165"/>
              <a:gd name="connsiteY3" fmla="*/ 1004162 h 2255329"/>
              <a:gd name="connsiteX4" fmla="*/ 8444753 w 12658165"/>
              <a:gd name="connsiteY4" fmla="*/ 2115785 h 2255329"/>
              <a:gd name="connsiteX5" fmla="*/ 10829365 w 12658165"/>
              <a:gd name="connsiteY5" fmla="*/ 89762 h 2255329"/>
              <a:gd name="connsiteX6" fmla="*/ 12658165 w 12658165"/>
              <a:gd name="connsiteY6" fmla="*/ 1075880 h 2255329"/>
              <a:gd name="connsiteX0" fmla="*/ 0 w 12658165"/>
              <a:gd name="connsiteY0" fmla="*/ 1273103 h 2255329"/>
              <a:gd name="connsiteX1" fmla="*/ 1649506 w 12658165"/>
              <a:gd name="connsiteY1" fmla="*/ 115 h 2255329"/>
              <a:gd name="connsiteX2" fmla="*/ 3872753 w 12658165"/>
              <a:gd name="connsiteY2" fmla="*/ 2241291 h 2255329"/>
              <a:gd name="connsiteX3" fmla="*/ 6203577 w 12658165"/>
              <a:gd name="connsiteY3" fmla="*/ 1004162 h 2255329"/>
              <a:gd name="connsiteX4" fmla="*/ 8444753 w 12658165"/>
              <a:gd name="connsiteY4" fmla="*/ 2115785 h 2255329"/>
              <a:gd name="connsiteX5" fmla="*/ 10829365 w 12658165"/>
              <a:gd name="connsiteY5" fmla="*/ 89762 h 2255329"/>
              <a:gd name="connsiteX6" fmla="*/ 12658165 w 12658165"/>
              <a:gd name="connsiteY6" fmla="*/ 1075880 h 225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58165" h="2255329">
                <a:moveTo>
                  <a:pt x="0" y="1273103"/>
                </a:moveTo>
                <a:cubicBezTo>
                  <a:pt x="434788" y="862221"/>
                  <a:pt x="878542" y="18044"/>
                  <a:pt x="1649506" y="115"/>
                </a:cubicBezTo>
                <a:cubicBezTo>
                  <a:pt x="2420470" y="-17814"/>
                  <a:pt x="3113741" y="2073950"/>
                  <a:pt x="3872753" y="2241291"/>
                </a:cubicBezTo>
                <a:cubicBezTo>
                  <a:pt x="4631765" y="2408632"/>
                  <a:pt x="5441577" y="1025080"/>
                  <a:pt x="6203577" y="1004162"/>
                </a:cubicBezTo>
                <a:cubicBezTo>
                  <a:pt x="6965577" y="983244"/>
                  <a:pt x="7673788" y="2268185"/>
                  <a:pt x="8444753" y="2115785"/>
                </a:cubicBezTo>
                <a:cubicBezTo>
                  <a:pt x="9215718" y="1963385"/>
                  <a:pt x="10073342" y="119644"/>
                  <a:pt x="10829365" y="89762"/>
                </a:cubicBezTo>
                <a:cubicBezTo>
                  <a:pt x="11585388" y="59880"/>
                  <a:pt x="12199471" y="675456"/>
                  <a:pt x="12658165" y="1075880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3309326-1DDB-486C-BF72-AEA7A0E4F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966" y="1930035"/>
            <a:ext cx="1115665" cy="113395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3C3ED96-0288-4728-B943-273C47216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168" y="4183121"/>
            <a:ext cx="1115665" cy="11339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47855D6-A1B9-4736-8946-488114D01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167" y="2825511"/>
            <a:ext cx="1115665" cy="113395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13DDFE5-885D-4337-9FA2-90F13D161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118" y="4164071"/>
            <a:ext cx="1115665" cy="11339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08B5D5B-AC39-40D9-9D5B-A9D23730B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368" y="1930035"/>
            <a:ext cx="1115665" cy="1133954"/>
          </a:xfrm>
          <a:prstGeom prst="rect">
            <a:avLst/>
          </a:prstGeom>
        </p:spPr>
      </p:pic>
      <p:sp>
        <p:nvSpPr>
          <p:cNvPr id="12" name="文本框 33">
            <a:extLst>
              <a:ext uri="{FF2B5EF4-FFF2-40B4-BE49-F238E27FC236}">
                <a16:creationId xmlns:a16="http://schemas.microsoft.com/office/drawing/2014/main" id="{C6B34DFB-8370-42B2-849D-156537ECD4EA}"/>
              </a:ext>
            </a:extLst>
          </p:cNvPr>
          <p:cNvSpPr txBox="1"/>
          <p:nvPr/>
        </p:nvSpPr>
        <p:spPr>
          <a:xfrm>
            <a:off x="602026" y="3118342"/>
            <a:ext cx="1977144" cy="400110"/>
          </a:xfrm>
          <a:prstGeom prst="rect">
            <a:avLst/>
          </a:prstGeom>
          <a:noFill/>
        </p:spPr>
        <p:txBody>
          <a:bodyPr wrap="none" anchor="b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B600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zh-CN" altLang="en-US" sz="2000" b="1" dirty="0">
              <a:solidFill>
                <a:srgbClr val="B6000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3" name="文本框 38">
            <a:extLst>
              <a:ext uri="{FF2B5EF4-FFF2-40B4-BE49-F238E27FC236}">
                <a16:creationId xmlns:a16="http://schemas.microsoft.com/office/drawing/2014/main" id="{3AF99FFE-690A-40D1-986A-D920788860E7}"/>
              </a:ext>
            </a:extLst>
          </p:cNvPr>
          <p:cNvSpPr txBox="1"/>
          <p:nvPr/>
        </p:nvSpPr>
        <p:spPr>
          <a:xfrm>
            <a:off x="492795" y="3547654"/>
            <a:ext cx="2195606" cy="1167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14" name="文本框 33">
            <a:extLst>
              <a:ext uri="{FF2B5EF4-FFF2-40B4-BE49-F238E27FC236}">
                <a16:creationId xmlns:a16="http://schemas.microsoft.com/office/drawing/2014/main" id="{908940FB-0730-4613-9EBD-23A728FB663D}"/>
              </a:ext>
            </a:extLst>
          </p:cNvPr>
          <p:cNvSpPr txBox="1"/>
          <p:nvPr/>
        </p:nvSpPr>
        <p:spPr>
          <a:xfrm>
            <a:off x="5087600" y="3967689"/>
            <a:ext cx="1977144" cy="400110"/>
          </a:xfrm>
          <a:prstGeom prst="rect">
            <a:avLst/>
          </a:prstGeom>
          <a:noFill/>
        </p:spPr>
        <p:txBody>
          <a:bodyPr wrap="none" anchor="b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B600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zh-CN" altLang="en-US" sz="2000" b="1" dirty="0">
              <a:solidFill>
                <a:srgbClr val="B6000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5" name="文本框 38">
            <a:extLst>
              <a:ext uri="{FF2B5EF4-FFF2-40B4-BE49-F238E27FC236}">
                <a16:creationId xmlns:a16="http://schemas.microsoft.com/office/drawing/2014/main" id="{AF41D2E5-F71D-4B45-AA00-74800E36A9A5}"/>
              </a:ext>
            </a:extLst>
          </p:cNvPr>
          <p:cNvSpPr txBox="1"/>
          <p:nvPr/>
        </p:nvSpPr>
        <p:spPr>
          <a:xfrm>
            <a:off x="4978369" y="4397001"/>
            <a:ext cx="2195606" cy="1167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18" name="文本框 33">
            <a:extLst>
              <a:ext uri="{FF2B5EF4-FFF2-40B4-BE49-F238E27FC236}">
                <a16:creationId xmlns:a16="http://schemas.microsoft.com/office/drawing/2014/main" id="{EE4ECEC6-6222-477B-8BEA-1EE95981E30B}"/>
              </a:ext>
            </a:extLst>
          </p:cNvPr>
          <p:cNvSpPr txBox="1"/>
          <p:nvPr/>
        </p:nvSpPr>
        <p:spPr>
          <a:xfrm>
            <a:off x="2744550" y="2353928"/>
            <a:ext cx="1977144" cy="400110"/>
          </a:xfrm>
          <a:prstGeom prst="rect">
            <a:avLst/>
          </a:prstGeom>
          <a:noFill/>
        </p:spPr>
        <p:txBody>
          <a:bodyPr wrap="none" anchor="b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B600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zh-CN" altLang="en-US" sz="2000" b="1" dirty="0">
              <a:solidFill>
                <a:srgbClr val="B6000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19" name="文本框 38">
            <a:extLst>
              <a:ext uri="{FF2B5EF4-FFF2-40B4-BE49-F238E27FC236}">
                <a16:creationId xmlns:a16="http://schemas.microsoft.com/office/drawing/2014/main" id="{89ACB1B0-5F0F-432C-9555-079B3D019E99}"/>
              </a:ext>
            </a:extLst>
          </p:cNvPr>
          <p:cNvSpPr txBox="1"/>
          <p:nvPr/>
        </p:nvSpPr>
        <p:spPr>
          <a:xfrm>
            <a:off x="2635319" y="2783240"/>
            <a:ext cx="2195606" cy="1167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20" name="文本框 33">
            <a:extLst>
              <a:ext uri="{FF2B5EF4-FFF2-40B4-BE49-F238E27FC236}">
                <a16:creationId xmlns:a16="http://schemas.microsoft.com/office/drawing/2014/main" id="{6C9C5977-9F79-4B5B-B1D2-A46E62EBC8A2}"/>
              </a:ext>
            </a:extLst>
          </p:cNvPr>
          <p:cNvSpPr txBox="1"/>
          <p:nvPr/>
        </p:nvSpPr>
        <p:spPr>
          <a:xfrm>
            <a:off x="7220341" y="2353928"/>
            <a:ext cx="1977144" cy="400110"/>
          </a:xfrm>
          <a:prstGeom prst="rect">
            <a:avLst/>
          </a:prstGeom>
          <a:noFill/>
        </p:spPr>
        <p:txBody>
          <a:bodyPr wrap="none" anchor="b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B600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zh-CN" altLang="en-US" sz="2000" b="1" dirty="0">
              <a:solidFill>
                <a:srgbClr val="B6000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21" name="文本框 38">
            <a:extLst>
              <a:ext uri="{FF2B5EF4-FFF2-40B4-BE49-F238E27FC236}">
                <a16:creationId xmlns:a16="http://schemas.microsoft.com/office/drawing/2014/main" id="{2CC08976-1B1C-48EB-B6BA-9BAE683AC5BB}"/>
              </a:ext>
            </a:extLst>
          </p:cNvPr>
          <p:cNvSpPr txBox="1"/>
          <p:nvPr/>
        </p:nvSpPr>
        <p:spPr>
          <a:xfrm>
            <a:off x="7111110" y="2783240"/>
            <a:ext cx="2195606" cy="1167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22" name="文本框 33">
            <a:extLst>
              <a:ext uri="{FF2B5EF4-FFF2-40B4-BE49-F238E27FC236}">
                <a16:creationId xmlns:a16="http://schemas.microsoft.com/office/drawing/2014/main" id="{D37CCC21-F47B-4010-BDA6-34C1B9B82123}"/>
              </a:ext>
            </a:extLst>
          </p:cNvPr>
          <p:cNvSpPr txBox="1"/>
          <p:nvPr/>
        </p:nvSpPr>
        <p:spPr>
          <a:xfrm>
            <a:off x="9639040" y="3118342"/>
            <a:ext cx="1977144" cy="400110"/>
          </a:xfrm>
          <a:prstGeom prst="rect">
            <a:avLst/>
          </a:prstGeom>
          <a:noFill/>
        </p:spPr>
        <p:txBody>
          <a:bodyPr wrap="none" anchor="b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B600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rPr>
              <a:t>Add Title Text</a:t>
            </a:r>
            <a:endParaRPr lang="zh-CN" altLang="en-US" sz="2000" b="1" dirty="0">
              <a:solidFill>
                <a:srgbClr val="B6000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思源黑体 CN Normal" panose="020B0400000000000000" pitchFamily="34" charset="-122"/>
            </a:endParaRPr>
          </a:p>
        </p:txBody>
      </p:sp>
      <p:sp>
        <p:nvSpPr>
          <p:cNvPr id="23" name="文本框 38">
            <a:extLst>
              <a:ext uri="{FF2B5EF4-FFF2-40B4-BE49-F238E27FC236}">
                <a16:creationId xmlns:a16="http://schemas.microsoft.com/office/drawing/2014/main" id="{9C473280-5461-499F-9A80-F7CA734129CA}"/>
              </a:ext>
            </a:extLst>
          </p:cNvPr>
          <p:cNvSpPr txBox="1"/>
          <p:nvPr/>
        </p:nvSpPr>
        <p:spPr>
          <a:xfrm>
            <a:off x="9529809" y="3547654"/>
            <a:ext cx="2195606" cy="1167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</p:txBody>
      </p:sp>
    </p:spTree>
    <p:extLst>
      <p:ext uri="{BB962C8B-B14F-4D97-AF65-F5344CB8AC3E}">
        <p14:creationId xmlns:p14="http://schemas.microsoft.com/office/powerpoint/2010/main" val="312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5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25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5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25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弧形 49">
            <a:extLst>
              <a:ext uri="{FF2B5EF4-FFF2-40B4-BE49-F238E27FC236}">
                <a16:creationId xmlns:a16="http://schemas.microsoft.com/office/drawing/2014/main" id="{B16D3091-4DDB-4440-98F7-60269B83B90D}"/>
              </a:ext>
            </a:extLst>
          </p:cNvPr>
          <p:cNvSpPr/>
          <p:nvPr/>
        </p:nvSpPr>
        <p:spPr>
          <a:xfrm>
            <a:off x="572077" y="1210264"/>
            <a:ext cx="5647736" cy="5647736"/>
          </a:xfrm>
          <a:prstGeom prst="arc">
            <a:avLst>
              <a:gd name="adj1" fmla="val 18137900"/>
              <a:gd name="adj2" fmla="val 3238965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Group 29">
            <a:extLst>
              <a:ext uri="{FF2B5EF4-FFF2-40B4-BE49-F238E27FC236}">
                <a16:creationId xmlns:a16="http://schemas.microsoft.com/office/drawing/2014/main" id="{E7A0455E-3F96-4C5C-BAEC-F93A461FB7D0}"/>
              </a:ext>
            </a:extLst>
          </p:cNvPr>
          <p:cNvGrpSpPr/>
          <p:nvPr/>
        </p:nvGrpSpPr>
        <p:grpSpPr>
          <a:xfrm>
            <a:off x="5334080" y="2017720"/>
            <a:ext cx="705724" cy="705724"/>
            <a:chOff x="6832989" y="2145682"/>
            <a:chExt cx="823913" cy="823913"/>
          </a:xfrm>
          <a:solidFill>
            <a:srgbClr val="B41E23"/>
          </a:solidFill>
        </p:grpSpPr>
        <p:sp>
          <p:nvSpPr>
            <p:cNvPr id="28" name="Oval 30">
              <a:extLst>
                <a:ext uri="{FF2B5EF4-FFF2-40B4-BE49-F238E27FC236}">
                  <a16:creationId xmlns:a16="http://schemas.microsoft.com/office/drawing/2014/main" id="{0979572E-CF17-4FDC-A033-9A0AF02EC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2989" y="2145682"/>
              <a:ext cx="823913" cy="823913"/>
            </a:xfrm>
            <a:prstGeom prst="ellipse">
              <a:avLst/>
            </a:prstGeom>
            <a:solidFill>
              <a:srgbClr val="A9030A"/>
            </a:solidFill>
            <a:ln w="38100">
              <a:solidFill>
                <a:schemeClr val="bg1"/>
              </a:solidFill>
            </a:ln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dirty="0">
                <a:solidFill>
                  <a:srgbClr val="DCA54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29" name="Freeform: Shape 31">
              <a:extLst>
                <a:ext uri="{FF2B5EF4-FFF2-40B4-BE49-F238E27FC236}">
                  <a16:creationId xmlns:a16="http://schemas.microsoft.com/office/drawing/2014/main" id="{E895F55D-F784-4AE1-9477-B0988BB0E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504" y="2364371"/>
              <a:ext cx="290883" cy="386534"/>
            </a:xfrm>
            <a:custGeom>
              <a:avLst/>
              <a:gdLst>
                <a:gd name="T0" fmla="*/ 168 w 192"/>
                <a:gd name="T1" fmla="*/ 64 h 256"/>
                <a:gd name="T2" fmla="*/ 168 w 192"/>
                <a:gd name="T3" fmla="*/ 40 h 256"/>
                <a:gd name="T4" fmla="*/ 184 w 192"/>
                <a:gd name="T5" fmla="*/ 40 h 256"/>
                <a:gd name="T6" fmla="*/ 192 w 192"/>
                <a:gd name="T7" fmla="*/ 32 h 256"/>
                <a:gd name="T8" fmla="*/ 192 w 192"/>
                <a:gd name="T9" fmla="*/ 8 h 256"/>
                <a:gd name="T10" fmla="*/ 184 w 192"/>
                <a:gd name="T11" fmla="*/ 0 h 256"/>
                <a:gd name="T12" fmla="*/ 8 w 192"/>
                <a:gd name="T13" fmla="*/ 0 h 256"/>
                <a:gd name="T14" fmla="*/ 0 w 192"/>
                <a:gd name="T15" fmla="*/ 8 h 256"/>
                <a:gd name="T16" fmla="*/ 0 w 192"/>
                <a:gd name="T17" fmla="*/ 32 h 256"/>
                <a:gd name="T18" fmla="*/ 8 w 192"/>
                <a:gd name="T19" fmla="*/ 40 h 256"/>
                <a:gd name="T20" fmla="*/ 24 w 192"/>
                <a:gd name="T21" fmla="*/ 40 h 256"/>
                <a:gd name="T22" fmla="*/ 24 w 192"/>
                <a:gd name="T23" fmla="*/ 64 h 256"/>
                <a:gd name="T24" fmla="*/ 63 w 192"/>
                <a:gd name="T25" fmla="*/ 128 h 256"/>
                <a:gd name="T26" fmla="*/ 24 w 192"/>
                <a:gd name="T27" fmla="*/ 192 h 256"/>
                <a:gd name="T28" fmla="*/ 24 w 192"/>
                <a:gd name="T29" fmla="*/ 216 h 256"/>
                <a:gd name="T30" fmla="*/ 8 w 192"/>
                <a:gd name="T31" fmla="*/ 216 h 256"/>
                <a:gd name="T32" fmla="*/ 0 w 192"/>
                <a:gd name="T33" fmla="*/ 224 h 256"/>
                <a:gd name="T34" fmla="*/ 0 w 192"/>
                <a:gd name="T35" fmla="*/ 248 h 256"/>
                <a:gd name="T36" fmla="*/ 8 w 192"/>
                <a:gd name="T37" fmla="*/ 256 h 256"/>
                <a:gd name="T38" fmla="*/ 184 w 192"/>
                <a:gd name="T39" fmla="*/ 256 h 256"/>
                <a:gd name="T40" fmla="*/ 192 w 192"/>
                <a:gd name="T41" fmla="*/ 248 h 256"/>
                <a:gd name="T42" fmla="*/ 192 w 192"/>
                <a:gd name="T43" fmla="*/ 224 h 256"/>
                <a:gd name="T44" fmla="*/ 184 w 192"/>
                <a:gd name="T45" fmla="*/ 216 h 256"/>
                <a:gd name="T46" fmla="*/ 168 w 192"/>
                <a:gd name="T47" fmla="*/ 216 h 256"/>
                <a:gd name="T48" fmla="*/ 168 w 192"/>
                <a:gd name="T49" fmla="*/ 192 h 256"/>
                <a:gd name="T50" fmla="*/ 129 w 192"/>
                <a:gd name="T51" fmla="*/ 128 h 256"/>
                <a:gd name="T52" fmla="*/ 168 w 192"/>
                <a:gd name="T53" fmla="*/ 64 h 256"/>
                <a:gd name="T54" fmla="*/ 16 w 192"/>
                <a:gd name="T55" fmla="*/ 16 h 256"/>
                <a:gd name="T56" fmla="*/ 176 w 192"/>
                <a:gd name="T57" fmla="*/ 16 h 256"/>
                <a:gd name="T58" fmla="*/ 176 w 192"/>
                <a:gd name="T59" fmla="*/ 24 h 256"/>
                <a:gd name="T60" fmla="*/ 16 w 192"/>
                <a:gd name="T61" fmla="*/ 24 h 256"/>
                <a:gd name="T62" fmla="*/ 16 w 192"/>
                <a:gd name="T63" fmla="*/ 16 h 256"/>
                <a:gd name="T64" fmla="*/ 176 w 192"/>
                <a:gd name="T65" fmla="*/ 240 h 256"/>
                <a:gd name="T66" fmla="*/ 16 w 192"/>
                <a:gd name="T67" fmla="*/ 240 h 256"/>
                <a:gd name="T68" fmla="*/ 16 w 192"/>
                <a:gd name="T69" fmla="*/ 232 h 256"/>
                <a:gd name="T70" fmla="*/ 176 w 192"/>
                <a:gd name="T71" fmla="*/ 232 h 256"/>
                <a:gd name="T72" fmla="*/ 176 w 192"/>
                <a:gd name="T73" fmla="*/ 240 h 256"/>
                <a:gd name="T74" fmla="*/ 152 w 192"/>
                <a:gd name="T75" fmla="*/ 192 h 256"/>
                <a:gd name="T76" fmla="*/ 152 w 192"/>
                <a:gd name="T77" fmla="*/ 216 h 256"/>
                <a:gd name="T78" fmla="*/ 40 w 192"/>
                <a:gd name="T79" fmla="*/ 216 h 256"/>
                <a:gd name="T80" fmla="*/ 40 w 192"/>
                <a:gd name="T81" fmla="*/ 192 h 256"/>
                <a:gd name="T82" fmla="*/ 96 w 192"/>
                <a:gd name="T83" fmla="*/ 136 h 256"/>
                <a:gd name="T84" fmla="*/ 152 w 192"/>
                <a:gd name="T85" fmla="*/ 192 h 256"/>
                <a:gd name="T86" fmla="*/ 96 w 192"/>
                <a:gd name="T87" fmla="*/ 120 h 256"/>
                <a:gd name="T88" fmla="*/ 40 w 192"/>
                <a:gd name="T89" fmla="*/ 64 h 256"/>
                <a:gd name="T90" fmla="*/ 40 w 192"/>
                <a:gd name="T91" fmla="*/ 40 h 256"/>
                <a:gd name="T92" fmla="*/ 152 w 192"/>
                <a:gd name="T93" fmla="*/ 40 h 256"/>
                <a:gd name="T94" fmla="*/ 152 w 192"/>
                <a:gd name="T95" fmla="*/ 64 h 256"/>
                <a:gd name="T96" fmla="*/ 96 w 192"/>
                <a:gd name="T97" fmla="*/ 12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2" h="256">
                  <a:moveTo>
                    <a:pt x="168" y="64"/>
                  </a:moveTo>
                  <a:cubicBezTo>
                    <a:pt x="168" y="40"/>
                    <a:pt x="168" y="40"/>
                    <a:pt x="168" y="40"/>
                  </a:cubicBezTo>
                  <a:cubicBezTo>
                    <a:pt x="184" y="40"/>
                    <a:pt x="184" y="40"/>
                    <a:pt x="184" y="40"/>
                  </a:cubicBezTo>
                  <a:cubicBezTo>
                    <a:pt x="188" y="40"/>
                    <a:pt x="192" y="36"/>
                    <a:pt x="192" y="32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92" y="4"/>
                    <a:pt x="188" y="0"/>
                    <a:pt x="18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4" y="40"/>
                    <a:pt x="8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92"/>
                    <a:pt x="40" y="116"/>
                    <a:pt x="63" y="128"/>
                  </a:cubicBezTo>
                  <a:cubicBezTo>
                    <a:pt x="40" y="140"/>
                    <a:pt x="24" y="164"/>
                    <a:pt x="24" y="192"/>
                  </a:cubicBezTo>
                  <a:cubicBezTo>
                    <a:pt x="24" y="216"/>
                    <a:pt x="24" y="216"/>
                    <a:pt x="24" y="216"/>
                  </a:cubicBezTo>
                  <a:cubicBezTo>
                    <a:pt x="8" y="216"/>
                    <a:pt x="8" y="216"/>
                    <a:pt x="8" y="216"/>
                  </a:cubicBezTo>
                  <a:cubicBezTo>
                    <a:pt x="4" y="216"/>
                    <a:pt x="0" y="220"/>
                    <a:pt x="0" y="224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2"/>
                    <a:pt x="4" y="256"/>
                    <a:pt x="8" y="256"/>
                  </a:cubicBezTo>
                  <a:cubicBezTo>
                    <a:pt x="184" y="256"/>
                    <a:pt x="184" y="256"/>
                    <a:pt x="184" y="256"/>
                  </a:cubicBezTo>
                  <a:cubicBezTo>
                    <a:pt x="188" y="256"/>
                    <a:pt x="192" y="252"/>
                    <a:pt x="192" y="248"/>
                  </a:cubicBezTo>
                  <a:cubicBezTo>
                    <a:pt x="192" y="224"/>
                    <a:pt x="192" y="224"/>
                    <a:pt x="192" y="224"/>
                  </a:cubicBezTo>
                  <a:cubicBezTo>
                    <a:pt x="192" y="220"/>
                    <a:pt x="188" y="216"/>
                    <a:pt x="184" y="216"/>
                  </a:cubicBezTo>
                  <a:cubicBezTo>
                    <a:pt x="168" y="216"/>
                    <a:pt x="168" y="216"/>
                    <a:pt x="168" y="216"/>
                  </a:cubicBezTo>
                  <a:cubicBezTo>
                    <a:pt x="168" y="192"/>
                    <a:pt x="168" y="192"/>
                    <a:pt x="168" y="192"/>
                  </a:cubicBezTo>
                  <a:cubicBezTo>
                    <a:pt x="168" y="164"/>
                    <a:pt x="152" y="140"/>
                    <a:pt x="129" y="128"/>
                  </a:cubicBezTo>
                  <a:cubicBezTo>
                    <a:pt x="152" y="116"/>
                    <a:pt x="168" y="92"/>
                    <a:pt x="168" y="64"/>
                  </a:cubicBezTo>
                  <a:close/>
                  <a:moveTo>
                    <a:pt x="16" y="16"/>
                  </a:moveTo>
                  <a:cubicBezTo>
                    <a:pt x="176" y="16"/>
                    <a:pt x="176" y="16"/>
                    <a:pt x="176" y="16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6" y="24"/>
                    <a:pt x="16" y="24"/>
                    <a:pt x="16" y="24"/>
                  </a:cubicBezTo>
                  <a:lnTo>
                    <a:pt x="16" y="16"/>
                  </a:lnTo>
                  <a:close/>
                  <a:moveTo>
                    <a:pt x="176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76" y="232"/>
                    <a:pt x="176" y="232"/>
                    <a:pt x="176" y="232"/>
                  </a:cubicBezTo>
                  <a:lnTo>
                    <a:pt x="176" y="240"/>
                  </a:lnTo>
                  <a:close/>
                  <a:moveTo>
                    <a:pt x="152" y="192"/>
                  </a:moveTo>
                  <a:cubicBezTo>
                    <a:pt x="152" y="216"/>
                    <a:pt x="152" y="216"/>
                    <a:pt x="152" y="216"/>
                  </a:cubicBezTo>
                  <a:cubicBezTo>
                    <a:pt x="40" y="216"/>
                    <a:pt x="40" y="216"/>
                    <a:pt x="40" y="216"/>
                  </a:cubicBezTo>
                  <a:cubicBezTo>
                    <a:pt x="40" y="192"/>
                    <a:pt x="40" y="192"/>
                    <a:pt x="40" y="192"/>
                  </a:cubicBezTo>
                  <a:cubicBezTo>
                    <a:pt x="40" y="161"/>
                    <a:pt x="65" y="136"/>
                    <a:pt x="96" y="136"/>
                  </a:cubicBezTo>
                  <a:cubicBezTo>
                    <a:pt x="127" y="136"/>
                    <a:pt x="152" y="161"/>
                    <a:pt x="152" y="192"/>
                  </a:cubicBezTo>
                  <a:close/>
                  <a:moveTo>
                    <a:pt x="96" y="120"/>
                  </a:moveTo>
                  <a:cubicBezTo>
                    <a:pt x="65" y="120"/>
                    <a:pt x="40" y="95"/>
                    <a:pt x="40" y="64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152" y="40"/>
                    <a:pt x="152" y="40"/>
                    <a:pt x="152" y="40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2" y="95"/>
                    <a:pt x="127" y="120"/>
                    <a:pt x="96" y="1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Normal" panose="020B0400000000000000" pitchFamily="34" charset="-122"/>
              </a:endParaRPr>
            </a:p>
          </p:txBody>
        </p:sp>
      </p:grpSp>
      <p:grpSp>
        <p:nvGrpSpPr>
          <p:cNvPr id="30" name="Group 46">
            <a:extLst>
              <a:ext uri="{FF2B5EF4-FFF2-40B4-BE49-F238E27FC236}">
                <a16:creationId xmlns:a16="http://schemas.microsoft.com/office/drawing/2014/main" id="{40AB232E-0875-4114-ACA2-B7B91EED1663}"/>
              </a:ext>
            </a:extLst>
          </p:cNvPr>
          <p:cNvGrpSpPr/>
          <p:nvPr/>
        </p:nvGrpSpPr>
        <p:grpSpPr>
          <a:xfrm>
            <a:off x="5881984" y="3533997"/>
            <a:ext cx="705724" cy="705724"/>
            <a:chOff x="6869481" y="3174886"/>
            <a:chExt cx="823913" cy="823913"/>
          </a:xfrm>
          <a:solidFill>
            <a:srgbClr val="DCA541"/>
          </a:solidFill>
        </p:grpSpPr>
        <p:sp>
          <p:nvSpPr>
            <p:cNvPr id="31" name="Oval 47">
              <a:extLst>
                <a:ext uri="{FF2B5EF4-FFF2-40B4-BE49-F238E27FC236}">
                  <a16:creationId xmlns:a16="http://schemas.microsoft.com/office/drawing/2014/main" id="{B097EEB2-263B-4D40-89BD-5EB243635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9481" y="3174886"/>
              <a:ext cx="823913" cy="823913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endParaRPr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endParaRPr>
            </a:p>
          </p:txBody>
        </p:sp>
        <p:grpSp>
          <p:nvGrpSpPr>
            <p:cNvPr id="32" name="Group 48">
              <a:extLst>
                <a:ext uri="{FF2B5EF4-FFF2-40B4-BE49-F238E27FC236}">
                  <a16:creationId xmlns:a16="http://schemas.microsoft.com/office/drawing/2014/main" id="{24A624B3-5068-44BF-A0BA-E1F24A9E7197}"/>
                </a:ext>
              </a:extLst>
            </p:cNvPr>
            <p:cNvGrpSpPr/>
            <p:nvPr/>
          </p:nvGrpSpPr>
          <p:grpSpPr>
            <a:xfrm>
              <a:off x="7099504" y="3437424"/>
              <a:ext cx="386534" cy="314469"/>
              <a:chOff x="6275559" y="2434671"/>
              <a:chExt cx="386534" cy="314469"/>
            </a:xfrm>
            <a:grpFill/>
          </p:grpSpPr>
          <p:sp>
            <p:nvSpPr>
              <p:cNvPr id="33" name="Freeform: Shape 49">
                <a:extLst>
                  <a:ext uri="{FF2B5EF4-FFF2-40B4-BE49-F238E27FC236}">
                    <a16:creationId xmlns:a16="http://schemas.microsoft.com/office/drawing/2014/main" id="{021F16BA-BB53-4EB6-BEF1-321943D091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5559" y="2434671"/>
                <a:ext cx="386534" cy="314469"/>
              </a:xfrm>
              <a:custGeom>
                <a:avLst/>
                <a:gdLst>
                  <a:gd name="T0" fmla="*/ 248 w 256"/>
                  <a:gd name="T1" fmla="*/ 0 h 208"/>
                  <a:gd name="T2" fmla="*/ 40 w 256"/>
                  <a:gd name="T3" fmla="*/ 0 h 208"/>
                  <a:gd name="T4" fmla="*/ 32 w 256"/>
                  <a:gd name="T5" fmla="*/ 8 h 208"/>
                  <a:gd name="T6" fmla="*/ 32 w 256"/>
                  <a:gd name="T7" fmla="*/ 32 h 208"/>
                  <a:gd name="T8" fmla="*/ 8 w 256"/>
                  <a:gd name="T9" fmla="*/ 32 h 208"/>
                  <a:gd name="T10" fmla="*/ 0 w 256"/>
                  <a:gd name="T11" fmla="*/ 40 h 208"/>
                  <a:gd name="T12" fmla="*/ 0 w 256"/>
                  <a:gd name="T13" fmla="*/ 200 h 208"/>
                  <a:gd name="T14" fmla="*/ 8 w 256"/>
                  <a:gd name="T15" fmla="*/ 208 h 208"/>
                  <a:gd name="T16" fmla="*/ 216 w 256"/>
                  <a:gd name="T17" fmla="*/ 208 h 208"/>
                  <a:gd name="T18" fmla="*/ 224 w 256"/>
                  <a:gd name="T19" fmla="*/ 200 h 208"/>
                  <a:gd name="T20" fmla="*/ 224 w 256"/>
                  <a:gd name="T21" fmla="*/ 176 h 208"/>
                  <a:gd name="T22" fmla="*/ 248 w 256"/>
                  <a:gd name="T23" fmla="*/ 176 h 208"/>
                  <a:gd name="T24" fmla="*/ 256 w 256"/>
                  <a:gd name="T25" fmla="*/ 168 h 208"/>
                  <a:gd name="T26" fmla="*/ 256 w 256"/>
                  <a:gd name="T27" fmla="*/ 8 h 208"/>
                  <a:gd name="T28" fmla="*/ 248 w 256"/>
                  <a:gd name="T29" fmla="*/ 0 h 208"/>
                  <a:gd name="T30" fmla="*/ 208 w 256"/>
                  <a:gd name="T31" fmla="*/ 48 h 208"/>
                  <a:gd name="T32" fmla="*/ 208 w 256"/>
                  <a:gd name="T33" fmla="*/ 175 h 208"/>
                  <a:gd name="T34" fmla="*/ 165 w 256"/>
                  <a:gd name="T35" fmla="*/ 138 h 208"/>
                  <a:gd name="T36" fmla="*/ 156 w 256"/>
                  <a:gd name="T37" fmla="*/ 137 h 208"/>
                  <a:gd name="T38" fmla="*/ 122 w 256"/>
                  <a:gd name="T39" fmla="*/ 158 h 208"/>
                  <a:gd name="T40" fmla="*/ 70 w 256"/>
                  <a:gd name="T41" fmla="*/ 99 h 208"/>
                  <a:gd name="T42" fmla="*/ 64 w 256"/>
                  <a:gd name="T43" fmla="*/ 96 h 208"/>
                  <a:gd name="T44" fmla="*/ 58 w 256"/>
                  <a:gd name="T45" fmla="*/ 98 h 208"/>
                  <a:gd name="T46" fmla="*/ 16 w 256"/>
                  <a:gd name="T47" fmla="*/ 141 h 208"/>
                  <a:gd name="T48" fmla="*/ 16 w 256"/>
                  <a:gd name="T49" fmla="*/ 48 h 208"/>
                  <a:gd name="T50" fmla="*/ 208 w 256"/>
                  <a:gd name="T51" fmla="*/ 48 h 208"/>
                  <a:gd name="T52" fmla="*/ 16 w 256"/>
                  <a:gd name="T53" fmla="*/ 163 h 208"/>
                  <a:gd name="T54" fmla="*/ 64 w 256"/>
                  <a:gd name="T55" fmla="*/ 116 h 208"/>
                  <a:gd name="T56" fmla="*/ 114 w 256"/>
                  <a:gd name="T57" fmla="*/ 173 h 208"/>
                  <a:gd name="T58" fmla="*/ 124 w 256"/>
                  <a:gd name="T59" fmla="*/ 175 h 208"/>
                  <a:gd name="T60" fmla="*/ 159 w 256"/>
                  <a:gd name="T61" fmla="*/ 154 h 208"/>
                  <a:gd name="T62" fmla="*/ 204 w 256"/>
                  <a:gd name="T63" fmla="*/ 192 h 208"/>
                  <a:gd name="T64" fmla="*/ 16 w 256"/>
                  <a:gd name="T65" fmla="*/ 192 h 208"/>
                  <a:gd name="T66" fmla="*/ 16 w 256"/>
                  <a:gd name="T67" fmla="*/ 163 h 208"/>
                  <a:gd name="T68" fmla="*/ 240 w 256"/>
                  <a:gd name="T69" fmla="*/ 160 h 208"/>
                  <a:gd name="T70" fmla="*/ 224 w 256"/>
                  <a:gd name="T71" fmla="*/ 160 h 208"/>
                  <a:gd name="T72" fmla="*/ 224 w 256"/>
                  <a:gd name="T73" fmla="*/ 40 h 208"/>
                  <a:gd name="T74" fmla="*/ 216 w 256"/>
                  <a:gd name="T75" fmla="*/ 32 h 208"/>
                  <a:gd name="T76" fmla="*/ 48 w 256"/>
                  <a:gd name="T77" fmla="*/ 32 h 208"/>
                  <a:gd name="T78" fmla="*/ 48 w 256"/>
                  <a:gd name="T79" fmla="*/ 16 h 208"/>
                  <a:gd name="T80" fmla="*/ 240 w 256"/>
                  <a:gd name="T81" fmla="*/ 16 h 208"/>
                  <a:gd name="T82" fmla="*/ 240 w 256"/>
                  <a:gd name="T83" fmla="*/ 16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6" h="208">
                    <a:moveTo>
                      <a:pt x="248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36" y="0"/>
                      <a:pt x="32" y="4"/>
                      <a:pt x="32" y="8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4" y="32"/>
                      <a:pt x="0" y="36"/>
                      <a:pt x="0" y="4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0" y="204"/>
                      <a:pt x="4" y="208"/>
                      <a:pt x="8" y="208"/>
                    </a:cubicBezTo>
                    <a:cubicBezTo>
                      <a:pt x="216" y="208"/>
                      <a:pt x="216" y="208"/>
                      <a:pt x="216" y="208"/>
                    </a:cubicBezTo>
                    <a:cubicBezTo>
                      <a:pt x="220" y="208"/>
                      <a:pt x="224" y="204"/>
                      <a:pt x="224" y="200"/>
                    </a:cubicBezTo>
                    <a:cubicBezTo>
                      <a:pt x="224" y="176"/>
                      <a:pt x="224" y="176"/>
                      <a:pt x="224" y="176"/>
                    </a:cubicBezTo>
                    <a:cubicBezTo>
                      <a:pt x="248" y="176"/>
                      <a:pt x="248" y="176"/>
                      <a:pt x="248" y="176"/>
                    </a:cubicBezTo>
                    <a:cubicBezTo>
                      <a:pt x="252" y="176"/>
                      <a:pt x="256" y="172"/>
                      <a:pt x="256" y="168"/>
                    </a:cubicBezTo>
                    <a:cubicBezTo>
                      <a:pt x="256" y="8"/>
                      <a:pt x="256" y="8"/>
                      <a:pt x="256" y="8"/>
                    </a:cubicBezTo>
                    <a:cubicBezTo>
                      <a:pt x="256" y="4"/>
                      <a:pt x="252" y="0"/>
                      <a:pt x="248" y="0"/>
                    </a:cubicBezTo>
                    <a:close/>
                    <a:moveTo>
                      <a:pt x="208" y="48"/>
                    </a:moveTo>
                    <a:cubicBezTo>
                      <a:pt x="208" y="175"/>
                      <a:pt x="208" y="175"/>
                      <a:pt x="208" y="175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63" y="136"/>
                      <a:pt x="159" y="135"/>
                      <a:pt x="156" y="137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70" y="99"/>
                      <a:pt x="70" y="99"/>
                      <a:pt x="70" y="99"/>
                    </a:cubicBezTo>
                    <a:cubicBezTo>
                      <a:pt x="69" y="97"/>
                      <a:pt x="66" y="96"/>
                      <a:pt x="64" y="96"/>
                    </a:cubicBezTo>
                    <a:cubicBezTo>
                      <a:pt x="62" y="96"/>
                      <a:pt x="60" y="97"/>
                      <a:pt x="58" y="98"/>
                    </a:cubicBezTo>
                    <a:cubicBezTo>
                      <a:pt x="16" y="141"/>
                      <a:pt x="16" y="141"/>
                      <a:pt x="16" y="141"/>
                    </a:cubicBezTo>
                    <a:cubicBezTo>
                      <a:pt x="16" y="48"/>
                      <a:pt x="16" y="48"/>
                      <a:pt x="16" y="48"/>
                    </a:cubicBezTo>
                    <a:lnTo>
                      <a:pt x="208" y="48"/>
                    </a:lnTo>
                    <a:close/>
                    <a:moveTo>
                      <a:pt x="16" y="163"/>
                    </a:moveTo>
                    <a:cubicBezTo>
                      <a:pt x="64" y="116"/>
                      <a:pt x="64" y="116"/>
                      <a:pt x="64" y="116"/>
                    </a:cubicBezTo>
                    <a:cubicBezTo>
                      <a:pt x="114" y="173"/>
                      <a:pt x="114" y="173"/>
                      <a:pt x="114" y="173"/>
                    </a:cubicBezTo>
                    <a:cubicBezTo>
                      <a:pt x="117" y="176"/>
                      <a:pt x="121" y="177"/>
                      <a:pt x="124" y="175"/>
                    </a:cubicBezTo>
                    <a:cubicBezTo>
                      <a:pt x="159" y="154"/>
                      <a:pt x="159" y="154"/>
                      <a:pt x="159" y="154"/>
                    </a:cubicBezTo>
                    <a:cubicBezTo>
                      <a:pt x="204" y="192"/>
                      <a:pt x="204" y="192"/>
                      <a:pt x="204" y="192"/>
                    </a:cubicBezTo>
                    <a:cubicBezTo>
                      <a:pt x="16" y="192"/>
                      <a:pt x="16" y="192"/>
                      <a:pt x="16" y="192"/>
                    </a:cubicBezTo>
                    <a:lnTo>
                      <a:pt x="16" y="163"/>
                    </a:lnTo>
                    <a:close/>
                    <a:moveTo>
                      <a:pt x="240" y="160"/>
                    </a:moveTo>
                    <a:cubicBezTo>
                      <a:pt x="224" y="160"/>
                      <a:pt x="224" y="160"/>
                      <a:pt x="224" y="160"/>
                    </a:cubicBezTo>
                    <a:cubicBezTo>
                      <a:pt x="224" y="40"/>
                      <a:pt x="224" y="40"/>
                      <a:pt x="224" y="40"/>
                    </a:cubicBezTo>
                    <a:cubicBezTo>
                      <a:pt x="224" y="36"/>
                      <a:pt x="220" y="32"/>
                      <a:pt x="216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240" y="16"/>
                      <a:pt x="240" y="16"/>
                      <a:pt x="240" y="16"/>
                    </a:cubicBezTo>
                    <a:lnTo>
                      <a:pt x="240" y="1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34" name="Freeform: Shape 50">
                <a:extLst>
                  <a:ext uri="{FF2B5EF4-FFF2-40B4-BE49-F238E27FC236}">
                    <a16:creationId xmlns:a16="http://schemas.microsoft.com/office/drawing/2014/main" id="{C20528DA-4660-428E-969F-27F22AC69F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1274" y="2531633"/>
                <a:ext cx="83858" cy="85169"/>
              </a:xfrm>
              <a:custGeom>
                <a:avLst/>
                <a:gdLst>
                  <a:gd name="T0" fmla="*/ 28 w 56"/>
                  <a:gd name="T1" fmla="*/ 56 h 56"/>
                  <a:gd name="T2" fmla="*/ 56 w 56"/>
                  <a:gd name="T3" fmla="*/ 28 h 56"/>
                  <a:gd name="T4" fmla="*/ 28 w 56"/>
                  <a:gd name="T5" fmla="*/ 0 h 56"/>
                  <a:gd name="T6" fmla="*/ 0 w 56"/>
                  <a:gd name="T7" fmla="*/ 28 h 56"/>
                  <a:gd name="T8" fmla="*/ 28 w 56"/>
                  <a:gd name="T9" fmla="*/ 56 h 56"/>
                  <a:gd name="T10" fmla="*/ 28 w 56"/>
                  <a:gd name="T11" fmla="*/ 16 h 56"/>
                  <a:gd name="T12" fmla="*/ 40 w 56"/>
                  <a:gd name="T13" fmla="*/ 28 h 56"/>
                  <a:gd name="T14" fmla="*/ 28 w 56"/>
                  <a:gd name="T15" fmla="*/ 40 h 56"/>
                  <a:gd name="T16" fmla="*/ 16 w 56"/>
                  <a:gd name="T17" fmla="*/ 28 h 56"/>
                  <a:gd name="T18" fmla="*/ 28 w 56"/>
                  <a:gd name="T19" fmla="*/ 1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6">
                    <a:moveTo>
                      <a:pt x="28" y="56"/>
                    </a:moveTo>
                    <a:cubicBezTo>
                      <a:pt x="43" y="56"/>
                      <a:pt x="56" y="43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43"/>
                      <a:pt x="13" y="56"/>
                      <a:pt x="28" y="56"/>
                    </a:cubicBezTo>
                    <a:close/>
                    <a:moveTo>
                      <a:pt x="28" y="16"/>
                    </a:moveTo>
                    <a:cubicBezTo>
                      <a:pt x="35" y="16"/>
                      <a:pt x="40" y="21"/>
                      <a:pt x="40" y="28"/>
                    </a:cubicBezTo>
                    <a:cubicBezTo>
                      <a:pt x="40" y="35"/>
                      <a:pt x="35" y="40"/>
                      <a:pt x="28" y="40"/>
                    </a:cubicBezTo>
                    <a:cubicBezTo>
                      <a:pt x="21" y="40"/>
                      <a:pt x="16" y="35"/>
                      <a:pt x="16" y="28"/>
                    </a:cubicBezTo>
                    <a:cubicBezTo>
                      <a:pt x="16" y="21"/>
                      <a:pt x="21" y="16"/>
                      <a:pt x="28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思源黑体 CN Normal" panose="020B0400000000000000" pitchFamily="34" charset="-122"/>
                </a:endParaRPr>
              </a:p>
            </p:txBody>
          </p:sp>
        </p:grp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C839A7A5-FD23-401C-8AA4-1D7CC9D4546E}"/>
              </a:ext>
            </a:extLst>
          </p:cNvPr>
          <p:cNvSpPr txBox="1"/>
          <p:nvPr/>
        </p:nvSpPr>
        <p:spPr>
          <a:xfrm>
            <a:off x="6392666" y="1974205"/>
            <a:ext cx="2340834" cy="461665"/>
          </a:xfrm>
          <a:prstGeom prst="rect">
            <a:avLst/>
          </a:prstGeom>
          <a:noFill/>
        </p:spPr>
        <p:txBody>
          <a:bodyPr wrap="none" anchor="b">
            <a:spAutoFit/>
          </a:bodyPr>
          <a:lstStyle/>
          <a:p>
            <a:r>
              <a:rPr lang="en-US" altLang="zh-CN" sz="2400" b="1" dirty="0">
                <a:solidFill>
                  <a:srgbClr val="B41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400" b="1" dirty="0">
              <a:solidFill>
                <a:srgbClr val="B41E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6981B9FA-1E6F-4322-8B5A-78F532752A62}"/>
              </a:ext>
            </a:extLst>
          </p:cNvPr>
          <p:cNvSpPr txBox="1"/>
          <p:nvPr/>
        </p:nvSpPr>
        <p:spPr>
          <a:xfrm>
            <a:off x="6399821" y="2351655"/>
            <a:ext cx="3651883" cy="618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4CE02EA6-0847-4263-A2CD-11562BAEF606}"/>
              </a:ext>
            </a:extLst>
          </p:cNvPr>
          <p:cNvGrpSpPr/>
          <p:nvPr/>
        </p:nvGrpSpPr>
        <p:grpSpPr>
          <a:xfrm>
            <a:off x="5458658" y="5181836"/>
            <a:ext cx="705724" cy="705724"/>
            <a:chOff x="5852645" y="4970711"/>
            <a:chExt cx="705724" cy="705724"/>
          </a:xfrm>
        </p:grpSpPr>
        <p:sp>
          <p:nvSpPr>
            <p:cNvPr id="38" name="Oval 33">
              <a:extLst>
                <a:ext uri="{FF2B5EF4-FFF2-40B4-BE49-F238E27FC236}">
                  <a16:creationId xmlns:a16="http://schemas.microsoft.com/office/drawing/2014/main" id="{77FED119-3DEF-488C-B141-50BF4A5A1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2645" y="4970711"/>
              <a:ext cx="705724" cy="705724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39" name="analytics_237483">
              <a:extLst>
                <a:ext uri="{FF2B5EF4-FFF2-40B4-BE49-F238E27FC236}">
                  <a16:creationId xmlns:a16="http://schemas.microsoft.com/office/drawing/2014/main" id="{FF8BE359-209D-4C1E-BADF-9886BAFB265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44664" y="5190088"/>
              <a:ext cx="328211" cy="305837"/>
            </a:xfrm>
            <a:custGeom>
              <a:avLst/>
              <a:gdLst>
                <a:gd name="connsiteX0" fmla="*/ 261052 w 607639"/>
                <a:gd name="connsiteY0" fmla="*/ 444915 h 566217"/>
                <a:gd name="connsiteX1" fmla="*/ 245922 w 607639"/>
                <a:gd name="connsiteY1" fmla="*/ 505522 h 566217"/>
                <a:gd name="connsiteX2" fmla="*/ 361717 w 607639"/>
                <a:gd name="connsiteY2" fmla="*/ 505522 h 566217"/>
                <a:gd name="connsiteX3" fmla="*/ 346498 w 607639"/>
                <a:gd name="connsiteY3" fmla="*/ 444915 h 566217"/>
                <a:gd name="connsiteX4" fmla="*/ 0 w 607639"/>
                <a:gd name="connsiteY4" fmla="*/ 364047 h 566217"/>
                <a:gd name="connsiteX5" fmla="*/ 607639 w 607639"/>
                <a:gd name="connsiteY5" fmla="*/ 364047 h 566217"/>
                <a:gd name="connsiteX6" fmla="*/ 607639 w 607639"/>
                <a:gd name="connsiteY6" fmla="*/ 399416 h 566217"/>
                <a:gd name="connsiteX7" fmla="*/ 562068 w 607639"/>
                <a:gd name="connsiteY7" fmla="*/ 444915 h 566217"/>
                <a:gd name="connsiteX8" fmla="*/ 367414 w 607639"/>
                <a:gd name="connsiteY8" fmla="*/ 444915 h 566217"/>
                <a:gd name="connsiteX9" fmla="*/ 382634 w 607639"/>
                <a:gd name="connsiteY9" fmla="*/ 505522 h 566217"/>
                <a:gd name="connsiteX10" fmla="*/ 384859 w 607639"/>
                <a:gd name="connsiteY10" fmla="*/ 505522 h 566217"/>
                <a:gd name="connsiteX11" fmla="*/ 435414 w 607639"/>
                <a:gd name="connsiteY11" fmla="*/ 556086 h 566217"/>
                <a:gd name="connsiteX12" fmla="*/ 425356 w 607639"/>
                <a:gd name="connsiteY12" fmla="*/ 566217 h 566217"/>
                <a:gd name="connsiteX13" fmla="*/ 182283 w 607639"/>
                <a:gd name="connsiteY13" fmla="*/ 566217 h 566217"/>
                <a:gd name="connsiteX14" fmla="*/ 172136 w 607639"/>
                <a:gd name="connsiteY14" fmla="*/ 556086 h 566217"/>
                <a:gd name="connsiteX15" fmla="*/ 222780 w 607639"/>
                <a:gd name="connsiteY15" fmla="*/ 505522 h 566217"/>
                <a:gd name="connsiteX16" fmla="*/ 225005 w 607639"/>
                <a:gd name="connsiteY16" fmla="*/ 505522 h 566217"/>
                <a:gd name="connsiteX17" fmla="*/ 240225 w 607639"/>
                <a:gd name="connsiteY17" fmla="*/ 444915 h 566217"/>
                <a:gd name="connsiteX18" fmla="*/ 45571 w 607639"/>
                <a:gd name="connsiteY18" fmla="*/ 444915 h 566217"/>
                <a:gd name="connsiteX19" fmla="*/ 0 w 607639"/>
                <a:gd name="connsiteY19" fmla="*/ 399416 h 566217"/>
                <a:gd name="connsiteX20" fmla="*/ 101288 w 607639"/>
                <a:gd name="connsiteY20" fmla="*/ 283089 h 566217"/>
                <a:gd name="connsiteX21" fmla="*/ 91141 w 607639"/>
                <a:gd name="connsiteY21" fmla="*/ 293221 h 566217"/>
                <a:gd name="connsiteX22" fmla="*/ 101288 w 607639"/>
                <a:gd name="connsiteY22" fmla="*/ 303354 h 566217"/>
                <a:gd name="connsiteX23" fmla="*/ 141785 w 607639"/>
                <a:gd name="connsiteY23" fmla="*/ 303354 h 566217"/>
                <a:gd name="connsiteX24" fmla="*/ 151932 w 607639"/>
                <a:gd name="connsiteY24" fmla="*/ 293221 h 566217"/>
                <a:gd name="connsiteX25" fmla="*/ 141785 w 607639"/>
                <a:gd name="connsiteY25" fmla="*/ 283089 h 566217"/>
                <a:gd name="connsiteX26" fmla="*/ 101288 w 607639"/>
                <a:gd name="connsiteY26" fmla="*/ 242647 h 566217"/>
                <a:gd name="connsiteX27" fmla="*/ 91141 w 607639"/>
                <a:gd name="connsiteY27" fmla="*/ 252780 h 566217"/>
                <a:gd name="connsiteX28" fmla="*/ 101288 w 607639"/>
                <a:gd name="connsiteY28" fmla="*/ 262912 h 566217"/>
                <a:gd name="connsiteX29" fmla="*/ 121492 w 607639"/>
                <a:gd name="connsiteY29" fmla="*/ 262912 h 566217"/>
                <a:gd name="connsiteX30" fmla="*/ 131639 w 607639"/>
                <a:gd name="connsiteY30" fmla="*/ 252780 h 566217"/>
                <a:gd name="connsiteX31" fmla="*/ 121492 w 607639"/>
                <a:gd name="connsiteY31" fmla="*/ 242647 h 566217"/>
                <a:gd name="connsiteX32" fmla="*/ 101288 w 607639"/>
                <a:gd name="connsiteY32" fmla="*/ 202206 h 566217"/>
                <a:gd name="connsiteX33" fmla="*/ 91141 w 607639"/>
                <a:gd name="connsiteY33" fmla="*/ 212339 h 566217"/>
                <a:gd name="connsiteX34" fmla="*/ 101288 w 607639"/>
                <a:gd name="connsiteY34" fmla="*/ 222471 h 566217"/>
                <a:gd name="connsiteX35" fmla="*/ 141785 w 607639"/>
                <a:gd name="connsiteY35" fmla="*/ 222471 h 566217"/>
                <a:gd name="connsiteX36" fmla="*/ 151932 w 607639"/>
                <a:gd name="connsiteY36" fmla="*/ 212339 h 566217"/>
                <a:gd name="connsiteX37" fmla="*/ 141785 w 607639"/>
                <a:gd name="connsiteY37" fmla="*/ 202206 h 566217"/>
                <a:gd name="connsiteX38" fmla="*/ 101288 w 607639"/>
                <a:gd name="connsiteY38" fmla="*/ 161765 h 566217"/>
                <a:gd name="connsiteX39" fmla="*/ 91141 w 607639"/>
                <a:gd name="connsiteY39" fmla="*/ 171897 h 566217"/>
                <a:gd name="connsiteX40" fmla="*/ 101288 w 607639"/>
                <a:gd name="connsiteY40" fmla="*/ 182030 h 566217"/>
                <a:gd name="connsiteX41" fmla="*/ 121492 w 607639"/>
                <a:gd name="connsiteY41" fmla="*/ 182030 h 566217"/>
                <a:gd name="connsiteX42" fmla="*/ 131639 w 607639"/>
                <a:gd name="connsiteY42" fmla="*/ 171897 h 566217"/>
                <a:gd name="connsiteX43" fmla="*/ 121492 w 607639"/>
                <a:gd name="connsiteY43" fmla="*/ 161765 h 566217"/>
                <a:gd name="connsiteX44" fmla="*/ 101288 w 607639"/>
                <a:gd name="connsiteY44" fmla="*/ 121324 h 566217"/>
                <a:gd name="connsiteX45" fmla="*/ 91141 w 607639"/>
                <a:gd name="connsiteY45" fmla="*/ 131456 h 566217"/>
                <a:gd name="connsiteX46" fmla="*/ 101288 w 607639"/>
                <a:gd name="connsiteY46" fmla="*/ 141500 h 566217"/>
                <a:gd name="connsiteX47" fmla="*/ 141785 w 607639"/>
                <a:gd name="connsiteY47" fmla="*/ 141500 h 566217"/>
                <a:gd name="connsiteX48" fmla="*/ 151932 w 607639"/>
                <a:gd name="connsiteY48" fmla="*/ 131456 h 566217"/>
                <a:gd name="connsiteX49" fmla="*/ 141785 w 607639"/>
                <a:gd name="connsiteY49" fmla="*/ 121324 h 566217"/>
                <a:gd name="connsiteX50" fmla="*/ 476000 w 607639"/>
                <a:gd name="connsiteY50" fmla="*/ 101059 h 566217"/>
                <a:gd name="connsiteX51" fmla="*/ 465854 w 607639"/>
                <a:gd name="connsiteY51" fmla="*/ 111191 h 566217"/>
                <a:gd name="connsiteX52" fmla="*/ 476000 w 607639"/>
                <a:gd name="connsiteY52" fmla="*/ 121324 h 566217"/>
                <a:gd name="connsiteX53" fmla="*/ 522372 w 607639"/>
                <a:gd name="connsiteY53" fmla="*/ 121324 h 566217"/>
                <a:gd name="connsiteX54" fmla="*/ 401058 w 607639"/>
                <a:gd name="connsiteY54" fmla="*/ 242559 h 566217"/>
                <a:gd name="connsiteX55" fmla="*/ 317037 w 607639"/>
                <a:gd name="connsiteY55" fmla="*/ 158654 h 566217"/>
                <a:gd name="connsiteX56" fmla="*/ 316859 w 607639"/>
                <a:gd name="connsiteY56" fmla="*/ 158565 h 566217"/>
                <a:gd name="connsiteX57" fmla="*/ 316770 w 607639"/>
                <a:gd name="connsiteY57" fmla="*/ 158387 h 566217"/>
                <a:gd name="connsiteX58" fmla="*/ 315168 w 607639"/>
                <a:gd name="connsiteY58" fmla="*/ 157410 h 566217"/>
                <a:gd name="connsiteX59" fmla="*/ 313477 w 607639"/>
                <a:gd name="connsiteY59" fmla="*/ 156432 h 566217"/>
                <a:gd name="connsiteX60" fmla="*/ 311607 w 607639"/>
                <a:gd name="connsiteY60" fmla="*/ 155988 h 566217"/>
                <a:gd name="connsiteX61" fmla="*/ 309649 w 607639"/>
                <a:gd name="connsiteY61" fmla="*/ 155721 h 566217"/>
                <a:gd name="connsiteX62" fmla="*/ 307869 w 607639"/>
                <a:gd name="connsiteY62" fmla="*/ 156076 h 566217"/>
                <a:gd name="connsiteX63" fmla="*/ 305911 w 607639"/>
                <a:gd name="connsiteY63" fmla="*/ 156521 h 566217"/>
                <a:gd name="connsiteX64" fmla="*/ 304220 w 607639"/>
                <a:gd name="connsiteY64" fmla="*/ 157676 h 566217"/>
                <a:gd name="connsiteX65" fmla="*/ 302707 w 607639"/>
                <a:gd name="connsiteY65" fmla="*/ 158654 h 566217"/>
                <a:gd name="connsiteX66" fmla="*/ 302618 w 607639"/>
                <a:gd name="connsiteY66" fmla="*/ 158832 h 566217"/>
                <a:gd name="connsiteX67" fmla="*/ 302440 w 607639"/>
                <a:gd name="connsiteY67" fmla="*/ 158921 h 566217"/>
                <a:gd name="connsiteX68" fmla="*/ 184953 w 607639"/>
                <a:gd name="connsiteY68" fmla="*/ 286377 h 566217"/>
                <a:gd name="connsiteX69" fmla="*/ 185576 w 607639"/>
                <a:gd name="connsiteY69" fmla="*/ 300687 h 566217"/>
                <a:gd name="connsiteX70" fmla="*/ 192429 w 607639"/>
                <a:gd name="connsiteY70" fmla="*/ 303354 h 566217"/>
                <a:gd name="connsiteX71" fmla="*/ 199906 w 607639"/>
                <a:gd name="connsiteY71" fmla="*/ 300065 h 566217"/>
                <a:gd name="connsiteX72" fmla="*/ 310183 w 607639"/>
                <a:gd name="connsiteY72" fmla="*/ 180430 h 566217"/>
                <a:gd name="connsiteX73" fmla="*/ 393848 w 607639"/>
                <a:gd name="connsiteY73" fmla="*/ 263979 h 566217"/>
                <a:gd name="connsiteX74" fmla="*/ 401058 w 607639"/>
                <a:gd name="connsiteY74" fmla="*/ 266912 h 566217"/>
                <a:gd name="connsiteX75" fmla="*/ 408178 w 607639"/>
                <a:gd name="connsiteY75" fmla="*/ 263979 h 566217"/>
                <a:gd name="connsiteX76" fmla="*/ 536702 w 607639"/>
                <a:gd name="connsiteY76" fmla="*/ 135634 h 566217"/>
                <a:gd name="connsiteX77" fmla="*/ 536702 w 607639"/>
                <a:gd name="connsiteY77" fmla="*/ 182030 h 566217"/>
                <a:gd name="connsiteX78" fmla="*/ 546848 w 607639"/>
                <a:gd name="connsiteY78" fmla="*/ 192074 h 566217"/>
                <a:gd name="connsiteX79" fmla="*/ 556995 w 607639"/>
                <a:gd name="connsiteY79" fmla="*/ 182030 h 566217"/>
                <a:gd name="connsiteX80" fmla="*/ 556995 w 607639"/>
                <a:gd name="connsiteY80" fmla="*/ 111191 h 566217"/>
                <a:gd name="connsiteX81" fmla="*/ 556194 w 607639"/>
                <a:gd name="connsiteY81" fmla="*/ 107369 h 566217"/>
                <a:gd name="connsiteX82" fmla="*/ 550676 w 607639"/>
                <a:gd name="connsiteY82" fmla="*/ 101859 h 566217"/>
                <a:gd name="connsiteX83" fmla="*/ 546848 w 607639"/>
                <a:gd name="connsiteY83" fmla="*/ 101059 h 566217"/>
                <a:gd name="connsiteX84" fmla="*/ 101288 w 607639"/>
                <a:gd name="connsiteY84" fmla="*/ 80882 h 566217"/>
                <a:gd name="connsiteX85" fmla="*/ 91141 w 607639"/>
                <a:gd name="connsiteY85" fmla="*/ 91015 h 566217"/>
                <a:gd name="connsiteX86" fmla="*/ 101288 w 607639"/>
                <a:gd name="connsiteY86" fmla="*/ 101059 h 566217"/>
                <a:gd name="connsiteX87" fmla="*/ 121492 w 607639"/>
                <a:gd name="connsiteY87" fmla="*/ 101059 h 566217"/>
                <a:gd name="connsiteX88" fmla="*/ 131639 w 607639"/>
                <a:gd name="connsiteY88" fmla="*/ 91015 h 566217"/>
                <a:gd name="connsiteX89" fmla="*/ 121492 w 607639"/>
                <a:gd name="connsiteY89" fmla="*/ 80882 h 566217"/>
                <a:gd name="connsiteX90" fmla="*/ 60791 w 607639"/>
                <a:gd name="connsiteY90" fmla="*/ 70750 h 566217"/>
                <a:gd name="connsiteX91" fmla="*/ 50644 w 607639"/>
                <a:gd name="connsiteY91" fmla="*/ 80882 h 566217"/>
                <a:gd name="connsiteX92" fmla="*/ 50644 w 607639"/>
                <a:gd name="connsiteY92" fmla="*/ 303354 h 566217"/>
                <a:gd name="connsiteX93" fmla="*/ 60791 w 607639"/>
                <a:gd name="connsiteY93" fmla="*/ 313486 h 566217"/>
                <a:gd name="connsiteX94" fmla="*/ 70848 w 607639"/>
                <a:gd name="connsiteY94" fmla="*/ 303354 h 566217"/>
                <a:gd name="connsiteX95" fmla="*/ 70848 w 607639"/>
                <a:gd name="connsiteY95" fmla="*/ 80882 h 566217"/>
                <a:gd name="connsiteX96" fmla="*/ 60791 w 607639"/>
                <a:gd name="connsiteY96" fmla="*/ 70750 h 566217"/>
                <a:gd name="connsiteX97" fmla="*/ 45571 w 607639"/>
                <a:gd name="connsiteY97" fmla="*/ 0 h 566217"/>
                <a:gd name="connsiteX98" fmla="*/ 562068 w 607639"/>
                <a:gd name="connsiteY98" fmla="*/ 0 h 566217"/>
                <a:gd name="connsiteX99" fmla="*/ 607639 w 607639"/>
                <a:gd name="connsiteY99" fmla="*/ 45507 h 566217"/>
                <a:gd name="connsiteX100" fmla="*/ 607639 w 607639"/>
                <a:gd name="connsiteY100" fmla="*/ 343795 h 566217"/>
                <a:gd name="connsiteX101" fmla="*/ 0 w 607639"/>
                <a:gd name="connsiteY101" fmla="*/ 343795 h 566217"/>
                <a:gd name="connsiteX102" fmla="*/ 0 w 607639"/>
                <a:gd name="connsiteY102" fmla="*/ 45507 h 566217"/>
                <a:gd name="connsiteX103" fmla="*/ 45571 w 607639"/>
                <a:gd name="connsiteY103" fmla="*/ 0 h 56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607639" h="566217">
                  <a:moveTo>
                    <a:pt x="261052" y="444915"/>
                  </a:moveTo>
                  <a:lnTo>
                    <a:pt x="245922" y="505522"/>
                  </a:lnTo>
                  <a:lnTo>
                    <a:pt x="361717" y="505522"/>
                  </a:lnTo>
                  <a:lnTo>
                    <a:pt x="346498" y="444915"/>
                  </a:lnTo>
                  <a:close/>
                  <a:moveTo>
                    <a:pt x="0" y="364047"/>
                  </a:moveTo>
                  <a:lnTo>
                    <a:pt x="607639" y="364047"/>
                  </a:lnTo>
                  <a:lnTo>
                    <a:pt x="607639" y="399416"/>
                  </a:lnTo>
                  <a:cubicBezTo>
                    <a:pt x="607639" y="424476"/>
                    <a:pt x="587168" y="444915"/>
                    <a:pt x="562068" y="444915"/>
                  </a:cubicBezTo>
                  <a:lnTo>
                    <a:pt x="367414" y="444915"/>
                  </a:lnTo>
                  <a:lnTo>
                    <a:pt x="382634" y="505522"/>
                  </a:lnTo>
                  <a:lnTo>
                    <a:pt x="384859" y="505522"/>
                  </a:lnTo>
                  <a:cubicBezTo>
                    <a:pt x="412717" y="505522"/>
                    <a:pt x="435414" y="528271"/>
                    <a:pt x="435414" y="556086"/>
                  </a:cubicBezTo>
                  <a:cubicBezTo>
                    <a:pt x="435414" y="561685"/>
                    <a:pt x="430875" y="566217"/>
                    <a:pt x="425356" y="566217"/>
                  </a:cubicBezTo>
                  <a:lnTo>
                    <a:pt x="182283" y="566217"/>
                  </a:lnTo>
                  <a:cubicBezTo>
                    <a:pt x="176675" y="566217"/>
                    <a:pt x="172136" y="561685"/>
                    <a:pt x="172136" y="556086"/>
                  </a:cubicBezTo>
                  <a:cubicBezTo>
                    <a:pt x="172136" y="528271"/>
                    <a:pt x="194833" y="505522"/>
                    <a:pt x="222780" y="505522"/>
                  </a:cubicBezTo>
                  <a:lnTo>
                    <a:pt x="225005" y="505522"/>
                  </a:lnTo>
                  <a:lnTo>
                    <a:pt x="240225" y="444915"/>
                  </a:lnTo>
                  <a:lnTo>
                    <a:pt x="45571" y="444915"/>
                  </a:lnTo>
                  <a:cubicBezTo>
                    <a:pt x="20471" y="444915"/>
                    <a:pt x="0" y="424476"/>
                    <a:pt x="0" y="399416"/>
                  </a:cubicBezTo>
                  <a:close/>
                  <a:moveTo>
                    <a:pt x="101288" y="283089"/>
                  </a:moveTo>
                  <a:cubicBezTo>
                    <a:pt x="95681" y="283089"/>
                    <a:pt x="91141" y="287622"/>
                    <a:pt x="91141" y="293221"/>
                  </a:cubicBezTo>
                  <a:cubicBezTo>
                    <a:pt x="91141" y="298821"/>
                    <a:pt x="95681" y="303354"/>
                    <a:pt x="101288" y="303354"/>
                  </a:cubicBezTo>
                  <a:lnTo>
                    <a:pt x="141785" y="303354"/>
                  </a:lnTo>
                  <a:cubicBezTo>
                    <a:pt x="147393" y="303354"/>
                    <a:pt x="151932" y="298821"/>
                    <a:pt x="151932" y="293221"/>
                  </a:cubicBezTo>
                  <a:cubicBezTo>
                    <a:pt x="151932" y="287622"/>
                    <a:pt x="147393" y="283089"/>
                    <a:pt x="141785" y="283089"/>
                  </a:cubicBezTo>
                  <a:close/>
                  <a:moveTo>
                    <a:pt x="101288" y="242647"/>
                  </a:moveTo>
                  <a:cubicBezTo>
                    <a:pt x="95681" y="242647"/>
                    <a:pt x="91141" y="247180"/>
                    <a:pt x="91141" y="252780"/>
                  </a:cubicBezTo>
                  <a:cubicBezTo>
                    <a:pt x="91141" y="258379"/>
                    <a:pt x="95681" y="262912"/>
                    <a:pt x="101288" y="262912"/>
                  </a:cubicBezTo>
                  <a:lnTo>
                    <a:pt x="121492" y="262912"/>
                  </a:lnTo>
                  <a:cubicBezTo>
                    <a:pt x="127100" y="262912"/>
                    <a:pt x="131639" y="258379"/>
                    <a:pt x="131639" y="252780"/>
                  </a:cubicBezTo>
                  <a:cubicBezTo>
                    <a:pt x="131639" y="247180"/>
                    <a:pt x="127100" y="242647"/>
                    <a:pt x="121492" y="242647"/>
                  </a:cubicBezTo>
                  <a:close/>
                  <a:moveTo>
                    <a:pt x="101288" y="202206"/>
                  </a:moveTo>
                  <a:cubicBezTo>
                    <a:pt x="95681" y="202206"/>
                    <a:pt x="91141" y="206739"/>
                    <a:pt x="91141" y="212339"/>
                  </a:cubicBezTo>
                  <a:cubicBezTo>
                    <a:pt x="91141" y="217938"/>
                    <a:pt x="95681" y="222471"/>
                    <a:pt x="101288" y="222471"/>
                  </a:cubicBezTo>
                  <a:lnTo>
                    <a:pt x="141785" y="222471"/>
                  </a:lnTo>
                  <a:cubicBezTo>
                    <a:pt x="147393" y="222471"/>
                    <a:pt x="151932" y="217938"/>
                    <a:pt x="151932" y="212339"/>
                  </a:cubicBezTo>
                  <a:cubicBezTo>
                    <a:pt x="151932" y="206739"/>
                    <a:pt x="147393" y="202206"/>
                    <a:pt x="141785" y="202206"/>
                  </a:cubicBezTo>
                  <a:close/>
                  <a:moveTo>
                    <a:pt x="101288" y="161765"/>
                  </a:moveTo>
                  <a:cubicBezTo>
                    <a:pt x="95681" y="161765"/>
                    <a:pt x="91141" y="166298"/>
                    <a:pt x="91141" y="171897"/>
                  </a:cubicBezTo>
                  <a:cubicBezTo>
                    <a:pt x="91141" y="177497"/>
                    <a:pt x="95681" y="182030"/>
                    <a:pt x="101288" y="182030"/>
                  </a:cubicBezTo>
                  <a:lnTo>
                    <a:pt x="121492" y="182030"/>
                  </a:lnTo>
                  <a:cubicBezTo>
                    <a:pt x="127100" y="182030"/>
                    <a:pt x="131639" y="177497"/>
                    <a:pt x="131639" y="171897"/>
                  </a:cubicBezTo>
                  <a:cubicBezTo>
                    <a:pt x="131639" y="166298"/>
                    <a:pt x="127100" y="161765"/>
                    <a:pt x="121492" y="161765"/>
                  </a:cubicBezTo>
                  <a:close/>
                  <a:moveTo>
                    <a:pt x="101288" y="121324"/>
                  </a:moveTo>
                  <a:cubicBezTo>
                    <a:pt x="95681" y="121324"/>
                    <a:pt x="91141" y="125857"/>
                    <a:pt x="91141" y="131456"/>
                  </a:cubicBezTo>
                  <a:cubicBezTo>
                    <a:pt x="91141" y="136967"/>
                    <a:pt x="95681" y="141500"/>
                    <a:pt x="101288" y="141500"/>
                  </a:cubicBezTo>
                  <a:lnTo>
                    <a:pt x="141785" y="141500"/>
                  </a:lnTo>
                  <a:cubicBezTo>
                    <a:pt x="147393" y="141500"/>
                    <a:pt x="151932" y="136967"/>
                    <a:pt x="151932" y="131456"/>
                  </a:cubicBezTo>
                  <a:cubicBezTo>
                    <a:pt x="151932" y="125857"/>
                    <a:pt x="147393" y="121324"/>
                    <a:pt x="141785" y="121324"/>
                  </a:cubicBezTo>
                  <a:close/>
                  <a:moveTo>
                    <a:pt x="476000" y="101059"/>
                  </a:moveTo>
                  <a:cubicBezTo>
                    <a:pt x="470393" y="101059"/>
                    <a:pt x="465854" y="105592"/>
                    <a:pt x="465854" y="111191"/>
                  </a:cubicBezTo>
                  <a:cubicBezTo>
                    <a:pt x="465854" y="116791"/>
                    <a:pt x="470393" y="121324"/>
                    <a:pt x="476000" y="121324"/>
                  </a:cubicBezTo>
                  <a:lnTo>
                    <a:pt x="522372" y="121324"/>
                  </a:lnTo>
                  <a:lnTo>
                    <a:pt x="401058" y="242559"/>
                  </a:lnTo>
                  <a:lnTo>
                    <a:pt x="317037" y="158654"/>
                  </a:lnTo>
                  <a:cubicBezTo>
                    <a:pt x="316948" y="158565"/>
                    <a:pt x="316948" y="158565"/>
                    <a:pt x="316859" y="158565"/>
                  </a:cubicBezTo>
                  <a:cubicBezTo>
                    <a:pt x="316859" y="158476"/>
                    <a:pt x="316770" y="158387"/>
                    <a:pt x="316770" y="158387"/>
                  </a:cubicBezTo>
                  <a:cubicBezTo>
                    <a:pt x="316236" y="157943"/>
                    <a:pt x="315702" y="157765"/>
                    <a:pt x="315168" y="157410"/>
                  </a:cubicBezTo>
                  <a:cubicBezTo>
                    <a:pt x="314634" y="157054"/>
                    <a:pt x="314100" y="156610"/>
                    <a:pt x="313477" y="156432"/>
                  </a:cubicBezTo>
                  <a:cubicBezTo>
                    <a:pt x="312854" y="156165"/>
                    <a:pt x="312231" y="156165"/>
                    <a:pt x="311607" y="155988"/>
                  </a:cubicBezTo>
                  <a:cubicBezTo>
                    <a:pt x="310984" y="155899"/>
                    <a:pt x="310361" y="155721"/>
                    <a:pt x="309649" y="155721"/>
                  </a:cubicBezTo>
                  <a:cubicBezTo>
                    <a:pt x="309026" y="155721"/>
                    <a:pt x="308403" y="155988"/>
                    <a:pt x="307869" y="156076"/>
                  </a:cubicBezTo>
                  <a:cubicBezTo>
                    <a:pt x="307157" y="156254"/>
                    <a:pt x="306534" y="156254"/>
                    <a:pt x="305911" y="156521"/>
                  </a:cubicBezTo>
                  <a:cubicBezTo>
                    <a:pt x="305288" y="156788"/>
                    <a:pt x="304754" y="157321"/>
                    <a:pt x="304220" y="157676"/>
                  </a:cubicBezTo>
                  <a:cubicBezTo>
                    <a:pt x="303686" y="158032"/>
                    <a:pt x="303152" y="158210"/>
                    <a:pt x="302707" y="158654"/>
                  </a:cubicBezTo>
                  <a:cubicBezTo>
                    <a:pt x="302707" y="158743"/>
                    <a:pt x="302618" y="158743"/>
                    <a:pt x="302618" y="158832"/>
                  </a:cubicBezTo>
                  <a:cubicBezTo>
                    <a:pt x="302529" y="158921"/>
                    <a:pt x="302440" y="158921"/>
                    <a:pt x="302440" y="158921"/>
                  </a:cubicBezTo>
                  <a:lnTo>
                    <a:pt x="184953" y="286377"/>
                  </a:lnTo>
                  <a:cubicBezTo>
                    <a:pt x="181126" y="290466"/>
                    <a:pt x="181482" y="296865"/>
                    <a:pt x="185576" y="300687"/>
                  </a:cubicBezTo>
                  <a:cubicBezTo>
                    <a:pt x="187534" y="302465"/>
                    <a:pt x="189937" y="303354"/>
                    <a:pt x="192429" y="303354"/>
                  </a:cubicBezTo>
                  <a:cubicBezTo>
                    <a:pt x="195100" y="303354"/>
                    <a:pt x="197859" y="302287"/>
                    <a:pt x="199906" y="300065"/>
                  </a:cubicBezTo>
                  <a:lnTo>
                    <a:pt x="310183" y="180430"/>
                  </a:lnTo>
                  <a:lnTo>
                    <a:pt x="393848" y="263979"/>
                  </a:lnTo>
                  <a:cubicBezTo>
                    <a:pt x="395806" y="265934"/>
                    <a:pt x="398388" y="266912"/>
                    <a:pt x="401058" y="266912"/>
                  </a:cubicBezTo>
                  <a:cubicBezTo>
                    <a:pt x="403639" y="266912"/>
                    <a:pt x="406220" y="265934"/>
                    <a:pt x="408178" y="263979"/>
                  </a:cubicBezTo>
                  <a:lnTo>
                    <a:pt x="536702" y="135634"/>
                  </a:lnTo>
                  <a:lnTo>
                    <a:pt x="536702" y="182030"/>
                  </a:lnTo>
                  <a:cubicBezTo>
                    <a:pt x="536702" y="187541"/>
                    <a:pt x="541241" y="192074"/>
                    <a:pt x="546848" y="192074"/>
                  </a:cubicBezTo>
                  <a:cubicBezTo>
                    <a:pt x="552456" y="192074"/>
                    <a:pt x="556995" y="187541"/>
                    <a:pt x="556995" y="182030"/>
                  </a:cubicBezTo>
                  <a:lnTo>
                    <a:pt x="556995" y="111191"/>
                  </a:lnTo>
                  <a:cubicBezTo>
                    <a:pt x="556995" y="109858"/>
                    <a:pt x="556728" y="108614"/>
                    <a:pt x="556194" y="107369"/>
                  </a:cubicBezTo>
                  <a:cubicBezTo>
                    <a:pt x="555126" y="104881"/>
                    <a:pt x="553168" y="102925"/>
                    <a:pt x="550676" y="101859"/>
                  </a:cubicBezTo>
                  <a:cubicBezTo>
                    <a:pt x="549519" y="101325"/>
                    <a:pt x="548184" y="101059"/>
                    <a:pt x="546848" y="101059"/>
                  </a:cubicBezTo>
                  <a:close/>
                  <a:moveTo>
                    <a:pt x="101288" y="80882"/>
                  </a:moveTo>
                  <a:cubicBezTo>
                    <a:pt x="95681" y="80882"/>
                    <a:pt x="91141" y="85415"/>
                    <a:pt x="91141" y="91015"/>
                  </a:cubicBezTo>
                  <a:cubicBezTo>
                    <a:pt x="91141" y="96526"/>
                    <a:pt x="95681" y="101059"/>
                    <a:pt x="101288" y="101059"/>
                  </a:cubicBezTo>
                  <a:lnTo>
                    <a:pt x="121492" y="101059"/>
                  </a:lnTo>
                  <a:cubicBezTo>
                    <a:pt x="127100" y="101059"/>
                    <a:pt x="131639" y="96526"/>
                    <a:pt x="131639" y="91015"/>
                  </a:cubicBezTo>
                  <a:cubicBezTo>
                    <a:pt x="131639" y="85415"/>
                    <a:pt x="127100" y="80882"/>
                    <a:pt x="121492" y="80882"/>
                  </a:cubicBezTo>
                  <a:close/>
                  <a:moveTo>
                    <a:pt x="60791" y="70750"/>
                  </a:moveTo>
                  <a:cubicBezTo>
                    <a:pt x="55183" y="70750"/>
                    <a:pt x="50644" y="75283"/>
                    <a:pt x="50644" y="80882"/>
                  </a:cubicBezTo>
                  <a:lnTo>
                    <a:pt x="50644" y="303354"/>
                  </a:lnTo>
                  <a:cubicBezTo>
                    <a:pt x="50644" y="308953"/>
                    <a:pt x="55183" y="313486"/>
                    <a:pt x="60791" y="313486"/>
                  </a:cubicBezTo>
                  <a:cubicBezTo>
                    <a:pt x="66309" y="313486"/>
                    <a:pt x="70848" y="308953"/>
                    <a:pt x="70848" y="303354"/>
                  </a:cubicBezTo>
                  <a:lnTo>
                    <a:pt x="70848" y="80882"/>
                  </a:lnTo>
                  <a:cubicBezTo>
                    <a:pt x="70848" y="75283"/>
                    <a:pt x="66309" y="70750"/>
                    <a:pt x="60791" y="70750"/>
                  </a:cubicBezTo>
                  <a:close/>
                  <a:moveTo>
                    <a:pt x="45571" y="0"/>
                  </a:moveTo>
                  <a:lnTo>
                    <a:pt x="562068" y="0"/>
                  </a:lnTo>
                  <a:cubicBezTo>
                    <a:pt x="587168" y="0"/>
                    <a:pt x="607639" y="20354"/>
                    <a:pt x="607639" y="45507"/>
                  </a:cubicBezTo>
                  <a:lnTo>
                    <a:pt x="607639" y="343795"/>
                  </a:lnTo>
                  <a:lnTo>
                    <a:pt x="0" y="343795"/>
                  </a:lnTo>
                  <a:lnTo>
                    <a:pt x="0" y="45507"/>
                  </a:lnTo>
                  <a:cubicBezTo>
                    <a:pt x="0" y="20354"/>
                    <a:pt x="20471" y="0"/>
                    <a:pt x="4557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文本框 39">
            <a:extLst>
              <a:ext uri="{FF2B5EF4-FFF2-40B4-BE49-F238E27FC236}">
                <a16:creationId xmlns:a16="http://schemas.microsoft.com/office/drawing/2014/main" id="{2001C626-3537-4A1B-A415-A10713FC4F0E}"/>
              </a:ext>
            </a:extLst>
          </p:cNvPr>
          <p:cNvSpPr txBox="1"/>
          <p:nvPr/>
        </p:nvSpPr>
        <p:spPr>
          <a:xfrm>
            <a:off x="6392666" y="5107015"/>
            <a:ext cx="2340834" cy="461665"/>
          </a:xfrm>
          <a:prstGeom prst="rect">
            <a:avLst/>
          </a:prstGeom>
          <a:noFill/>
        </p:spPr>
        <p:txBody>
          <a:bodyPr wrap="none" anchor="b">
            <a:spAutoFit/>
          </a:bodyPr>
          <a:lstStyle/>
          <a:p>
            <a:r>
              <a:rPr lang="en-US" altLang="zh-CN" sz="2400" b="1" dirty="0">
                <a:solidFill>
                  <a:srgbClr val="B41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400" b="1" dirty="0">
              <a:solidFill>
                <a:srgbClr val="B41E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06B00CD-A914-4C74-92B4-7D276A357DF8}"/>
              </a:ext>
            </a:extLst>
          </p:cNvPr>
          <p:cNvSpPr txBox="1"/>
          <p:nvPr/>
        </p:nvSpPr>
        <p:spPr>
          <a:xfrm>
            <a:off x="6399821" y="5484465"/>
            <a:ext cx="3651883" cy="618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03A7F087-A8FA-49A8-8408-E8232BE8B550}"/>
              </a:ext>
            </a:extLst>
          </p:cNvPr>
          <p:cNvSpPr txBox="1"/>
          <p:nvPr/>
        </p:nvSpPr>
        <p:spPr>
          <a:xfrm>
            <a:off x="6909313" y="3405310"/>
            <a:ext cx="2340834" cy="461665"/>
          </a:xfrm>
          <a:prstGeom prst="rect">
            <a:avLst/>
          </a:prstGeom>
          <a:noFill/>
        </p:spPr>
        <p:txBody>
          <a:bodyPr wrap="none" anchor="b">
            <a:spAutoFit/>
          </a:bodyPr>
          <a:lstStyle/>
          <a:p>
            <a:r>
              <a:rPr lang="en-US" altLang="zh-CN" sz="2400" b="1" dirty="0">
                <a:solidFill>
                  <a:srgbClr val="B41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400" b="1" dirty="0">
              <a:solidFill>
                <a:srgbClr val="B41E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8C771042-9611-40FC-B2DB-885DA8DE138A}"/>
              </a:ext>
            </a:extLst>
          </p:cNvPr>
          <p:cNvSpPr txBox="1"/>
          <p:nvPr/>
        </p:nvSpPr>
        <p:spPr>
          <a:xfrm>
            <a:off x="6916468" y="3782760"/>
            <a:ext cx="3651883" cy="618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id="{CABF5EFD-B478-4FC4-AD7A-341195E225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1330428"/>
            <a:ext cx="5190174" cy="524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0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4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 animBg="1"/>
          <p:bldP spid="35" grpId="0"/>
          <p:bldP spid="36" grpId="0"/>
          <p:bldP spid="40" grpId="0"/>
          <p:bldP spid="41" grpId="0"/>
          <p:bldP spid="42" grpId="0"/>
          <p:bldP spid="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 animBg="1"/>
          <p:bldP spid="35" grpId="0"/>
          <p:bldP spid="36" grpId="0"/>
          <p:bldP spid="40" grpId="0"/>
          <p:bldP spid="41" grpId="0"/>
          <p:bldP spid="42" grpId="0"/>
          <p:bldP spid="43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椭圆 55">
            <a:extLst>
              <a:ext uri="{FF2B5EF4-FFF2-40B4-BE49-F238E27FC236}">
                <a16:creationId xmlns:a16="http://schemas.microsoft.com/office/drawing/2014/main" id="{90DB31D0-ED5C-4EDD-BB51-7AB8885EF6AE}"/>
              </a:ext>
            </a:extLst>
          </p:cNvPr>
          <p:cNvSpPr/>
          <p:nvPr/>
        </p:nvSpPr>
        <p:spPr>
          <a:xfrm>
            <a:off x="-1056770" y="-7120792"/>
            <a:ext cx="14330318" cy="10654403"/>
          </a:xfrm>
          <a:prstGeom prst="ellipse">
            <a:avLst/>
          </a:prstGeom>
          <a:gradFill>
            <a:gsLst>
              <a:gs pos="100000">
                <a:schemeClr val="bg1">
                  <a:lumMod val="50000"/>
                  <a:alpha val="15000"/>
                </a:schemeClr>
              </a:gs>
              <a:gs pos="74000">
                <a:schemeClr val="bg1">
                  <a:lumMod val="50000"/>
                  <a:alpha val="0"/>
                </a:schemeClr>
              </a:gs>
            </a:gsLst>
            <a:lin ang="5400000" scaled="1"/>
          </a:gradFill>
          <a:ln>
            <a:gradFill>
              <a:gsLst>
                <a:gs pos="100000">
                  <a:schemeClr val="bg1">
                    <a:lumMod val="50000"/>
                    <a:alpha val="56000"/>
                  </a:schemeClr>
                </a:gs>
                <a:gs pos="64000">
                  <a:schemeClr val="bg1">
                    <a:lumMod val="5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5132095D-8AAA-45C2-A9D2-659311F15E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4098">
            <a:off x="814463" y="2460773"/>
            <a:ext cx="994904" cy="2550934"/>
          </a:xfrm>
          <a:prstGeom prst="rect">
            <a:avLst/>
          </a:prstGeom>
        </p:spPr>
      </p:pic>
      <p:sp>
        <p:nvSpPr>
          <p:cNvPr id="49" name="Oval 19">
            <a:extLst>
              <a:ext uri="{FF2B5EF4-FFF2-40B4-BE49-F238E27FC236}">
                <a16:creationId xmlns:a16="http://schemas.microsoft.com/office/drawing/2014/main" id="{ACEA0CEC-A9AE-4253-AED3-7D1F9977D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357" y="1987760"/>
            <a:ext cx="995966" cy="993236"/>
          </a:xfrm>
          <a:prstGeom prst="ellipse">
            <a:avLst/>
          </a:prstGeom>
          <a:solidFill>
            <a:srgbClr val="A9030A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01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76164EC9-3D00-495F-A274-2AF6E4B9E1EA}"/>
              </a:ext>
            </a:extLst>
          </p:cNvPr>
          <p:cNvSpPr txBox="1"/>
          <p:nvPr/>
        </p:nvSpPr>
        <p:spPr>
          <a:xfrm>
            <a:off x="1160600" y="3238960"/>
            <a:ext cx="1977144" cy="400110"/>
          </a:xfrm>
          <a:prstGeom prst="rect">
            <a:avLst/>
          </a:prstGeom>
          <a:noFill/>
        </p:spPr>
        <p:txBody>
          <a:bodyPr wrap="none" anchor="b">
            <a:spAutoFit/>
          </a:bodyPr>
          <a:lstStyle/>
          <a:p>
            <a:r>
              <a:rPr lang="en-US" altLang="zh-CN" sz="2000" b="1" dirty="0">
                <a:solidFill>
                  <a:srgbClr val="B41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000" b="1" dirty="0">
              <a:solidFill>
                <a:srgbClr val="B41E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ED9E9263-70B5-43AD-987A-76ACBF747355}"/>
              </a:ext>
            </a:extLst>
          </p:cNvPr>
          <p:cNvSpPr txBox="1"/>
          <p:nvPr/>
        </p:nvSpPr>
        <p:spPr>
          <a:xfrm>
            <a:off x="1306305" y="3554855"/>
            <a:ext cx="2024170" cy="1167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</p:txBody>
      </p:sp>
      <p:pic>
        <p:nvPicPr>
          <p:cNvPr id="57" name="图片 56">
            <a:extLst>
              <a:ext uri="{FF2B5EF4-FFF2-40B4-BE49-F238E27FC236}">
                <a16:creationId xmlns:a16="http://schemas.microsoft.com/office/drawing/2014/main" id="{7E797B9E-D511-4945-A909-F4968777B2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4098">
            <a:off x="3617303" y="3346573"/>
            <a:ext cx="994904" cy="2550934"/>
          </a:xfrm>
          <a:prstGeom prst="rect">
            <a:avLst/>
          </a:prstGeom>
        </p:spPr>
      </p:pic>
      <p:sp>
        <p:nvSpPr>
          <p:cNvPr id="58" name="Oval 19">
            <a:extLst>
              <a:ext uri="{FF2B5EF4-FFF2-40B4-BE49-F238E27FC236}">
                <a16:creationId xmlns:a16="http://schemas.microsoft.com/office/drawing/2014/main" id="{1039B7EB-EE22-494E-8A55-4B3C71C41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9197" y="2873560"/>
            <a:ext cx="995966" cy="993236"/>
          </a:xfrm>
          <a:prstGeom prst="ellipse">
            <a:avLst/>
          </a:prstGeom>
          <a:solidFill>
            <a:srgbClr val="A9030A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02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13E30030-C7C0-487E-9BED-0E940E92A49A}"/>
              </a:ext>
            </a:extLst>
          </p:cNvPr>
          <p:cNvSpPr txBox="1"/>
          <p:nvPr/>
        </p:nvSpPr>
        <p:spPr>
          <a:xfrm>
            <a:off x="4018891" y="4124760"/>
            <a:ext cx="1977144" cy="400110"/>
          </a:xfrm>
          <a:prstGeom prst="rect">
            <a:avLst/>
          </a:prstGeom>
          <a:noFill/>
        </p:spPr>
        <p:txBody>
          <a:bodyPr wrap="none" anchor="b">
            <a:spAutoFit/>
          </a:bodyPr>
          <a:lstStyle/>
          <a:p>
            <a:r>
              <a:rPr lang="en-US" altLang="zh-CN" sz="2000" b="1" dirty="0">
                <a:solidFill>
                  <a:srgbClr val="B41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000" b="1" dirty="0">
              <a:solidFill>
                <a:srgbClr val="B41E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E17D0B6C-B7C7-40AA-A636-2A57C739AAC6}"/>
              </a:ext>
            </a:extLst>
          </p:cNvPr>
          <p:cNvSpPr txBox="1"/>
          <p:nvPr/>
        </p:nvSpPr>
        <p:spPr>
          <a:xfrm>
            <a:off x="4026047" y="4440655"/>
            <a:ext cx="2024170" cy="1167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</p:txBody>
      </p:sp>
      <p:pic>
        <p:nvPicPr>
          <p:cNvPr id="61" name="图片 60">
            <a:extLst>
              <a:ext uri="{FF2B5EF4-FFF2-40B4-BE49-F238E27FC236}">
                <a16:creationId xmlns:a16="http://schemas.microsoft.com/office/drawing/2014/main" id="{FE7F1607-9C7A-4CBE-934D-9136983955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95902" flipH="1">
            <a:off x="7666239" y="3396522"/>
            <a:ext cx="994904" cy="2550934"/>
          </a:xfrm>
          <a:prstGeom prst="rect">
            <a:avLst/>
          </a:prstGeom>
        </p:spPr>
      </p:pic>
      <p:sp>
        <p:nvSpPr>
          <p:cNvPr id="62" name="Oval 19">
            <a:extLst>
              <a:ext uri="{FF2B5EF4-FFF2-40B4-BE49-F238E27FC236}">
                <a16:creationId xmlns:a16="http://schemas.microsoft.com/office/drawing/2014/main" id="{97ED6E35-0025-484B-A0EE-4D14F1B07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506" y="2923510"/>
            <a:ext cx="995966" cy="993236"/>
          </a:xfrm>
          <a:prstGeom prst="ellipse">
            <a:avLst/>
          </a:prstGeom>
          <a:solidFill>
            <a:srgbClr val="A9030A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03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170C4051-35E5-46F7-8B7A-3BED710BB8CD}"/>
              </a:ext>
            </a:extLst>
          </p:cNvPr>
          <p:cNvSpPr txBox="1"/>
          <p:nvPr/>
        </p:nvSpPr>
        <p:spPr>
          <a:xfrm>
            <a:off x="6282410" y="4115604"/>
            <a:ext cx="1977144" cy="400110"/>
          </a:xfrm>
          <a:prstGeom prst="rect">
            <a:avLst/>
          </a:prstGeom>
          <a:noFill/>
        </p:spPr>
        <p:txBody>
          <a:bodyPr wrap="none" anchor="b">
            <a:spAutoFit/>
          </a:bodyPr>
          <a:lstStyle/>
          <a:p>
            <a:pPr algn="r"/>
            <a:r>
              <a:rPr lang="en-US" altLang="zh-CN" sz="2000" b="1" dirty="0">
                <a:solidFill>
                  <a:srgbClr val="B41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000" b="1" dirty="0">
              <a:solidFill>
                <a:srgbClr val="B41E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2F7487F5-EA33-49AF-94BC-8E8457AC826C}"/>
              </a:ext>
            </a:extLst>
          </p:cNvPr>
          <p:cNvSpPr txBox="1"/>
          <p:nvPr/>
        </p:nvSpPr>
        <p:spPr>
          <a:xfrm>
            <a:off x="6235384" y="4431499"/>
            <a:ext cx="2024170" cy="1167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</p:txBody>
      </p:sp>
      <p:pic>
        <p:nvPicPr>
          <p:cNvPr id="68" name="图片 67">
            <a:extLst>
              <a:ext uri="{FF2B5EF4-FFF2-40B4-BE49-F238E27FC236}">
                <a16:creationId xmlns:a16="http://schemas.microsoft.com/office/drawing/2014/main" id="{5CD16152-25C8-4641-B45D-A83CC80F55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95902" flipH="1">
            <a:off x="10318569" y="2498634"/>
            <a:ext cx="994904" cy="2550934"/>
          </a:xfrm>
          <a:prstGeom prst="rect">
            <a:avLst/>
          </a:prstGeom>
        </p:spPr>
      </p:pic>
      <p:sp>
        <p:nvSpPr>
          <p:cNvPr id="69" name="Oval 19">
            <a:extLst>
              <a:ext uri="{FF2B5EF4-FFF2-40B4-BE49-F238E27FC236}">
                <a16:creationId xmlns:a16="http://schemas.microsoft.com/office/drawing/2014/main" id="{86A12C3A-0A2F-4FE1-8DE3-77F980DB0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7836" y="2025622"/>
            <a:ext cx="995966" cy="993236"/>
          </a:xfrm>
          <a:prstGeom prst="ellipse">
            <a:avLst/>
          </a:prstGeom>
          <a:solidFill>
            <a:srgbClr val="A9030A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04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8E711D9D-6A94-4BEA-AB71-E3B2E0AB0E38}"/>
              </a:ext>
            </a:extLst>
          </p:cNvPr>
          <p:cNvSpPr txBox="1"/>
          <p:nvPr/>
        </p:nvSpPr>
        <p:spPr>
          <a:xfrm>
            <a:off x="8934740" y="3217716"/>
            <a:ext cx="1977144" cy="400110"/>
          </a:xfrm>
          <a:prstGeom prst="rect">
            <a:avLst/>
          </a:prstGeom>
          <a:noFill/>
        </p:spPr>
        <p:txBody>
          <a:bodyPr wrap="none" anchor="b">
            <a:spAutoFit/>
          </a:bodyPr>
          <a:lstStyle/>
          <a:p>
            <a:pPr algn="r"/>
            <a:r>
              <a:rPr lang="en-US" altLang="zh-CN" sz="2000" b="1" dirty="0">
                <a:solidFill>
                  <a:srgbClr val="B41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000" b="1" dirty="0">
              <a:solidFill>
                <a:srgbClr val="B41E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DC049C92-19DB-4412-930E-267212EFEF70}"/>
              </a:ext>
            </a:extLst>
          </p:cNvPr>
          <p:cNvSpPr txBox="1"/>
          <p:nvPr/>
        </p:nvSpPr>
        <p:spPr>
          <a:xfrm>
            <a:off x="8887714" y="3533611"/>
            <a:ext cx="2024170" cy="1167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</p:txBody>
      </p:sp>
    </p:spTree>
    <p:extLst>
      <p:ext uri="{BB962C8B-B14F-4D97-AF65-F5344CB8AC3E}">
        <p14:creationId xmlns:p14="http://schemas.microsoft.com/office/powerpoint/2010/main" val="229577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5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5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2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49" grpId="0" animBg="1"/>
      <p:bldP spid="53" grpId="0"/>
      <p:bldP spid="54" grpId="0"/>
      <p:bldP spid="58" grpId="0" animBg="1"/>
      <p:bldP spid="59" grpId="0"/>
      <p:bldP spid="60" grpId="0"/>
      <p:bldP spid="62" grpId="0" animBg="1"/>
      <p:bldP spid="63" grpId="0"/>
      <p:bldP spid="64" grpId="0"/>
      <p:bldP spid="69" grpId="0" animBg="1"/>
      <p:bldP spid="70" grpId="0"/>
      <p:bldP spid="7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FCF8D01-081D-472D-961D-3DE62723C8B5}"/>
              </a:ext>
            </a:extLst>
          </p:cNvPr>
          <p:cNvSpPr/>
          <p:nvPr/>
        </p:nvSpPr>
        <p:spPr>
          <a:xfrm>
            <a:off x="1" y="0"/>
            <a:ext cx="12192000" cy="5683763"/>
          </a:xfrm>
          <a:prstGeom prst="rect">
            <a:avLst/>
          </a:prstGeom>
          <a:gradFill flip="none" rotWithShape="1">
            <a:gsLst>
              <a:gs pos="0">
                <a:srgbClr val="AB0300"/>
              </a:gs>
              <a:gs pos="100000">
                <a:srgbClr val="8100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7AF40FC-1D08-400F-87D3-3E8F887EAA5E}"/>
              </a:ext>
            </a:extLst>
          </p:cNvPr>
          <p:cNvGrpSpPr/>
          <p:nvPr/>
        </p:nvGrpSpPr>
        <p:grpSpPr>
          <a:xfrm>
            <a:off x="7331242" y="-666751"/>
            <a:ext cx="4400550" cy="4400550"/>
            <a:chOff x="7331242" y="-666751"/>
            <a:chExt cx="4400550" cy="4400550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E13CCE4A-C452-449D-89D6-BE2D98C13096}"/>
                </a:ext>
              </a:extLst>
            </p:cNvPr>
            <p:cNvSpPr/>
            <p:nvPr/>
          </p:nvSpPr>
          <p:spPr>
            <a:xfrm>
              <a:off x="7331242" y="-666751"/>
              <a:ext cx="4400550" cy="4400550"/>
            </a:xfrm>
            <a:prstGeom prst="ellipse">
              <a:avLst/>
            </a:prstGeom>
            <a:gradFill>
              <a:gsLst>
                <a:gs pos="0">
                  <a:srgbClr val="CD120B"/>
                </a:gs>
                <a:gs pos="100000">
                  <a:srgbClr val="810000"/>
                </a:gs>
              </a:gsLst>
              <a:lin ang="2700000" scaled="1"/>
            </a:gradFill>
            <a:ln>
              <a:noFill/>
            </a:ln>
            <a:effectLst>
              <a:outerShdw blurRad="317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2413B976-3E79-45EF-8762-164E21F7E2BA}"/>
                </a:ext>
              </a:extLst>
            </p:cNvPr>
            <p:cNvSpPr/>
            <p:nvPr/>
          </p:nvSpPr>
          <p:spPr>
            <a:xfrm>
              <a:off x="7587556" y="-299887"/>
              <a:ext cx="3621314" cy="3621314"/>
            </a:xfrm>
            <a:prstGeom prst="ellipse">
              <a:avLst/>
            </a:prstGeom>
            <a:solidFill>
              <a:srgbClr val="A2080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E246F218-2522-4BC6-8D5F-C46732B3D5F2}"/>
                </a:ext>
              </a:extLst>
            </p:cNvPr>
            <p:cNvSpPr/>
            <p:nvPr/>
          </p:nvSpPr>
          <p:spPr>
            <a:xfrm>
              <a:off x="7732654" y="-277133"/>
              <a:ext cx="3621314" cy="3621314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id="{D4261037-010D-43B0-B5E1-A9604464C457}"/>
              </a:ext>
            </a:extLst>
          </p:cNvPr>
          <p:cNvSpPr/>
          <p:nvPr/>
        </p:nvSpPr>
        <p:spPr>
          <a:xfrm>
            <a:off x="-590550" y="5414045"/>
            <a:ext cx="12960826" cy="1743842"/>
          </a:xfrm>
          <a:prstGeom prst="rect">
            <a:avLst/>
          </a:prstGeom>
          <a:solidFill>
            <a:srgbClr val="A8030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EA6CE40A-B894-47F7-8D78-B11186CB8655}"/>
              </a:ext>
            </a:extLst>
          </p:cNvPr>
          <p:cNvGrpSpPr/>
          <p:nvPr/>
        </p:nvGrpSpPr>
        <p:grpSpPr>
          <a:xfrm>
            <a:off x="6679308" y="3855131"/>
            <a:ext cx="4446740" cy="2323595"/>
            <a:chOff x="1505314" y="560439"/>
            <a:chExt cx="9181372" cy="4797625"/>
          </a:xfrm>
          <a:effectLst>
            <a:outerShdw blurRad="4191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3D5C17E3-78C1-4EB1-A185-613C6FBAC20D}"/>
                </a:ext>
              </a:extLst>
            </p:cNvPr>
            <p:cNvSpPr/>
            <p:nvPr/>
          </p:nvSpPr>
          <p:spPr>
            <a:xfrm>
              <a:off x="1941094" y="785944"/>
              <a:ext cx="8524373" cy="4572120"/>
            </a:xfrm>
            <a:custGeom>
              <a:avLst/>
              <a:gdLst>
                <a:gd name="connsiteX0" fmla="*/ 4251158 w 8181473"/>
                <a:gd name="connsiteY0" fmla="*/ 4572000 h 4572000"/>
                <a:gd name="connsiteX1" fmla="*/ 0 w 8181473"/>
                <a:gd name="connsiteY1" fmla="*/ 2983832 h 4572000"/>
                <a:gd name="connsiteX2" fmla="*/ 3994484 w 8181473"/>
                <a:gd name="connsiteY2" fmla="*/ 0 h 4572000"/>
                <a:gd name="connsiteX3" fmla="*/ 8181473 w 8181473"/>
                <a:gd name="connsiteY3" fmla="*/ 2213811 h 4572000"/>
                <a:gd name="connsiteX4" fmla="*/ 4251158 w 8181473"/>
                <a:gd name="connsiteY4" fmla="*/ 4572000 h 4572000"/>
                <a:gd name="connsiteX0" fmla="*/ 4251665 w 8181980"/>
                <a:gd name="connsiteY0" fmla="*/ 4579370 h 4579370"/>
                <a:gd name="connsiteX1" fmla="*/ 507 w 8181980"/>
                <a:gd name="connsiteY1" fmla="*/ 2991202 h 4579370"/>
                <a:gd name="connsiteX2" fmla="*/ 3994991 w 8181980"/>
                <a:gd name="connsiteY2" fmla="*/ 7370 h 4579370"/>
                <a:gd name="connsiteX3" fmla="*/ 8181980 w 8181980"/>
                <a:gd name="connsiteY3" fmla="*/ 2221181 h 4579370"/>
                <a:gd name="connsiteX4" fmla="*/ 4251665 w 8181980"/>
                <a:gd name="connsiteY4" fmla="*/ 4579370 h 4579370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524373"/>
                <a:gd name="connsiteY0" fmla="*/ 4572034 h 4572034"/>
                <a:gd name="connsiteX1" fmla="*/ 0 w 8524373"/>
                <a:gd name="connsiteY1" fmla="*/ 2983866 h 4572034"/>
                <a:gd name="connsiteX2" fmla="*/ 3994484 w 8524373"/>
                <a:gd name="connsiteY2" fmla="*/ 34 h 4572034"/>
                <a:gd name="connsiteX3" fmla="*/ 8524373 w 8524373"/>
                <a:gd name="connsiteY3" fmla="*/ 2925045 h 4572034"/>
                <a:gd name="connsiteX4" fmla="*/ 4251158 w 8524373"/>
                <a:gd name="connsiteY4" fmla="*/ 4572034 h 4572034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4373" h="4572120">
                  <a:moveTo>
                    <a:pt x="4251158" y="4572120"/>
                  </a:moveTo>
                  <a:lnTo>
                    <a:pt x="0" y="2983952"/>
                  </a:lnTo>
                  <a:cubicBezTo>
                    <a:pt x="702510" y="1061573"/>
                    <a:pt x="2573755" y="9923"/>
                    <a:pt x="3994484" y="120"/>
                  </a:cubicBezTo>
                  <a:cubicBezTo>
                    <a:pt x="5415213" y="-9683"/>
                    <a:pt x="7603957" y="575631"/>
                    <a:pt x="8524373" y="2925131"/>
                  </a:cubicBezTo>
                  <a:lnTo>
                    <a:pt x="4251158" y="457212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C3B1A25B-9DE0-47F4-8F30-640C1BEC05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5314" y="560439"/>
              <a:ext cx="9181372" cy="4797625"/>
            </a:xfrm>
            <a:prstGeom prst="rect">
              <a:avLst/>
            </a:prstGeom>
          </p:spPr>
        </p:pic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F4FFCB28-F7B2-4693-BC6E-1901583FC83B}"/>
              </a:ext>
            </a:extLst>
          </p:cNvPr>
          <p:cNvGrpSpPr/>
          <p:nvPr/>
        </p:nvGrpSpPr>
        <p:grpSpPr>
          <a:xfrm>
            <a:off x="9458131" y="4845403"/>
            <a:ext cx="3038325" cy="1587643"/>
            <a:chOff x="1505312" y="560439"/>
            <a:chExt cx="9181372" cy="4797625"/>
          </a:xfrm>
          <a:effectLst>
            <a:outerShdw blurRad="3302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1A65F63F-10DA-4510-9993-BB106512784A}"/>
                </a:ext>
              </a:extLst>
            </p:cNvPr>
            <p:cNvSpPr/>
            <p:nvPr/>
          </p:nvSpPr>
          <p:spPr>
            <a:xfrm>
              <a:off x="1941094" y="785944"/>
              <a:ext cx="8524373" cy="4572120"/>
            </a:xfrm>
            <a:custGeom>
              <a:avLst/>
              <a:gdLst>
                <a:gd name="connsiteX0" fmla="*/ 4251158 w 8181473"/>
                <a:gd name="connsiteY0" fmla="*/ 4572000 h 4572000"/>
                <a:gd name="connsiteX1" fmla="*/ 0 w 8181473"/>
                <a:gd name="connsiteY1" fmla="*/ 2983832 h 4572000"/>
                <a:gd name="connsiteX2" fmla="*/ 3994484 w 8181473"/>
                <a:gd name="connsiteY2" fmla="*/ 0 h 4572000"/>
                <a:gd name="connsiteX3" fmla="*/ 8181473 w 8181473"/>
                <a:gd name="connsiteY3" fmla="*/ 2213811 h 4572000"/>
                <a:gd name="connsiteX4" fmla="*/ 4251158 w 8181473"/>
                <a:gd name="connsiteY4" fmla="*/ 4572000 h 4572000"/>
                <a:gd name="connsiteX0" fmla="*/ 4251665 w 8181980"/>
                <a:gd name="connsiteY0" fmla="*/ 4579370 h 4579370"/>
                <a:gd name="connsiteX1" fmla="*/ 507 w 8181980"/>
                <a:gd name="connsiteY1" fmla="*/ 2991202 h 4579370"/>
                <a:gd name="connsiteX2" fmla="*/ 3994991 w 8181980"/>
                <a:gd name="connsiteY2" fmla="*/ 7370 h 4579370"/>
                <a:gd name="connsiteX3" fmla="*/ 8181980 w 8181980"/>
                <a:gd name="connsiteY3" fmla="*/ 2221181 h 4579370"/>
                <a:gd name="connsiteX4" fmla="*/ 4251665 w 8181980"/>
                <a:gd name="connsiteY4" fmla="*/ 4579370 h 4579370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524373"/>
                <a:gd name="connsiteY0" fmla="*/ 4572034 h 4572034"/>
                <a:gd name="connsiteX1" fmla="*/ 0 w 8524373"/>
                <a:gd name="connsiteY1" fmla="*/ 2983866 h 4572034"/>
                <a:gd name="connsiteX2" fmla="*/ 3994484 w 8524373"/>
                <a:gd name="connsiteY2" fmla="*/ 34 h 4572034"/>
                <a:gd name="connsiteX3" fmla="*/ 8524373 w 8524373"/>
                <a:gd name="connsiteY3" fmla="*/ 2925045 h 4572034"/>
                <a:gd name="connsiteX4" fmla="*/ 4251158 w 8524373"/>
                <a:gd name="connsiteY4" fmla="*/ 4572034 h 4572034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4373" h="4572120">
                  <a:moveTo>
                    <a:pt x="4251158" y="4572120"/>
                  </a:moveTo>
                  <a:lnTo>
                    <a:pt x="0" y="2983952"/>
                  </a:lnTo>
                  <a:cubicBezTo>
                    <a:pt x="702510" y="1061573"/>
                    <a:pt x="2573755" y="9923"/>
                    <a:pt x="3994484" y="120"/>
                  </a:cubicBezTo>
                  <a:cubicBezTo>
                    <a:pt x="5415213" y="-9683"/>
                    <a:pt x="7603957" y="575631"/>
                    <a:pt x="8524373" y="2925131"/>
                  </a:cubicBezTo>
                  <a:lnTo>
                    <a:pt x="4251158" y="457212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F7943198-DC41-4811-8E95-9FE60883FE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5312" y="560439"/>
              <a:ext cx="9181372" cy="4797625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622652DD-578D-487A-B171-07082FDD9B1D}"/>
              </a:ext>
            </a:extLst>
          </p:cNvPr>
          <p:cNvGrpSpPr/>
          <p:nvPr/>
        </p:nvGrpSpPr>
        <p:grpSpPr>
          <a:xfrm>
            <a:off x="4182593" y="5370119"/>
            <a:ext cx="2373919" cy="1240466"/>
            <a:chOff x="1505314" y="560439"/>
            <a:chExt cx="9181372" cy="4797625"/>
          </a:xfrm>
          <a:effectLst>
            <a:outerShdw blurRad="3302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02C816C4-703A-4765-889A-415B3383C69A}"/>
                </a:ext>
              </a:extLst>
            </p:cNvPr>
            <p:cNvSpPr/>
            <p:nvPr/>
          </p:nvSpPr>
          <p:spPr>
            <a:xfrm>
              <a:off x="1941094" y="785944"/>
              <a:ext cx="8524373" cy="4572120"/>
            </a:xfrm>
            <a:custGeom>
              <a:avLst/>
              <a:gdLst>
                <a:gd name="connsiteX0" fmla="*/ 4251158 w 8181473"/>
                <a:gd name="connsiteY0" fmla="*/ 4572000 h 4572000"/>
                <a:gd name="connsiteX1" fmla="*/ 0 w 8181473"/>
                <a:gd name="connsiteY1" fmla="*/ 2983832 h 4572000"/>
                <a:gd name="connsiteX2" fmla="*/ 3994484 w 8181473"/>
                <a:gd name="connsiteY2" fmla="*/ 0 h 4572000"/>
                <a:gd name="connsiteX3" fmla="*/ 8181473 w 8181473"/>
                <a:gd name="connsiteY3" fmla="*/ 2213811 h 4572000"/>
                <a:gd name="connsiteX4" fmla="*/ 4251158 w 8181473"/>
                <a:gd name="connsiteY4" fmla="*/ 4572000 h 4572000"/>
                <a:gd name="connsiteX0" fmla="*/ 4251665 w 8181980"/>
                <a:gd name="connsiteY0" fmla="*/ 4579370 h 4579370"/>
                <a:gd name="connsiteX1" fmla="*/ 507 w 8181980"/>
                <a:gd name="connsiteY1" fmla="*/ 2991202 h 4579370"/>
                <a:gd name="connsiteX2" fmla="*/ 3994991 w 8181980"/>
                <a:gd name="connsiteY2" fmla="*/ 7370 h 4579370"/>
                <a:gd name="connsiteX3" fmla="*/ 8181980 w 8181980"/>
                <a:gd name="connsiteY3" fmla="*/ 2221181 h 4579370"/>
                <a:gd name="connsiteX4" fmla="*/ 4251665 w 8181980"/>
                <a:gd name="connsiteY4" fmla="*/ 4579370 h 4579370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524373"/>
                <a:gd name="connsiteY0" fmla="*/ 4572034 h 4572034"/>
                <a:gd name="connsiteX1" fmla="*/ 0 w 8524373"/>
                <a:gd name="connsiteY1" fmla="*/ 2983866 h 4572034"/>
                <a:gd name="connsiteX2" fmla="*/ 3994484 w 8524373"/>
                <a:gd name="connsiteY2" fmla="*/ 34 h 4572034"/>
                <a:gd name="connsiteX3" fmla="*/ 8524373 w 8524373"/>
                <a:gd name="connsiteY3" fmla="*/ 2925045 h 4572034"/>
                <a:gd name="connsiteX4" fmla="*/ 4251158 w 8524373"/>
                <a:gd name="connsiteY4" fmla="*/ 4572034 h 4572034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4373" h="4572120">
                  <a:moveTo>
                    <a:pt x="4251158" y="4572120"/>
                  </a:moveTo>
                  <a:lnTo>
                    <a:pt x="0" y="2983952"/>
                  </a:lnTo>
                  <a:cubicBezTo>
                    <a:pt x="702510" y="1061573"/>
                    <a:pt x="2573755" y="9923"/>
                    <a:pt x="3994484" y="120"/>
                  </a:cubicBezTo>
                  <a:cubicBezTo>
                    <a:pt x="5415213" y="-9683"/>
                    <a:pt x="7603957" y="575631"/>
                    <a:pt x="8524373" y="2925131"/>
                  </a:cubicBezTo>
                  <a:lnTo>
                    <a:pt x="4251158" y="457212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9DD83AF3-AFDF-4EA5-BE57-E4584402FA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5314" y="560439"/>
              <a:ext cx="9181372" cy="4797625"/>
            </a:xfrm>
            <a:prstGeom prst="rect">
              <a:avLst/>
            </a:prstGeom>
          </p:spPr>
        </p:pic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FC0D8EC8-D946-4599-A226-028E627CFAB4}"/>
              </a:ext>
            </a:extLst>
          </p:cNvPr>
          <p:cNvGrpSpPr/>
          <p:nvPr/>
        </p:nvGrpSpPr>
        <p:grpSpPr>
          <a:xfrm>
            <a:off x="2501998" y="4864467"/>
            <a:ext cx="2734692" cy="1428984"/>
            <a:chOff x="1505314" y="560439"/>
            <a:chExt cx="9181372" cy="4797625"/>
          </a:xfrm>
          <a:effectLst>
            <a:outerShdw blurRad="4191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7B6E590C-DF7D-46F3-8A4D-DDB3F04311B2}"/>
                </a:ext>
              </a:extLst>
            </p:cNvPr>
            <p:cNvSpPr/>
            <p:nvPr/>
          </p:nvSpPr>
          <p:spPr>
            <a:xfrm>
              <a:off x="1941094" y="785944"/>
              <a:ext cx="8524373" cy="4572120"/>
            </a:xfrm>
            <a:custGeom>
              <a:avLst/>
              <a:gdLst>
                <a:gd name="connsiteX0" fmla="*/ 4251158 w 8181473"/>
                <a:gd name="connsiteY0" fmla="*/ 4572000 h 4572000"/>
                <a:gd name="connsiteX1" fmla="*/ 0 w 8181473"/>
                <a:gd name="connsiteY1" fmla="*/ 2983832 h 4572000"/>
                <a:gd name="connsiteX2" fmla="*/ 3994484 w 8181473"/>
                <a:gd name="connsiteY2" fmla="*/ 0 h 4572000"/>
                <a:gd name="connsiteX3" fmla="*/ 8181473 w 8181473"/>
                <a:gd name="connsiteY3" fmla="*/ 2213811 h 4572000"/>
                <a:gd name="connsiteX4" fmla="*/ 4251158 w 8181473"/>
                <a:gd name="connsiteY4" fmla="*/ 4572000 h 4572000"/>
                <a:gd name="connsiteX0" fmla="*/ 4251665 w 8181980"/>
                <a:gd name="connsiteY0" fmla="*/ 4579370 h 4579370"/>
                <a:gd name="connsiteX1" fmla="*/ 507 w 8181980"/>
                <a:gd name="connsiteY1" fmla="*/ 2991202 h 4579370"/>
                <a:gd name="connsiteX2" fmla="*/ 3994991 w 8181980"/>
                <a:gd name="connsiteY2" fmla="*/ 7370 h 4579370"/>
                <a:gd name="connsiteX3" fmla="*/ 8181980 w 8181980"/>
                <a:gd name="connsiteY3" fmla="*/ 2221181 h 4579370"/>
                <a:gd name="connsiteX4" fmla="*/ 4251665 w 8181980"/>
                <a:gd name="connsiteY4" fmla="*/ 4579370 h 4579370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524373"/>
                <a:gd name="connsiteY0" fmla="*/ 4572034 h 4572034"/>
                <a:gd name="connsiteX1" fmla="*/ 0 w 8524373"/>
                <a:gd name="connsiteY1" fmla="*/ 2983866 h 4572034"/>
                <a:gd name="connsiteX2" fmla="*/ 3994484 w 8524373"/>
                <a:gd name="connsiteY2" fmla="*/ 34 h 4572034"/>
                <a:gd name="connsiteX3" fmla="*/ 8524373 w 8524373"/>
                <a:gd name="connsiteY3" fmla="*/ 2925045 h 4572034"/>
                <a:gd name="connsiteX4" fmla="*/ 4251158 w 8524373"/>
                <a:gd name="connsiteY4" fmla="*/ 4572034 h 4572034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4373" h="4572120">
                  <a:moveTo>
                    <a:pt x="4251158" y="4572120"/>
                  </a:moveTo>
                  <a:lnTo>
                    <a:pt x="0" y="2983952"/>
                  </a:lnTo>
                  <a:cubicBezTo>
                    <a:pt x="702510" y="1061573"/>
                    <a:pt x="2573755" y="9923"/>
                    <a:pt x="3994484" y="120"/>
                  </a:cubicBezTo>
                  <a:cubicBezTo>
                    <a:pt x="5415213" y="-9683"/>
                    <a:pt x="7603957" y="575631"/>
                    <a:pt x="8524373" y="2925131"/>
                  </a:cubicBezTo>
                  <a:lnTo>
                    <a:pt x="4251158" y="457212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C3EFCFFE-DD4B-4F36-921A-C0FCB7EB8E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5314" y="560439"/>
              <a:ext cx="9181372" cy="4797625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0F11950A-BD2C-4A63-905B-4EC319ADB6A4}"/>
              </a:ext>
            </a:extLst>
          </p:cNvPr>
          <p:cNvGrpSpPr/>
          <p:nvPr/>
        </p:nvGrpSpPr>
        <p:grpSpPr>
          <a:xfrm>
            <a:off x="2179628" y="5633353"/>
            <a:ext cx="2052416" cy="1072468"/>
            <a:chOff x="1505314" y="560439"/>
            <a:chExt cx="9181372" cy="4797625"/>
          </a:xfrm>
          <a:effectLst>
            <a:outerShdw blurRad="3302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68F5F3B8-F8E0-4FC9-BE94-85A05E04CC81}"/>
                </a:ext>
              </a:extLst>
            </p:cNvPr>
            <p:cNvSpPr/>
            <p:nvPr/>
          </p:nvSpPr>
          <p:spPr>
            <a:xfrm>
              <a:off x="1941094" y="785944"/>
              <a:ext cx="8524373" cy="4572120"/>
            </a:xfrm>
            <a:custGeom>
              <a:avLst/>
              <a:gdLst>
                <a:gd name="connsiteX0" fmla="*/ 4251158 w 8181473"/>
                <a:gd name="connsiteY0" fmla="*/ 4572000 h 4572000"/>
                <a:gd name="connsiteX1" fmla="*/ 0 w 8181473"/>
                <a:gd name="connsiteY1" fmla="*/ 2983832 h 4572000"/>
                <a:gd name="connsiteX2" fmla="*/ 3994484 w 8181473"/>
                <a:gd name="connsiteY2" fmla="*/ 0 h 4572000"/>
                <a:gd name="connsiteX3" fmla="*/ 8181473 w 8181473"/>
                <a:gd name="connsiteY3" fmla="*/ 2213811 h 4572000"/>
                <a:gd name="connsiteX4" fmla="*/ 4251158 w 8181473"/>
                <a:gd name="connsiteY4" fmla="*/ 4572000 h 4572000"/>
                <a:gd name="connsiteX0" fmla="*/ 4251665 w 8181980"/>
                <a:gd name="connsiteY0" fmla="*/ 4579370 h 4579370"/>
                <a:gd name="connsiteX1" fmla="*/ 507 w 8181980"/>
                <a:gd name="connsiteY1" fmla="*/ 2991202 h 4579370"/>
                <a:gd name="connsiteX2" fmla="*/ 3994991 w 8181980"/>
                <a:gd name="connsiteY2" fmla="*/ 7370 h 4579370"/>
                <a:gd name="connsiteX3" fmla="*/ 8181980 w 8181980"/>
                <a:gd name="connsiteY3" fmla="*/ 2221181 h 4579370"/>
                <a:gd name="connsiteX4" fmla="*/ 4251665 w 8181980"/>
                <a:gd name="connsiteY4" fmla="*/ 4579370 h 4579370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524373"/>
                <a:gd name="connsiteY0" fmla="*/ 4572034 h 4572034"/>
                <a:gd name="connsiteX1" fmla="*/ 0 w 8524373"/>
                <a:gd name="connsiteY1" fmla="*/ 2983866 h 4572034"/>
                <a:gd name="connsiteX2" fmla="*/ 3994484 w 8524373"/>
                <a:gd name="connsiteY2" fmla="*/ 34 h 4572034"/>
                <a:gd name="connsiteX3" fmla="*/ 8524373 w 8524373"/>
                <a:gd name="connsiteY3" fmla="*/ 2925045 h 4572034"/>
                <a:gd name="connsiteX4" fmla="*/ 4251158 w 8524373"/>
                <a:gd name="connsiteY4" fmla="*/ 4572034 h 4572034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4373" h="4572120">
                  <a:moveTo>
                    <a:pt x="4251158" y="4572120"/>
                  </a:moveTo>
                  <a:lnTo>
                    <a:pt x="0" y="2983952"/>
                  </a:lnTo>
                  <a:cubicBezTo>
                    <a:pt x="702510" y="1061573"/>
                    <a:pt x="2573755" y="9923"/>
                    <a:pt x="3994484" y="120"/>
                  </a:cubicBezTo>
                  <a:cubicBezTo>
                    <a:pt x="5415213" y="-9683"/>
                    <a:pt x="7603957" y="575631"/>
                    <a:pt x="8524373" y="2925131"/>
                  </a:cubicBezTo>
                  <a:lnTo>
                    <a:pt x="4251158" y="457212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6AFFE51C-4ACE-4499-A0A5-3604F93B74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5314" y="560439"/>
              <a:ext cx="9181372" cy="4797625"/>
            </a:xfrm>
            <a:prstGeom prst="rect">
              <a:avLst/>
            </a:prstGeom>
          </p:spPr>
        </p:pic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960DDFB7-690F-41B7-BBE1-09D19E38DD8A}"/>
              </a:ext>
            </a:extLst>
          </p:cNvPr>
          <p:cNvGrpSpPr/>
          <p:nvPr/>
        </p:nvGrpSpPr>
        <p:grpSpPr>
          <a:xfrm>
            <a:off x="397666" y="5196314"/>
            <a:ext cx="2373921" cy="1240467"/>
            <a:chOff x="1505314" y="560439"/>
            <a:chExt cx="9181372" cy="4797625"/>
          </a:xfrm>
          <a:effectLst>
            <a:outerShdw blurRad="4191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80349FFA-CD2B-41F4-9836-5ED1276E8388}"/>
                </a:ext>
              </a:extLst>
            </p:cNvPr>
            <p:cNvSpPr/>
            <p:nvPr/>
          </p:nvSpPr>
          <p:spPr>
            <a:xfrm>
              <a:off x="1941094" y="785944"/>
              <a:ext cx="8524373" cy="4572120"/>
            </a:xfrm>
            <a:custGeom>
              <a:avLst/>
              <a:gdLst>
                <a:gd name="connsiteX0" fmla="*/ 4251158 w 8181473"/>
                <a:gd name="connsiteY0" fmla="*/ 4572000 h 4572000"/>
                <a:gd name="connsiteX1" fmla="*/ 0 w 8181473"/>
                <a:gd name="connsiteY1" fmla="*/ 2983832 h 4572000"/>
                <a:gd name="connsiteX2" fmla="*/ 3994484 w 8181473"/>
                <a:gd name="connsiteY2" fmla="*/ 0 h 4572000"/>
                <a:gd name="connsiteX3" fmla="*/ 8181473 w 8181473"/>
                <a:gd name="connsiteY3" fmla="*/ 2213811 h 4572000"/>
                <a:gd name="connsiteX4" fmla="*/ 4251158 w 8181473"/>
                <a:gd name="connsiteY4" fmla="*/ 4572000 h 4572000"/>
                <a:gd name="connsiteX0" fmla="*/ 4251665 w 8181980"/>
                <a:gd name="connsiteY0" fmla="*/ 4579370 h 4579370"/>
                <a:gd name="connsiteX1" fmla="*/ 507 w 8181980"/>
                <a:gd name="connsiteY1" fmla="*/ 2991202 h 4579370"/>
                <a:gd name="connsiteX2" fmla="*/ 3994991 w 8181980"/>
                <a:gd name="connsiteY2" fmla="*/ 7370 h 4579370"/>
                <a:gd name="connsiteX3" fmla="*/ 8181980 w 8181980"/>
                <a:gd name="connsiteY3" fmla="*/ 2221181 h 4579370"/>
                <a:gd name="connsiteX4" fmla="*/ 4251665 w 8181980"/>
                <a:gd name="connsiteY4" fmla="*/ 4579370 h 4579370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524373"/>
                <a:gd name="connsiteY0" fmla="*/ 4572034 h 4572034"/>
                <a:gd name="connsiteX1" fmla="*/ 0 w 8524373"/>
                <a:gd name="connsiteY1" fmla="*/ 2983866 h 4572034"/>
                <a:gd name="connsiteX2" fmla="*/ 3994484 w 8524373"/>
                <a:gd name="connsiteY2" fmla="*/ 34 h 4572034"/>
                <a:gd name="connsiteX3" fmla="*/ 8524373 w 8524373"/>
                <a:gd name="connsiteY3" fmla="*/ 2925045 h 4572034"/>
                <a:gd name="connsiteX4" fmla="*/ 4251158 w 8524373"/>
                <a:gd name="connsiteY4" fmla="*/ 4572034 h 4572034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4373" h="4572120">
                  <a:moveTo>
                    <a:pt x="4251158" y="4572120"/>
                  </a:moveTo>
                  <a:lnTo>
                    <a:pt x="0" y="2983952"/>
                  </a:lnTo>
                  <a:cubicBezTo>
                    <a:pt x="702510" y="1061573"/>
                    <a:pt x="2573755" y="9923"/>
                    <a:pt x="3994484" y="120"/>
                  </a:cubicBezTo>
                  <a:cubicBezTo>
                    <a:pt x="5415213" y="-9683"/>
                    <a:pt x="7603957" y="575631"/>
                    <a:pt x="8524373" y="2925131"/>
                  </a:cubicBezTo>
                  <a:lnTo>
                    <a:pt x="4251158" y="457212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828F5721-E523-444F-BC8C-B600EC4E65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5314" y="560439"/>
              <a:ext cx="9181372" cy="4797625"/>
            </a:xfrm>
            <a:prstGeom prst="rect">
              <a:avLst/>
            </a:prstGeom>
          </p:spPr>
        </p:pic>
      </p:grp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08C3DE2B-D16B-4C78-AAFB-9132AB3EEB52}"/>
              </a:ext>
            </a:extLst>
          </p:cNvPr>
          <p:cNvSpPr/>
          <p:nvPr/>
        </p:nvSpPr>
        <p:spPr>
          <a:xfrm>
            <a:off x="0" y="5181601"/>
            <a:ext cx="7299158" cy="1676400"/>
          </a:xfrm>
          <a:custGeom>
            <a:avLst/>
            <a:gdLst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52575 w 3038475"/>
              <a:gd name="connsiteY5" fmla="*/ 390525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161575"/>
              <a:gd name="connsiteY0" fmla="*/ 0 h 771525"/>
              <a:gd name="connsiteX1" fmla="*/ 0 w 3161575"/>
              <a:gd name="connsiteY1" fmla="*/ 771525 h 771525"/>
              <a:gd name="connsiteX2" fmla="*/ 3038475 w 3161575"/>
              <a:gd name="connsiteY2" fmla="*/ 771525 h 771525"/>
              <a:gd name="connsiteX3" fmla="*/ 2514600 w 3161575"/>
              <a:gd name="connsiteY3" fmla="*/ 419100 h 771525"/>
              <a:gd name="connsiteX4" fmla="*/ 2009775 w 3161575"/>
              <a:gd name="connsiteY4" fmla="*/ 590550 h 771525"/>
              <a:gd name="connsiteX5" fmla="*/ 1552575 w 3161575"/>
              <a:gd name="connsiteY5" fmla="*/ 390525 h 771525"/>
              <a:gd name="connsiteX6" fmla="*/ 1028700 w 3161575"/>
              <a:gd name="connsiteY6" fmla="*/ 523875 h 771525"/>
              <a:gd name="connsiteX7" fmla="*/ 0 w 3161575"/>
              <a:gd name="connsiteY7" fmla="*/ 0 h 771525"/>
              <a:gd name="connsiteX0" fmla="*/ 0 w 3173297"/>
              <a:gd name="connsiteY0" fmla="*/ 0 h 771525"/>
              <a:gd name="connsiteX1" fmla="*/ 0 w 3173297"/>
              <a:gd name="connsiteY1" fmla="*/ 771525 h 771525"/>
              <a:gd name="connsiteX2" fmla="*/ 3038475 w 3173297"/>
              <a:gd name="connsiteY2" fmla="*/ 771525 h 771525"/>
              <a:gd name="connsiteX3" fmla="*/ 2514600 w 3173297"/>
              <a:gd name="connsiteY3" fmla="*/ 419100 h 771525"/>
              <a:gd name="connsiteX4" fmla="*/ 2009775 w 3173297"/>
              <a:gd name="connsiteY4" fmla="*/ 590550 h 771525"/>
              <a:gd name="connsiteX5" fmla="*/ 1552575 w 3173297"/>
              <a:gd name="connsiteY5" fmla="*/ 390525 h 771525"/>
              <a:gd name="connsiteX6" fmla="*/ 1028700 w 3173297"/>
              <a:gd name="connsiteY6" fmla="*/ 523875 h 771525"/>
              <a:gd name="connsiteX7" fmla="*/ 0 w 3173297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52575 w 3038475"/>
              <a:gd name="connsiteY5" fmla="*/ 390525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52575 w 3038475"/>
              <a:gd name="connsiteY5" fmla="*/ 390525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8475" h="771525">
                <a:moveTo>
                  <a:pt x="0" y="0"/>
                </a:moveTo>
                <a:lnTo>
                  <a:pt x="0" y="771525"/>
                </a:lnTo>
                <a:lnTo>
                  <a:pt x="3038475" y="771525"/>
                </a:lnTo>
                <a:cubicBezTo>
                  <a:pt x="3024188" y="674687"/>
                  <a:pt x="2790825" y="439737"/>
                  <a:pt x="2514600" y="419100"/>
                </a:cubicBezTo>
                <a:cubicBezTo>
                  <a:pt x="2238375" y="398463"/>
                  <a:pt x="2117724" y="523874"/>
                  <a:pt x="2009775" y="590550"/>
                </a:cubicBezTo>
                <a:cubicBezTo>
                  <a:pt x="1997075" y="574675"/>
                  <a:pt x="1830387" y="373062"/>
                  <a:pt x="1552575" y="390525"/>
                </a:cubicBezTo>
                <a:cubicBezTo>
                  <a:pt x="1274763" y="407988"/>
                  <a:pt x="1025525" y="539750"/>
                  <a:pt x="1028700" y="523875"/>
                </a:cubicBezTo>
                <a:cubicBezTo>
                  <a:pt x="809625" y="44450"/>
                  <a:pt x="180975" y="50800"/>
                  <a:pt x="0" y="0"/>
                </a:cubicBezTo>
                <a:close/>
              </a:path>
            </a:pathLst>
          </a:custGeom>
          <a:solidFill>
            <a:srgbClr val="BA0703"/>
          </a:solidFill>
          <a:ln>
            <a:noFill/>
          </a:ln>
          <a:effectLst>
            <a:outerShdw blurRad="2921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C3809000-76FC-443B-AEE1-86D72CAAB012}"/>
              </a:ext>
            </a:extLst>
          </p:cNvPr>
          <p:cNvSpPr/>
          <p:nvPr/>
        </p:nvSpPr>
        <p:spPr>
          <a:xfrm flipH="1">
            <a:off x="8189444" y="5071537"/>
            <a:ext cx="5928101" cy="1361509"/>
          </a:xfrm>
          <a:custGeom>
            <a:avLst/>
            <a:gdLst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52575 w 3038475"/>
              <a:gd name="connsiteY5" fmla="*/ 390525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161575"/>
              <a:gd name="connsiteY0" fmla="*/ 0 h 771525"/>
              <a:gd name="connsiteX1" fmla="*/ 0 w 3161575"/>
              <a:gd name="connsiteY1" fmla="*/ 771525 h 771525"/>
              <a:gd name="connsiteX2" fmla="*/ 3038475 w 3161575"/>
              <a:gd name="connsiteY2" fmla="*/ 771525 h 771525"/>
              <a:gd name="connsiteX3" fmla="*/ 2514600 w 3161575"/>
              <a:gd name="connsiteY3" fmla="*/ 419100 h 771525"/>
              <a:gd name="connsiteX4" fmla="*/ 2009775 w 3161575"/>
              <a:gd name="connsiteY4" fmla="*/ 590550 h 771525"/>
              <a:gd name="connsiteX5" fmla="*/ 1552575 w 3161575"/>
              <a:gd name="connsiteY5" fmla="*/ 390525 h 771525"/>
              <a:gd name="connsiteX6" fmla="*/ 1028700 w 3161575"/>
              <a:gd name="connsiteY6" fmla="*/ 523875 h 771525"/>
              <a:gd name="connsiteX7" fmla="*/ 0 w 3161575"/>
              <a:gd name="connsiteY7" fmla="*/ 0 h 771525"/>
              <a:gd name="connsiteX0" fmla="*/ 0 w 3173297"/>
              <a:gd name="connsiteY0" fmla="*/ 0 h 771525"/>
              <a:gd name="connsiteX1" fmla="*/ 0 w 3173297"/>
              <a:gd name="connsiteY1" fmla="*/ 771525 h 771525"/>
              <a:gd name="connsiteX2" fmla="*/ 3038475 w 3173297"/>
              <a:gd name="connsiteY2" fmla="*/ 771525 h 771525"/>
              <a:gd name="connsiteX3" fmla="*/ 2514600 w 3173297"/>
              <a:gd name="connsiteY3" fmla="*/ 419100 h 771525"/>
              <a:gd name="connsiteX4" fmla="*/ 2009775 w 3173297"/>
              <a:gd name="connsiteY4" fmla="*/ 590550 h 771525"/>
              <a:gd name="connsiteX5" fmla="*/ 1552575 w 3173297"/>
              <a:gd name="connsiteY5" fmla="*/ 390525 h 771525"/>
              <a:gd name="connsiteX6" fmla="*/ 1028700 w 3173297"/>
              <a:gd name="connsiteY6" fmla="*/ 523875 h 771525"/>
              <a:gd name="connsiteX7" fmla="*/ 0 w 3173297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52575 w 3038475"/>
              <a:gd name="connsiteY5" fmla="*/ 390525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52575 w 3038475"/>
              <a:gd name="connsiteY5" fmla="*/ 390525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8475" h="771525">
                <a:moveTo>
                  <a:pt x="0" y="0"/>
                </a:moveTo>
                <a:lnTo>
                  <a:pt x="0" y="771525"/>
                </a:lnTo>
                <a:lnTo>
                  <a:pt x="3038475" y="771525"/>
                </a:lnTo>
                <a:cubicBezTo>
                  <a:pt x="3024188" y="674687"/>
                  <a:pt x="2790825" y="439737"/>
                  <a:pt x="2514600" y="419100"/>
                </a:cubicBezTo>
                <a:cubicBezTo>
                  <a:pt x="2238375" y="398463"/>
                  <a:pt x="2117724" y="523874"/>
                  <a:pt x="2009775" y="590550"/>
                </a:cubicBezTo>
                <a:cubicBezTo>
                  <a:pt x="1997075" y="574675"/>
                  <a:pt x="1830387" y="373062"/>
                  <a:pt x="1552575" y="390525"/>
                </a:cubicBezTo>
                <a:cubicBezTo>
                  <a:pt x="1274763" y="407988"/>
                  <a:pt x="1025525" y="539750"/>
                  <a:pt x="1028700" y="523875"/>
                </a:cubicBezTo>
                <a:cubicBezTo>
                  <a:pt x="809625" y="44450"/>
                  <a:pt x="180975" y="50800"/>
                  <a:pt x="0" y="0"/>
                </a:cubicBezTo>
                <a:close/>
              </a:path>
            </a:pathLst>
          </a:custGeom>
          <a:solidFill>
            <a:srgbClr val="BA0703"/>
          </a:solidFill>
          <a:ln>
            <a:noFill/>
          </a:ln>
          <a:effectLst>
            <a:outerShdw blurRad="381000" dist="1524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BAA3A255-D6A2-444C-8127-FF36452141CB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26345">
            <a:off x="-1072836" y="-901677"/>
            <a:ext cx="4318027" cy="4318027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6EE4A90D-A775-4F9B-8639-79F4922156F4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371292">
            <a:off x="8437885" y="-2580232"/>
            <a:ext cx="4318027" cy="431802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74FF61D-3EF1-4E9B-B7EF-926B12BF81D8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36" t="47282" r="13762" b="9847"/>
          <a:stretch/>
        </p:blipFill>
        <p:spPr>
          <a:xfrm>
            <a:off x="9500568" y="1824323"/>
            <a:ext cx="2306852" cy="1837371"/>
          </a:xfrm>
          <a:prstGeom prst="rect">
            <a:avLst/>
          </a:prstGeom>
        </p:spPr>
      </p:pic>
      <p:sp>
        <p:nvSpPr>
          <p:cNvPr id="2" name="PA-文本框 37">
            <a:extLst>
              <a:ext uri="{FF2B5EF4-FFF2-40B4-BE49-F238E27FC236}">
                <a16:creationId xmlns:a16="http://schemas.microsoft.com/office/drawing/2014/main" id="{6C8B9F7A-71F1-2A62-BEF7-3E8A1832CE2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96902" y="2237412"/>
            <a:ext cx="725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anose="02010600000101010101" pitchFamily="2" charset="-122"/>
                <a:ea typeface="汉仪大宋简" panose="02010600000101010101" pitchFamily="2" charset="-122"/>
              </a:rPr>
              <a:t>Free PPT Templates</a:t>
            </a:r>
            <a:endParaRPr lang="zh-CN" altLang="en-US" sz="5400" dirty="0">
              <a:solidFill>
                <a:schemeClr val="bg1"/>
              </a:solidFill>
              <a:effectLst>
                <a:outerShdw blurRad="127000" dist="38100" dir="2700000" algn="tl">
                  <a:srgbClr val="000000">
                    <a:alpha val="43137"/>
                  </a:srgbClr>
                </a:outerShdw>
              </a:effectLst>
              <a:latin typeface="汉仪大宋简" panose="02010600000101010101" pitchFamily="2" charset="-122"/>
              <a:ea typeface="汉仪大宋简" panose="02010600000101010101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DDF5762-A6C0-075E-0517-EFE812D43F03}"/>
              </a:ext>
            </a:extLst>
          </p:cNvPr>
          <p:cNvSpPr/>
          <p:nvPr/>
        </p:nvSpPr>
        <p:spPr>
          <a:xfrm>
            <a:off x="2649638" y="3885987"/>
            <a:ext cx="2595666" cy="4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9B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Report </a:t>
            </a:r>
            <a:r>
              <a:rPr lang="zh-CN" altLang="en-US" sz="2000" dirty="0">
                <a:solidFill>
                  <a:srgbClr val="9B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2000" dirty="0">
                <a:solidFill>
                  <a:srgbClr val="9B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freeppt7.com</a:t>
            </a:r>
            <a:endParaRPr lang="zh-CN" altLang="en-US" sz="2000" dirty="0">
              <a:solidFill>
                <a:srgbClr val="9B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" name="PA-文本框 9">
            <a:extLst>
              <a:ext uri="{FF2B5EF4-FFF2-40B4-BE49-F238E27FC236}">
                <a16:creationId xmlns:a16="http://schemas.microsoft.com/office/drawing/2014/main" id="{D7898FD5-C675-8B02-596F-DDF2869261D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68423" y="3120044"/>
            <a:ext cx="6493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r>
              <a:rPr lang="en-US" altLang="zh-CN" sz="2800" dirty="0"/>
              <a:t>Insert the Subtitle of Your Presentation</a:t>
            </a:r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A5D97E74-F5BA-A44C-814A-7E5A102E0DCA}"/>
              </a:ext>
            </a:extLst>
          </p:cNvPr>
          <p:cNvSpPr/>
          <p:nvPr/>
        </p:nvSpPr>
        <p:spPr>
          <a:xfrm>
            <a:off x="2899215" y="134864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06194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8" decel="59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5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50"/>
                            </p:stCondLst>
                            <p:childTnLst>
                              <p:par>
                                <p:cTn id="56" presetID="0" presetClass="entr" presetSubtype="0" decel="7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855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15*sin(rand(0-360)+0)+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5*sin(rand(0-360)+0)+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0" dur="998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998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500000" y="50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62" dur="714" fill="hold">
                                          <p:stCondLst>
                                            <p:cond delay="2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-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3" dur="714" fill="hold">
                                          <p:stCondLst>
                                            <p:cond delay="2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750"/>
                            </p:stCondLst>
                            <p:childTnLst>
                              <p:par>
                                <p:cTn id="6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202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2*((1.5-1.5*$)^3-(1.5-1.5*$)^2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7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  <p:bldP spid="2" grpId="0"/>
      <p:bldP spid="2" grpId="1"/>
      <p:bldP spid="3" grpId="0" animBg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iamond 5"/>
          <p:cNvSpPr/>
          <p:nvPr/>
        </p:nvSpPr>
        <p:spPr>
          <a:xfrm>
            <a:off x="4389288" y="1505404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5" name="Isosceles Triangle 51"/>
          <p:cNvSpPr/>
          <p:nvPr/>
        </p:nvSpPr>
        <p:spPr>
          <a:xfrm>
            <a:off x="3550534" y="1575938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6" name="Isosceles Triangle 57"/>
          <p:cNvSpPr/>
          <p:nvPr/>
        </p:nvSpPr>
        <p:spPr>
          <a:xfrm>
            <a:off x="4391374" y="4533458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57" name="Rectangle 7"/>
          <p:cNvSpPr/>
          <p:nvPr/>
        </p:nvSpPr>
        <p:spPr>
          <a:xfrm rot="18900000">
            <a:off x="7862953" y="3667810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8" name="Parallelogram 15"/>
          <p:cNvSpPr/>
          <p:nvPr/>
        </p:nvSpPr>
        <p:spPr>
          <a:xfrm flipH="1">
            <a:off x="3544244" y="4655161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9" name="Freeform 19"/>
          <p:cNvSpPr/>
          <p:nvPr/>
        </p:nvSpPr>
        <p:spPr>
          <a:xfrm>
            <a:off x="6022628" y="3655758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0" name="Rectangle 30"/>
          <p:cNvSpPr/>
          <p:nvPr/>
        </p:nvSpPr>
        <p:spPr>
          <a:xfrm>
            <a:off x="9340919" y="3613818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1" name="Rectangle 7"/>
          <p:cNvSpPr/>
          <p:nvPr/>
        </p:nvSpPr>
        <p:spPr>
          <a:xfrm>
            <a:off x="5228042" y="1531968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2" name="Rectangle 15"/>
          <p:cNvSpPr/>
          <p:nvPr/>
        </p:nvSpPr>
        <p:spPr>
          <a:xfrm rot="5400000">
            <a:off x="6014902" y="1531967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3" name="Pie 24"/>
          <p:cNvSpPr/>
          <p:nvPr/>
        </p:nvSpPr>
        <p:spPr>
          <a:xfrm>
            <a:off x="5087145" y="4632236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9315676" y="2541018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5" name="Block Arc 14"/>
          <p:cNvSpPr/>
          <p:nvPr/>
        </p:nvSpPr>
        <p:spPr>
          <a:xfrm rot="16200000">
            <a:off x="6802576" y="1483864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7685769" y="1437554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5982964" y="4614211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8" name="Oval 27"/>
          <p:cNvSpPr/>
          <p:nvPr/>
        </p:nvSpPr>
        <p:spPr>
          <a:xfrm>
            <a:off x="2695714" y="5482436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9" name="Parallelogram 15"/>
          <p:cNvSpPr/>
          <p:nvPr/>
        </p:nvSpPr>
        <p:spPr>
          <a:xfrm rot="16200000">
            <a:off x="6814081" y="3558383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7588281" y="2557184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1" name="Oval 26"/>
          <p:cNvSpPr/>
          <p:nvPr/>
        </p:nvSpPr>
        <p:spPr>
          <a:xfrm>
            <a:off x="5244160" y="3600527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2" name="Freeform 32"/>
          <p:cNvSpPr/>
          <p:nvPr/>
        </p:nvSpPr>
        <p:spPr>
          <a:xfrm>
            <a:off x="2637441" y="1494112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3" name="Rounded Rectangle 10"/>
          <p:cNvSpPr/>
          <p:nvPr/>
        </p:nvSpPr>
        <p:spPr>
          <a:xfrm>
            <a:off x="6811420" y="2529239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4" name="Rounded Rectangle 32"/>
          <p:cNvSpPr/>
          <p:nvPr/>
        </p:nvSpPr>
        <p:spPr>
          <a:xfrm>
            <a:off x="8456812" y="3636707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5" name="Trapezoid 13"/>
          <p:cNvSpPr/>
          <p:nvPr/>
        </p:nvSpPr>
        <p:spPr>
          <a:xfrm>
            <a:off x="3601434" y="2551495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6" name="Rounded Rectangle 7"/>
          <p:cNvSpPr/>
          <p:nvPr/>
        </p:nvSpPr>
        <p:spPr>
          <a:xfrm>
            <a:off x="6135434" y="2540756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7" name="Rectangle 18"/>
          <p:cNvSpPr/>
          <p:nvPr/>
        </p:nvSpPr>
        <p:spPr>
          <a:xfrm>
            <a:off x="4535970" y="2580427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8" name="Rounded Rectangle 25"/>
          <p:cNvSpPr/>
          <p:nvPr/>
        </p:nvSpPr>
        <p:spPr>
          <a:xfrm>
            <a:off x="5431716" y="2565274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9" name="Chord 14"/>
          <p:cNvSpPr/>
          <p:nvPr/>
        </p:nvSpPr>
        <p:spPr>
          <a:xfrm>
            <a:off x="4197163" y="5548590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0" name="Rounded Rectangle 6"/>
          <p:cNvSpPr/>
          <p:nvPr/>
        </p:nvSpPr>
        <p:spPr>
          <a:xfrm>
            <a:off x="2688591" y="2484888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1" name="Oval 66"/>
          <p:cNvSpPr/>
          <p:nvPr/>
        </p:nvSpPr>
        <p:spPr>
          <a:xfrm rot="20700000">
            <a:off x="4414754" y="3647458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2" name="Isosceles Triangle 13"/>
          <p:cNvSpPr/>
          <p:nvPr/>
        </p:nvSpPr>
        <p:spPr>
          <a:xfrm rot="10800000">
            <a:off x="3465438" y="5499195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3" name="Smiley Face 14"/>
          <p:cNvSpPr/>
          <p:nvPr/>
        </p:nvSpPr>
        <p:spPr>
          <a:xfrm>
            <a:off x="5894260" y="5592078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4" name="Smiley Face 12"/>
          <p:cNvSpPr/>
          <p:nvPr/>
        </p:nvSpPr>
        <p:spPr>
          <a:xfrm>
            <a:off x="8437840" y="5592078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5" name="Smiley Face 15"/>
          <p:cNvSpPr/>
          <p:nvPr/>
        </p:nvSpPr>
        <p:spPr>
          <a:xfrm>
            <a:off x="6746213" y="5595149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6" name="Oval 37"/>
          <p:cNvSpPr/>
          <p:nvPr/>
        </p:nvSpPr>
        <p:spPr>
          <a:xfrm>
            <a:off x="9289794" y="5588676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7" name="Smiley Face 14"/>
          <p:cNvSpPr/>
          <p:nvPr/>
        </p:nvSpPr>
        <p:spPr>
          <a:xfrm>
            <a:off x="7592026" y="5595149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8" name="Rectangle 16"/>
          <p:cNvSpPr/>
          <p:nvPr/>
        </p:nvSpPr>
        <p:spPr>
          <a:xfrm rot="2700000">
            <a:off x="3602916" y="3533402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9" name="Rectangle 9"/>
          <p:cNvSpPr/>
          <p:nvPr/>
        </p:nvSpPr>
        <p:spPr>
          <a:xfrm>
            <a:off x="2678392" y="3558499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5256246" y="5489734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1" name="Frame 17"/>
          <p:cNvSpPr/>
          <p:nvPr/>
        </p:nvSpPr>
        <p:spPr>
          <a:xfrm>
            <a:off x="2653453" y="4626669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8379638" y="2567358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3" name="Teardrop 1"/>
          <p:cNvSpPr/>
          <p:nvPr/>
        </p:nvSpPr>
        <p:spPr>
          <a:xfrm rot="18805991">
            <a:off x="8403910" y="1552600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9210038" y="1552666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7640691" y="459127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6765649" y="459127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8515733" y="459127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9390774" y="459127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47"/>
          <p:cNvSpPr>
            <a:spLocks noChangeAspect="1"/>
          </p:cNvSpPr>
          <p:nvPr/>
        </p:nvSpPr>
        <p:spPr>
          <a:xfrm>
            <a:off x="2681573" y="1569588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3528715" y="1613876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5246145" y="1599042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4366700" y="1610796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6091469" y="2634169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6811521" y="1603177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8528142" y="1698810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6153523" y="1591274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7711015" y="1592291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9431248" y="1644981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6958207" y="2588127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7869395" y="2588127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4380680" y="2575756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5218021" y="2588098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3542694" y="2575756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2721765" y="2605848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8518359" y="2588127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2760323" y="3730032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9308687" y="2588127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3559075" y="3730032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6097257" y="3747522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5232761" y="3785223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4382771" y="3748286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6889772" y="3748868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4550329" y="4781014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9407099" y="3730032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7689434" y="3730032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8528503" y="3730032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3549314" y="4833994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6961022" y="4818338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5228649" y="4957202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9312373" y="4859116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7693449" y="5787252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6145796" y="4897011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7689434" y="4964139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8547535" y="4833994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2728053" y="4833994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3533989" y="5793782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2686980" y="5793782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5221965" y="5793782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4371975" y="5793782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6087350" y="5783234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6876815" y="5819724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9339693" y="5783234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8609908" y="5784301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Isosceles Triangle 68"/>
          <p:cNvSpPr/>
          <p:nvPr/>
        </p:nvSpPr>
        <p:spPr>
          <a:xfrm rot="10800000">
            <a:off x="6175655" y="4809022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6739261" y="4888376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2663029" y="3833153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7778855" y="3807330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8408661" y="4946341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8555992" y="3840671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9301938" y="5851554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9276660" y="2839601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7757806" y="5852973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8512631" y="1733769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2550022" y="4864910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7070079" y="3839388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3468461" y="4907697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6620176" y="1747528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7561352" y="1714462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9428361" y="1670870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4397501" y="4950448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3440793" y="3949472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4348115" y="3949472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5255437" y="3949472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6162757" y="3949472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9361414" y="3889184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4077325" y="2743417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5037169" y="2742890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5740038" y="1707874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8605681" y="5883866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2546051" y="5938764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6968751" y="5883576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4266895" y="5915256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5243327" y="5852162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3508703" y="5897662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6107751" y="5848274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2759451" y="1649077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3346614" y="1646021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3995614" y="1738724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4872123" y="1700659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5864431" y="2803365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3385518" y="2802242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6714726" y="2802242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8434660" y="2798530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9262889" y="4944556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2727021" y="2667332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7513021" y="2825680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5355821" y="4912220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7611629" y="4879515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FCF8D01-081D-472D-961D-3DE62723C8B5}"/>
              </a:ext>
            </a:extLst>
          </p:cNvPr>
          <p:cNvSpPr/>
          <p:nvPr/>
        </p:nvSpPr>
        <p:spPr>
          <a:xfrm>
            <a:off x="1" y="0"/>
            <a:ext cx="12192000" cy="5683763"/>
          </a:xfrm>
          <a:prstGeom prst="rect">
            <a:avLst/>
          </a:prstGeom>
          <a:gradFill flip="none" rotWithShape="1">
            <a:gsLst>
              <a:gs pos="0">
                <a:srgbClr val="AB0300"/>
              </a:gs>
              <a:gs pos="100000">
                <a:srgbClr val="8100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1C43B48-9A1E-4C00-A65D-2A50BEF1181B}"/>
              </a:ext>
            </a:extLst>
          </p:cNvPr>
          <p:cNvGrpSpPr/>
          <p:nvPr/>
        </p:nvGrpSpPr>
        <p:grpSpPr>
          <a:xfrm>
            <a:off x="17323" y="552390"/>
            <a:ext cx="4964894" cy="4964894"/>
            <a:chOff x="7331242" y="-666751"/>
            <a:chExt cx="4400550" cy="4400550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E13CCE4A-C452-449D-89D6-BE2D98C13096}"/>
                </a:ext>
              </a:extLst>
            </p:cNvPr>
            <p:cNvSpPr/>
            <p:nvPr/>
          </p:nvSpPr>
          <p:spPr>
            <a:xfrm>
              <a:off x="7331242" y="-666751"/>
              <a:ext cx="4400550" cy="4400550"/>
            </a:xfrm>
            <a:prstGeom prst="ellipse">
              <a:avLst/>
            </a:prstGeom>
            <a:gradFill>
              <a:gsLst>
                <a:gs pos="0">
                  <a:srgbClr val="CD120B"/>
                </a:gs>
                <a:gs pos="100000">
                  <a:srgbClr val="810000"/>
                </a:gs>
              </a:gsLst>
              <a:lin ang="2700000" scaled="1"/>
            </a:gradFill>
            <a:ln>
              <a:noFill/>
            </a:ln>
            <a:effectLst>
              <a:outerShdw blurRad="317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2413B976-3E79-45EF-8762-164E21F7E2BA}"/>
                </a:ext>
              </a:extLst>
            </p:cNvPr>
            <p:cNvSpPr/>
            <p:nvPr/>
          </p:nvSpPr>
          <p:spPr>
            <a:xfrm>
              <a:off x="7587556" y="-299887"/>
              <a:ext cx="3621314" cy="3621314"/>
            </a:xfrm>
            <a:prstGeom prst="ellipse">
              <a:avLst/>
            </a:prstGeom>
            <a:solidFill>
              <a:srgbClr val="A2080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E246F218-2522-4BC6-8D5F-C46732B3D5F2}"/>
                </a:ext>
              </a:extLst>
            </p:cNvPr>
            <p:cNvSpPr/>
            <p:nvPr/>
          </p:nvSpPr>
          <p:spPr>
            <a:xfrm>
              <a:off x="7732654" y="-277133"/>
              <a:ext cx="3621314" cy="3621314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id="{D4261037-010D-43B0-B5E1-A9604464C457}"/>
              </a:ext>
            </a:extLst>
          </p:cNvPr>
          <p:cNvSpPr/>
          <p:nvPr/>
        </p:nvSpPr>
        <p:spPr>
          <a:xfrm>
            <a:off x="-381000" y="5414045"/>
            <a:ext cx="12751276" cy="1743842"/>
          </a:xfrm>
          <a:prstGeom prst="rect">
            <a:avLst/>
          </a:prstGeom>
          <a:solidFill>
            <a:srgbClr val="A8030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PA-文本框 37">
            <a:extLst>
              <a:ext uri="{FF2B5EF4-FFF2-40B4-BE49-F238E27FC236}">
                <a16:creationId xmlns:a16="http://schemas.microsoft.com/office/drawing/2014/main" id="{BCEA8B7F-58A8-4326-B2AC-56F869E7B84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145923" y="2686349"/>
            <a:ext cx="6038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anose="02010600000101010101" pitchFamily="2" charset="-122"/>
                <a:ea typeface="汉仪大宋简" panose="02010600000101010101" pitchFamily="2" charset="-122"/>
              </a:rPr>
              <a:t>Add Title Text</a:t>
            </a:r>
            <a:endParaRPr lang="zh-CN" altLang="en-US" sz="4800" dirty="0">
              <a:solidFill>
                <a:schemeClr val="bg1"/>
              </a:solidFill>
              <a:effectLst>
                <a:outerShdw blurRad="127000" dist="38100" dir="2700000" algn="tl">
                  <a:srgbClr val="000000">
                    <a:alpha val="43137"/>
                  </a:srgbClr>
                </a:outerShdw>
              </a:effectLst>
              <a:latin typeface="汉仪大宋简" panose="02010600000101010101" pitchFamily="2" charset="-122"/>
              <a:ea typeface="汉仪大宋简" panose="02010600000101010101" pitchFamily="2" charset="-122"/>
            </a:endParaRPr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BAA3A255-D6A2-444C-8127-FF36452141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26345">
            <a:off x="-1072836" y="-901677"/>
            <a:ext cx="4318027" cy="431802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74FF61D-3EF1-4E9B-B7EF-926B12BF81D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36" t="47282" r="13762" b="9847"/>
          <a:stretch/>
        </p:blipFill>
        <p:spPr>
          <a:xfrm flipH="1">
            <a:off x="791330" y="4518517"/>
            <a:ext cx="2306852" cy="1837371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6C779EB6-A588-44E8-A4CE-097FDED4F5D0}"/>
              </a:ext>
            </a:extLst>
          </p:cNvPr>
          <p:cNvSpPr txBox="1"/>
          <p:nvPr/>
        </p:nvSpPr>
        <p:spPr>
          <a:xfrm>
            <a:off x="6965144" y="1093229"/>
            <a:ext cx="2252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spc="-150" dirty="0">
                <a:solidFill>
                  <a:schemeClr val="bg1"/>
                </a:solidFill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anose="02010600000101010101" pitchFamily="2" charset="-122"/>
                <a:ea typeface="汉仪大宋简" panose="02010600000101010101" pitchFamily="2" charset="-122"/>
              </a:rPr>
              <a:t>01</a:t>
            </a:r>
            <a:endParaRPr lang="zh-CN" altLang="en-US" sz="8800" spc="-150" dirty="0">
              <a:solidFill>
                <a:schemeClr val="bg1"/>
              </a:solidFill>
              <a:effectLst>
                <a:outerShdw blurRad="127000" dist="38100" dir="2700000" algn="tl">
                  <a:srgbClr val="000000">
                    <a:alpha val="43137"/>
                  </a:srgbClr>
                </a:outerShdw>
              </a:effectLst>
              <a:latin typeface="汉仪大宋简" panose="02010600000101010101" pitchFamily="2" charset="-122"/>
              <a:ea typeface="汉仪大宋简" panose="02010600000101010101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8D8AA16-DA23-4BC2-9354-C5C47A525832}"/>
              </a:ext>
            </a:extLst>
          </p:cNvPr>
          <p:cNvSpPr txBox="1"/>
          <p:nvPr/>
        </p:nvSpPr>
        <p:spPr>
          <a:xfrm>
            <a:off x="5625429" y="3836029"/>
            <a:ext cx="5655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Click here to add content, content to match the title. </a:t>
            </a:r>
            <a:endParaRPr lang="zh-CN" altLang="en-US" sz="20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id="{6EE4A90D-A775-4F9B-8639-79F4922156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371292">
            <a:off x="8776713" y="-2379671"/>
            <a:ext cx="4318027" cy="4318027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1D909DC3-7B80-496D-AA15-0D6942D456D9}"/>
              </a:ext>
            </a:extLst>
          </p:cNvPr>
          <p:cNvSpPr txBox="1"/>
          <p:nvPr/>
        </p:nvSpPr>
        <p:spPr>
          <a:xfrm>
            <a:off x="380512" y="1675016"/>
            <a:ext cx="420388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dirty="0">
                <a:solidFill>
                  <a:srgbClr val="C00000"/>
                </a:solidFill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anose="02010600000101010101" pitchFamily="2" charset="-122"/>
                <a:ea typeface="汉仪大宋简" panose="02010600000101010101" pitchFamily="2" charset="-122"/>
              </a:rPr>
              <a:t>01</a:t>
            </a:r>
            <a:endParaRPr lang="zh-CN" altLang="en-US" sz="16600" dirty="0">
              <a:solidFill>
                <a:srgbClr val="C00000"/>
              </a:solidFill>
              <a:effectLst>
                <a:outerShdw blurRad="127000" dist="38100" dir="2700000" algn="tl">
                  <a:srgbClr val="000000">
                    <a:alpha val="43137"/>
                  </a:srgbClr>
                </a:outerShdw>
              </a:effectLst>
              <a:latin typeface="汉仪大宋简" panose="02010600000101010101" pitchFamily="2" charset="-122"/>
              <a:ea typeface="汉仪大宋简" panose="02010600000101010101" pitchFamily="2" charset="-122"/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97CAC799-C9EE-4505-B637-832688FB20D8}"/>
              </a:ext>
            </a:extLst>
          </p:cNvPr>
          <p:cNvGrpSpPr/>
          <p:nvPr/>
        </p:nvGrpSpPr>
        <p:grpSpPr>
          <a:xfrm>
            <a:off x="7107490" y="5702097"/>
            <a:ext cx="2909883" cy="1520528"/>
            <a:chOff x="1505314" y="560439"/>
            <a:chExt cx="9181372" cy="4797625"/>
          </a:xfrm>
          <a:effectLst>
            <a:outerShdw blurRad="4191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B3333D40-FC4C-46A5-804D-EC84CE5ECBBD}"/>
                </a:ext>
              </a:extLst>
            </p:cNvPr>
            <p:cNvSpPr/>
            <p:nvPr/>
          </p:nvSpPr>
          <p:spPr>
            <a:xfrm>
              <a:off x="1941094" y="785944"/>
              <a:ext cx="8524373" cy="4572120"/>
            </a:xfrm>
            <a:custGeom>
              <a:avLst/>
              <a:gdLst>
                <a:gd name="connsiteX0" fmla="*/ 4251158 w 8181473"/>
                <a:gd name="connsiteY0" fmla="*/ 4572000 h 4572000"/>
                <a:gd name="connsiteX1" fmla="*/ 0 w 8181473"/>
                <a:gd name="connsiteY1" fmla="*/ 2983832 h 4572000"/>
                <a:gd name="connsiteX2" fmla="*/ 3994484 w 8181473"/>
                <a:gd name="connsiteY2" fmla="*/ 0 h 4572000"/>
                <a:gd name="connsiteX3" fmla="*/ 8181473 w 8181473"/>
                <a:gd name="connsiteY3" fmla="*/ 2213811 h 4572000"/>
                <a:gd name="connsiteX4" fmla="*/ 4251158 w 8181473"/>
                <a:gd name="connsiteY4" fmla="*/ 4572000 h 4572000"/>
                <a:gd name="connsiteX0" fmla="*/ 4251665 w 8181980"/>
                <a:gd name="connsiteY0" fmla="*/ 4579370 h 4579370"/>
                <a:gd name="connsiteX1" fmla="*/ 507 w 8181980"/>
                <a:gd name="connsiteY1" fmla="*/ 2991202 h 4579370"/>
                <a:gd name="connsiteX2" fmla="*/ 3994991 w 8181980"/>
                <a:gd name="connsiteY2" fmla="*/ 7370 h 4579370"/>
                <a:gd name="connsiteX3" fmla="*/ 8181980 w 8181980"/>
                <a:gd name="connsiteY3" fmla="*/ 2221181 h 4579370"/>
                <a:gd name="connsiteX4" fmla="*/ 4251665 w 8181980"/>
                <a:gd name="connsiteY4" fmla="*/ 4579370 h 4579370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524373"/>
                <a:gd name="connsiteY0" fmla="*/ 4572034 h 4572034"/>
                <a:gd name="connsiteX1" fmla="*/ 0 w 8524373"/>
                <a:gd name="connsiteY1" fmla="*/ 2983866 h 4572034"/>
                <a:gd name="connsiteX2" fmla="*/ 3994484 w 8524373"/>
                <a:gd name="connsiteY2" fmla="*/ 34 h 4572034"/>
                <a:gd name="connsiteX3" fmla="*/ 8524373 w 8524373"/>
                <a:gd name="connsiteY3" fmla="*/ 2925045 h 4572034"/>
                <a:gd name="connsiteX4" fmla="*/ 4251158 w 8524373"/>
                <a:gd name="connsiteY4" fmla="*/ 4572034 h 4572034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4373" h="4572120">
                  <a:moveTo>
                    <a:pt x="4251158" y="4572120"/>
                  </a:moveTo>
                  <a:lnTo>
                    <a:pt x="0" y="2983952"/>
                  </a:lnTo>
                  <a:cubicBezTo>
                    <a:pt x="702510" y="1061573"/>
                    <a:pt x="2573755" y="9923"/>
                    <a:pt x="3994484" y="120"/>
                  </a:cubicBezTo>
                  <a:cubicBezTo>
                    <a:pt x="5415213" y="-9683"/>
                    <a:pt x="7603957" y="575631"/>
                    <a:pt x="8524373" y="2925131"/>
                  </a:cubicBezTo>
                  <a:lnTo>
                    <a:pt x="4251158" y="457212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0" name="图片 49">
              <a:extLst>
                <a:ext uri="{FF2B5EF4-FFF2-40B4-BE49-F238E27FC236}">
                  <a16:creationId xmlns:a16="http://schemas.microsoft.com/office/drawing/2014/main" id="{F4185C3F-41C1-4D8F-9DA5-AD24735CBB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5314" y="560439"/>
              <a:ext cx="9181372" cy="4797625"/>
            </a:xfrm>
            <a:prstGeom prst="rect">
              <a:avLst/>
            </a:prstGeom>
          </p:spPr>
        </p:pic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18341A65-03BF-4C97-A736-1CA5760A72F4}"/>
              </a:ext>
            </a:extLst>
          </p:cNvPr>
          <p:cNvGrpSpPr/>
          <p:nvPr/>
        </p:nvGrpSpPr>
        <p:grpSpPr>
          <a:xfrm>
            <a:off x="4476284" y="5751403"/>
            <a:ext cx="3617772" cy="1595522"/>
            <a:chOff x="1505314" y="560439"/>
            <a:chExt cx="9181372" cy="4797625"/>
          </a:xfrm>
          <a:effectLst>
            <a:outerShdw blurRad="4191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E9E6F644-8D99-4B7A-8C7D-E6C09E2073E5}"/>
                </a:ext>
              </a:extLst>
            </p:cNvPr>
            <p:cNvSpPr/>
            <p:nvPr/>
          </p:nvSpPr>
          <p:spPr>
            <a:xfrm>
              <a:off x="1941094" y="785944"/>
              <a:ext cx="8524373" cy="4572120"/>
            </a:xfrm>
            <a:custGeom>
              <a:avLst/>
              <a:gdLst>
                <a:gd name="connsiteX0" fmla="*/ 4251158 w 8181473"/>
                <a:gd name="connsiteY0" fmla="*/ 4572000 h 4572000"/>
                <a:gd name="connsiteX1" fmla="*/ 0 w 8181473"/>
                <a:gd name="connsiteY1" fmla="*/ 2983832 h 4572000"/>
                <a:gd name="connsiteX2" fmla="*/ 3994484 w 8181473"/>
                <a:gd name="connsiteY2" fmla="*/ 0 h 4572000"/>
                <a:gd name="connsiteX3" fmla="*/ 8181473 w 8181473"/>
                <a:gd name="connsiteY3" fmla="*/ 2213811 h 4572000"/>
                <a:gd name="connsiteX4" fmla="*/ 4251158 w 8181473"/>
                <a:gd name="connsiteY4" fmla="*/ 4572000 h 4572000"/>
                <a:gd name="connsiteX0" fmla="*/ 4251665 w 8181980"/>
                <a:gd name="connsiteY0" fmla="*/ 4579370 h 4579370"/>
                <a:gd name="connsiteX1" fmla="*/ 507 w 8181980"/>
                <a:gd name="connsiteY1" fmla="*/ 2991202 h 4579370"/>
                <a:gd name="connsiteX2" fmla="*/ 3994991 w 8181980"/>
                <a:gd name="connsiteY2" fmla="*/ 7370 h 4579370"/>
                <a:gd name="connsiteX3" fmla="*/ 8181980 w 8181980"/>
                <a:gd name="connsiteY3" fmla="*/ 2221181 h 4579370"/>
                <a:gd name="connsiteX4" fmla="*/ 4251665 w 8181980"/>
                <a:gd name="connsiteY4" fmla="*/ 4579370 h 4579370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524373"/>
                <a:gd name="connsiteY0" fmla="*/ 4572034 h 4572034"/>
                <a:gd name="connsiteX1" fmla="*/ 0 w 8524373"/>
                <a:gd name="connsiteY1" fmla="*/ 2983866 h 4572034"/>
                <a:gd name="connsiteX2" fmla="*/ 3994484 w 8524373"/>
                <a:gd name="connsiteY2" fmla="*/ 34 h 4572034"/>
                <a:gd name="connsiteX3" fmla="*/ 8524373 w 8524373"/>
                <a:gd name="connsiteY3" fmla="*/ 2925045 h 4572034"/>
                <a:gd name="connsiteX4" fmla="*/ 4251158 w 8524373"/>
                <a:gd name="connsiteY4" fmla="*/ 4572034 h 4572034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4373" h="4572120">
                  <a:moveTo>
                    <a:pt x="4251158" y="4572120"/>
                  </a:moveTo>
                  <a:lnTo>
                    <a:pt x="0" y="2983952"/>
                  </a:lnTo>
                  <a:cubicBezTo>
                    <a:pt x="702510" y="1061573"/>
                    <a:pt x="2573755" y="9923"/>
                    <a:pt x="3994484" y="120"/>
                  </a:cubicBezTo>
                  <a:cubicBezTo>
                    <a:pt x="5415213" y="-9683"/>
                    <a:pt x="7603957" y="575631"/>
                    <a:pt x="8524373" y="2925131"/>
                  </a:cubicBezTo>
                  <a:lnTo>
                    <a:pt x="4251158" y="457212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6" name="图片 55">
              <a:extLst>
                <a:ext uri="{FF2B5EF4-FFF2-40B4-BE49-F238E27FC236}">
                  <a16:creationId xmlns:a16="http://schemas.microsoft.com/office/drawing/2014/main" id="{1A828AEA-6F53-4978-B017-A851F99A4F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5314" y="560439"/>
              <a:ext cx="9181372" cy="4797625"/>
            </a:xfrm>
            <a:prstGeom prst="rect">
              <a:avLst/>
            </a:prstGeom>
          </p:spPr>
        </p:pic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24477121-8673-4C85-A36F-4F6F32606D82}"/>
              </a:ext>
            </a:extLst>
          </p:cNvPr>
          <p:cNvGrpSpPr/>
          <p:nvPr/>
        </p:nvGrpSpPr>
        <p:grpSpPr>
          <a:xfrm rot="20434771">
            <a:off x="8864892" y="5047424"/>
            <a:ext cx="4144108" cy="2077557"/>
            <a:chOff x="1505314" y="560439"/>
            <a:chExt cx="9181372" cy="4797625"/>
          </a:xfrm>
          <a:effectLst>
            <a:outerShdw blurRad="4191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1337BC3A-3347-4D4B-BEF0-8A81FD65C7F8}"/>
                </a:ext>
              </a:extLst>
            </p:cNvPr>
            <p:cNvSpPr/>
            <p:nvPr/>
          </p:nvSpPr>
          <p:spPr>
            <a:xfrm>
              <a:off x="1941094" y="785944"/>
              <a:ext cx="8524373" cy="4572120"/>
            </a:xfrm>
            <a:custGeom>
              <a:avLst/>
              <a:gdLst>
                <a:gd name="connsiteX0" fmla="*/ 4251158 w 8181473"/>
                <a:gd name="connsiteY0" fmla="*/ 4572000 h 4572000"/>
                <a:gd name="connsiteX1" fmla="*/ 0 w 8181473"/>
                <a:gd name="connsiteY1" fmla="*/ 2983832 h 4572000"/>
                <a:gd name="connsiteX2" fmla="*/ 3994484 w 8181473"/>
                <a:gd name="connsiteY2" fmla="*/ 0 h 4572000"/>
                <a:gd name="connsiteX3" fmla="*/ 8181473 w 8181473"/>
                <a:gd name="connsiteY3" fmla="*/ 2213811 h 4572000"/>
                <a:gd name="connsiteX4" fmla="*/ 4251158 w 8181473"/>
                <a:gd name="connsiteY4" fmla="*/ 4572000 h 4572000"/>
                <a:gd name="connsiteX0" fmla="*/ 4251665 w 8181980"/>
                <a:gd name="connsiteY0" fmla="*/ 4579370 h 4579370"/>
                <a:gd name="connsiteX1" fmla="*/ 507 w 8181980"/>
                <a:gd name="connsiteY1" fmla="*/ 2991202 h 4579370"/>
                <a:gd name="connsiteX2" fmla="*/ 3994991 w 8181980"/>
                <a:gd name="connsiteY2" fmla="*/ 7370 h 4579370"/>
                <a:gd name="connsiteX3" fmla="*/ 8181980 w 8181980"/>
                <a:gd name="connsiteY3" fmla="*/ 2221181 h 4579370"/>
                <a:gd name="connsiteX4" fmla="*/ 4251665 w 8181980"/>
                <a:gd name="connsiteY4" fmla="*/ 4579370 h 4579370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524373"/>
                <a:gd name="connsiteY0" fmla="*/ 4572034 h 4572034"/>
                <a:gd name="connsiteX1" fmla="*/ 0 w 8524373"/>
                <a:gd name="connsiteY1" fmla="*/ 2983866 h 4572034"/>
                <a:gd name="connsiteX2" fmla="*/ 3994484 w 8524373"/>
                <a:gd name="connsiteY2" fmla="*/ 34 h 4572034"/>
                <a:gd name="connsiteX3" fmla="*/ 8524373 w 8524373"/>
                <a:gd name="connsiteY3" fmla="*/ 2925045 h 4572034"/>
                <a:gd name="connsiteX4" fmla="*/ 4251158 w 8524373"/>
                <a:gd name="connsiteY4" fmla="*/ 4572034 h 4572034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4373" h="4572120">
                  <a:moveTo>
                    <a:pt x="4251158" y="4572120"/>
                  </a:moveTo>
                  <a:lnTo>
                    <a:pt x="0" y="2983952"/>
                  </a:lnTo>
                  <a:cubicBezTo>
                    <a:pt x="702510" y="1061573"/>
                    <a:pt x="2573755" y="9923"/>
                    <a:pt x="3994484" y="120"/>
                  </a:cubicBezTo>
                  <a:cubicBezTo>
                    <a:pt x="5415213" y="-9683"/>
                    <a:pt x="7603957" y="575631"/>
                    <a:pt x="8524373" y="2925131"/>
                  </a:cubicBezTo>
                  <a:lnTo>
                    <a:pt x="4251158" y="457212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2100E0D2-4EA8-4465-B872-64C2F9D579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5314" y="560439"/>
              <a:ext cx="9181372" cy="4797625"/>
            </a:xfrm>
            <a:prstGeom prst="rect">
              <a:avLst/>
            </a:prstGeom>
          </p:spPr>
        </p:pic>
      </p:grp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9166EFB3-AD45-4C84-B0F7-9B7F5CB0DAB2}"/>
              </a:ext>
            </a:extLst>
          </p:cNvPr>
          <p:cNvSpPr/>
          <p:nvPr/>
        </p:nvSpPr>
        <p:spPr>
          <a:xfrm flipH="1">
            <a:off x="4906560" y="5257856"/>
            <a:ext cx="7299158" cy="1676400"/>
          </a:xfrm>
          <a:custGeom>
            <a:avLst/>
            <a:gdLst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52575 w 3038475"/>
              <a:gd name="connsiteY5" fmla="*/ 390525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161575"/>
              <a:gd name="connsiteY0" fmla="*/ 0 h 771525"/>
              <a:gd name="connsiteX1" fmla="*/ 0 w 3161575"/>
              <a:gd name="connsiteY1" fmla="*/ 771525 h 771525"/>
              <a:gd name="connsiteX2" fmla="*/ 3038475 w 3161575"/>
              <a:gd name="connsiteY2" fmla="*/ 771525 h 771525"/>
              <a:gd name="connsiteX3" fmla="*/ 2514600 w 3161575"/>
              <a:gd name="connsiteY3" fmla="*/ 419100 h 771525"/>
              <a:gd name="connsiteX4" fmla="*/ 2009775 w 3161575"/>
              <a:gd name="connsiteY4" fmla="*/ 590550 h 771525"/>
              <a:gd name="connsiteX5" fmla="*/ 1552575 w 3161575"/>
              <a:gd name="connsiteY5" fmla="*/ 390525 h 771525"/>
              <a:gd name="connsiteX6" fmla="*/ 1028700 w 3161575"/>
              <a:gd name="connsiteY6" fmla="*/ 523875 h 771525"/>
              <a:gd name="connsiteX7" fmla="*/ 0 w 3161575"/>
              <a:gd name="connsiteY7" fmla="*/ 0 h 771525"/>
              <a:gd name="connsiteX0" fmla="*/ 0 w 3173297"/>
              <a:gd name="connsiteY0" fmla="*/ 0 h 771525"/>
              <a:gd name="connsiteX1" fmla="*/ 0 w 3173297"/>
              <a:gd name="connsiteY1" fmla="*/ 771525 h 771525"/>
              <a:gd name="connsiteX2" fmla="*/ 3038475 w 3173297"/>
              <a:gd name="connsiteY2" fmla="*/ 771525 h 771525"/>
              <a:gd name="connsiteX3" fmla="*/ 2514600 w 3173297"/>
              <a:gd name="connsiteY3" fmla="*/ 419100 h 771525"/>
              <a:gd name="connsiteX4" fmla="*/ 2009775 w 3173297"/>
              <a:gd name="connsiteY4" fmla="*/ 590550 h 771525"/>
              <a:gd name="connsiteX5" fmla="*/ 1552575 w 3173297"/>
              <a:gd name="connsiteY5" fmla="*/ 390525 h 771525"/>
              <a:gd name="connsiteX6" fmla="*/ 1028700 w 3173297"/>
              <a:gd name="connsiteY6" fmla="*/ 523875 h 771525"/>
              <a:gd name="connsiteX7" fmla="*/ 0 w 3173297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52575 w 3038475"/>
              <a:gd name="connsiteY5" fmla="*/ 390525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52575 w 3038475"/>
              <a:gd name="connsiteY5" fmla="*/ 390525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8475" h="771525">
                <a:moveTo>
                  <a:pt x="0" y="0"/>
                </a:moveTo>
                <a:lnTo>
                  <a:pt x="0" y="771525"/>
                </a:lnTo>
                <a:lnTo>
                  <a:pt x="3038475" y="771525"/>
                </a:lnTo>
                <a:cubicBezTo>
                  <a:pt x="3024188" y="674687"/>
                  <a:pt x="2790825" y="439737"/>
                  <a:pt x="2514600" y="419100"/>
                </a:cubicBezTo>
                <a:cubicBezTo>
                  <a:pt x="2238375" y="398463"/>
                  <a:pt x="2117724" y="523874"/>
                  <a:pt x="2009775" y="590550"/>
                </a:cubicBezTo>
                <a:cubicBezTo>
                  <a:pt x="1997075" y="574675"/>
                  <a:pt x="1830387" y="373062"/>
                  <a:pt x="1552575" y="390525"/>
                </a:cubicBezTo>
                <a:cubicBezTo>
                  <a:pt x="1274763" y="407988"/>
                  <a:pt x="1025525" y="539750"/>
                  <a:pt x="1028700" y="523875"/>
                </a:cubicBezTo>
                <a:cubicBezTo>
                  <a:pt x="809625" y="44450"/>
                  <a:pt x="180975" y="50800"/>
                  <a:pt x="0" y="0"/>
                </a:cubicBezTo>
                <a:close/>
              </a:path>
            </a:pathLst>
          </a:custGeom>
          <a:solidFill>
            <a:srgbClr val="BA0703"/>
          </a:solidFill>
          <a:ln>
            <a:noFill/>
          </a:ln>
          <a:effectLst>
            <a:outerShdw blurRad="2921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6F8DD16-4A99-4BE8-BC00-AF17F2E798F3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697" y="5873226"/>
            <a:ext cx="1520657" cy="1030469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31CF49E0-D64F-4DDC-B665-88D2A3048F7F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0674" y="1012073"/>
            <a:ext cx="1520657" cy="103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3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7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28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49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0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9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1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2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46" presetID="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8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#ppt_h/2*((1.5-1.5*$)^3-(1.5-1.5*$)^2)*8/9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9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770"/>
                                </p:stCondLst>
                                <p:childTnLst>
                                  <p:par>
                                    <p:cTn id="5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820"/>
                                </p:stCondLst>
                                <p:childTnLst>
                                  <p:par>
                                    <p:cTn id="5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320"/>
                                </p:stCondLst>
                                <p:childTnLst>
                                  <p:par>
                                    <p:cTn id="59" presetID="2" presetClass="entr" presetSubtype="12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6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62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3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65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66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8" grpId="1"/>
          <p:bldP spid="40" grpId="0"/>
          <p:bldP spid="10" grpId="0"/>
          <p:bldP spid="4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7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28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49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0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9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1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2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46" presetID="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8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#ppt_h/2*((1.5-1.5*$)^3-(1.5-1.5*$)^2)*8/9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9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770"/>
                                </p:stCondLst>
                                <p:childTnLst>
                                  <p:par>
                                    <p:cTn id="5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820"/>
                                </p:stCondLst>
                                <p:childTnLst>
                                  <p:par>
                                    <p:cTn id="5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320"/>
                                </p:stCondLst>
                                <p:childTnLst>
                                  <p:par>
                                    <p:cTn id="59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8" grpId="1"/>
          <p:bldP spid="40" grpId="0"/>
          <p:bldP spid="10" grpId="0"/>
          <p:bldP spid="41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A36D36C-C181-4178-AA36-7E4E88978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078" y="2346960"/>
            <a:ext cx="5401524" cy="42672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A961AB50-0B43-45E1-9DBB-79BC2E8974EA}"/>
              </a:ext>
            </a:extLst>
          </p:cNvPr>
          <p:cNvSpPr txBox="1"/>
          <p:nvPr/>
        </p:nvSpPr>
        <p:spPr>
          <a:xfrm>
            <a:off x="6861019" y="2116127"/>
            <a:ext cx="2371162" cy="461665"/>
          </a:xfrm>
          <a:prstGeom prst="rect">
            <a:avLst/>
          </a:prstGeom>
          <a:noFill/>
        </p:spPr>
        <p:txBody>
          <a:bodyPr wrap="none" anchor="b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C31ADFC-FC05-4385-B052-60C0B443F8C5}"/>
              </a:ext>
            </a:extLst>
          </p:cNvPr>
          <p:cNvSpPr txBox="1"/>
          <p:nvPr/>
        </p:nvSpPr>
        <p:spPr>
          <a:xfrm>
            <a:off x="6868174" y="2493577"/>
            <a:ext cx="3993340" cy="613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BE4C3970-21FD-4E2D-B9C2-6FC42221C7F2}"/>
              </a:ext>
            </a:extLst>
          </p:cNvPr>
          <p:cNvCxnSpPr/>
          <p:nvPr/>
        </p:nvCxnSpPr>
        <p:spPr>
          <a:xfrm>
            <a:off x="6454281" y="1942460"/>
            <a:ext cx="0" cy="4376952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/>
        </p:spPr>
      </p:cxnSp>
      <p:sp>
        <p:nvSpPr>
          <p:cNvPr id="19" name="Oval 33">
            <a:extLst>
              <a:ext uri="{FF2B5EF4-FFF2-40B4-BE49-F238E27FC236}">
                <a16:creationId xmlns:a16="http://schemas.microsoft.com/office/drawing/2014/main" id="{46063077-8451-4812-8ED4-68E22F03CF6B}"/>
              </a:ext>
            </a:extLst>
          </p:cNvPr>
          <p:cNvSpPr/>
          <p:nvPr/>
        </p:nvSpPr>
        <p:spPr>
          <a:xfrm>
            <a:off x="6142250" y="2174307"/>
            <a:ext cx="618184" cy="618183"/>
          </a:xfrm>
          <a:prstGeom prst="ellipse">
            <a:avLst/>
          </a:prstGeom>
          <a:solidFill>
            <a:srgbClr val="A9030A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1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C02B555-B3E7-45EC-A841-78668CF2B68F}"/>
              </a:ext>
            </a:extLst>
          </p:cNvPr>
          <p:cNvSpPr txBox="1"/>
          <p:nvPr/>
        </p:nvSpPr>
        <p:spPr>
          <a:xfrm>
            <a:off x="6861019" y="3489210"/>
            <a:ext cx="2371162" cy="461665"/>
          </a:xfrm>
          <a:prstGeom prst="rect">
            <a:avLst/>
          </a:prstGeom>
          <a:noFill/>
        </p:spPr>
        <p:txBody>
          <a:bodyPr wrap="none" anchor="b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5A40711-C025-4957-8596-8F96400657E0}"/>
              </a:ext>
            </a:extLst>
          </p:cNvPr>
          <p:cNvSpPr txBox="1"/>
          <p:nvPr/>
        </p:nvSpPr>
        <p:spPr>
          <a:xfrm>
            <a:off x="6868174" y="3866660"/>
            <a:ext cx="3993340" cy="613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22" name="Oval 33">
            <a:extLst>
              <a:ext uri="{FF2B5EF4-FFF2-40B4-BE49-F238E27FC236}">
                <a16:creationId xmlns:a16="http://schemas.microsoft.com/office/drawing/2014/main" id="{735718A2-8F46-4E08-BAB7-80F0E63BAB51}"/>
              </a:ext>
            </a:extLst>
          </p:cNvPr>
          <p:cNvSpPr/>
          <p:nvPr/>
        </p:nvSpPr>
        <p:spPr>
          <a:xfrm>
            <a:off x="6142250" y="3547390"/>
            <a:ext cx="618184" cy="618183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2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B59F4E1-E6DC-43A5-BA2A-404C906B3D81}"/>
              </a:ext>
            </a:extLst>
          </p:cNvPr>
          <p:cNvSpPr txBox="1"/>
          <p:nvPr/>
        </p:nvSpPr>
        <p:spPr>
          <a:xfrm>
            <a:off x="6861019" y="4947292"/>
            <a:ext cx="2371162" cy="461665"/>
          </a:xfrm>
          <a:prstGeom prst="rect">
            <a:avLst/>
          </a:prstGeom>
          <a:noFill/>
        </p:spPr>
        <p:txBody>
          <a:bodyPr wrap="none" anchor="b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0D557D1-D384-4363-AA66-A4FCCCA1F898}"/>
              </a:ext>
            </a:extLst>
          </p:cNvPr>
          <p:cNvSpPr txBox="1"/>
          <p:nvPr/>
        </p:nvSpPr>
        <p:spPr>
          <a:xfrm>
            <a:off x="6868174" y="5324742"/>
            <a:ext cx="3993340" cy="613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25" name="Oval 33">
            <a:extLst>
              <a:ext uri="{FF2B5EF4-FFF2-40B4-BE49-F238E27FC236}">
                <a16:creationId xmlns:a16="http://schemas.microsoft.com/office/drawing/2014/main" id="{1C4A1366-B93F-4417-AED4-9ADF4CE34158}"/>
              </a:ext>
            </a:extLst>
          </p:cNvPr>
          <p:cNvSpPr/>
          <p:nvPr/>
        </p:nvSpPr>
        <p:spPr>
          <a:xfrm>
            <a:off x="6142250" y="5005472"/>
            <a:ext cx="618184" cy="618183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0191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9" grpId="0" animBg="1"/>
          <p:bldP spid="20" grpId="0"/>
          <p:bldP spid="21" grpId="0"/>
          <p:bldP spid="22" grpId="0" animBg="1"/>
          <p:bldP spid="23" grpId="0"/>
          <p:bldP spid="24" grpId="0"/>
          <p:bldP spid="2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9" grpId="0" animBg="1"/>
          <p:bldP spid="20" grpId="0"/>
          <p:bldP spid="21" grpId="0"/>
          <p:bldP spid="22" grpId="0" animBg="1"/>
          <p:bldP spid="23" grpId="0"/>
          <p:bldP spid="24" grpId="0"/>
          <p:bldP spid="25" grpId="0" animBg="1"/>
          <p:bldP spid="29" grpId="0"/>
          <p:bldP spid="28" grpId="0"/>
          <p:bldP spid="32" grpId="0"/>
          <p:bldP spid="33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3325FD0-E344-4618-A2DA-16C36E8B8C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4570"/>
            <a:ext cx="6096000" cy="325343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D49C708-2A1C-4D24-A080-B33D90229E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2603576"/>
            <a:ext cx="2221832" cy="1577824"/>
          </a:xfrm>
          <a:custGeom>
            <a:avLst/>
            <a:gdLst>
              <a:gd name="connsiteX0" fmla="*/ 0 w 2628900"/>
              <a:gd name="connsiteY0" fmla="*/ 0 h 1866901"/>
              <a:gd name="connsiteX1" fmla="*/ 2628900 w 2628900"/>
              <a:gd name="connsiteY1" fmla="*/ 0 h 1866901"/>
              <a:gd name="connsiteX2" fmla="*/ 2628900 w 2628900"/>
              <a:gd name="connsiteY2" fmla="*/ 1866901 h 1866901"/>
              <a:gd name="connsiteX3" fmla="*/ 1924547 w 2628900"/>
              <a:gd name="connsiteY3" fmla="*/ 1866901 h 1866901"/>
              <a:gd name="connsiteX4" fmla="*/ 1699260 w 2628900"/>
              <a:gd name="connsiteY4" fmla="*/ 1478281 h 1866901"/>
              <a:gd name="connsiteX5" fmla="*/ 289560 w 2628900"/>
              <a:gd name="connsiteY5" fmla="*/ 981711 h 1866901"/>
              <a:gd name="connsiteX6" fmla="*/ 0 w 2628900"/>
              <a:gd name="connsiteY6" fmla="*/ 1065898 h 186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8900" h="1866901">
                <a:moveTo>
                  <a:pt x="0" y="0"/>
                </a:moveTo>
                <a:lnTo>
                  <a:pt x="2628900" y="0"/>
                </a:lnTo>
                <a:lnTo>
                  <a:pt x="2628900" y="1866901"/>
                </a:lnTo>
                <a:lnTo>
                  <a:pt x="1924547" y="1866901"/>
                </a:lnTo>
                <a:lnTo>
                  <a:pt x="1699260" y="1478281"/>
                </a:lnTo>
                <a:lnTo>
                  <a:pt x="289560" y="981711"/>
                </a:lnTo>
                <a:lnTo>
                  <a:pt x="0" y="1065898"/>
                </a:lnTo>
                <a:close/>
              </a:path>
            </a:pathLst>
          </a:cu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A25685C-8AC2-43EB-ABF9-397887D54F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7884" y="1667228"/>
            <a:ext cx="1772652" cy="1258841"/>
          </a:xfrm>
          <a:custGeom>
            <a:avLst/>
            <a:gdLst>
              <a:gd name="connsiteX0" fmla="*/ 0 w 2628900"/>
              <a:gd name="connsiteY0" fmla="*/ 0 h 1866901"/>
              <a:gd name="connsiteX1" fmla="*/ 2628900 w 2628900"/>
              <a:gd name="connsiteY1" fmla="*/ 0 h 1866901"/>
              <a:gd name="connsiteX2" fmla="*/ 2628900 w 2628900"/>
              <a:gd name="connsiteY2" fmla="*/ 1866901 h 1866901"/>
              <a:gd name="connsiteX3" fmla="*/ 1924547 w 2628900"/>
              <a:gd name="connsiteY3" fmla="*/ 1866901 h 1866901"/>
              <a:gd name="connsiteX4" fmla="*/ 1699260 w 2628900"/>
              <a:gd name="connsiteY4" fmla="*/ 1478281 h 1866901"/>
              <a:gd name="connsiteX5" fmla="*/ 289560 w 2628900"/>
              <a:gd name="connsiteY5" fmla="*/ 981711 h 1866901"/>
              <a:gd name="connsiteX6" fmla="*/ 0 w 2628900"/>
              <a:gd name="connsiteY6" fmla="*/ 1065898 h 186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8900" h="1866901">
                <a:moveTo>
                  <a:pt x="0" y="0"/>
                </a:moveTo>
                <a:lnTo>
                  <a:pt x="2628900" y="0"/>
                </a:lnTo>
                <a:lnTo>
                  <a:pt x="2628900" y="1866901"/>
                </a:lnTo>
                <a:lnTo>
                  <a:pt x="1924547" y="1866901"/>
                </a:lnTo>
                <a:lnTo>
                  <a:pt x="1699260" y="1478281"/>
                </a:lnTo>
                <a:lnTo>
                  <a:pt x="289560" y="981711"/>
                </a:lnTo>
                <a:lnTo>
                  <a:pt x="0" y="1065898"/>
                </a:lnTo>
                <a:close/>
              </a:path>
            </a:pathLst>
          </a:cu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6A885B4-4FFB-4C22-ACB6-ABAC23742528}"/>
              </a:ext>
            </a:extLst>
          </p:cNvPr>
          <p:cNvSpPr txBox="1"/>
          <p:nvPr/>
        </p:nvSpPr>
        <p:spPr>
          <a:xfrm>
            <a:off x="6545136" y="4433320"/>
            <a:ext cx="2371162" cy="461665"/>
          </a:xfrm>
          <a:prstGeom prst="rect">
            <a:avLst/>
          </a:prstGeom>
          <a:noFill/>
        </p:spPr>
        <p:txBody>
          <a:bodyPr wrap="none" anchor="b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3775548-028E-492B-8A89-2CDBF96029A9}"/>
              </a:ext>
            </a:extLst>
          </p:cNvPr>
          <p:cNvSpPr txBox="1"/>
          <p:nvPr/>
        </p:nvSpPr>
        <p:spPr>
          <a:xfrm>
            <a:off x="6552291" y="4810770"/>
            <a:ext cx="3993340" cy="618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2B84ED0-F0FE-4BF6-83D4-7FA4BB81F840}"/>
              </a:ext>
            </a:extLst>
          </p:cNvPr>
          <p:cNvSpPr txBox="1"/>
          <p:nvPr/>
        </p:nvSpPr>
        <p:spPr>
          <a:xfrm>
            <a:off x="2955480" y="2791765"/>
            <a:ext cx="2371162" cy="461665"/>
          </a:xfrm>
          <a:prstGeom prst="rect">
            <a:avLst/>
          </a:prstGeom>
          <a:noFill/>
        </p:spPr>
        <p:txBody>
          <a:bodyPr wrap="none" anchor="b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8879D01-82F2-49A0-8AF4-578F55463DA4}"/>
              </a:ext>
            </a:extLst>
          </p:cNvPr>
          <p:cNvSpPr txBox="1"/>
          <p:nvPr/>
        </p:nvSpPr>
        <p:spPr>
          <a:xfrm>
            <a:off x="1333302" y="3169215"/>
            <a:ext cx="3993340" cy="618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0C9A3FD-E256-4211-85B8-C2DF70645A61}"/>
              </a:ext>
            </a:extLst>
          </p:cNvPr>
          <p:cNvSpPr txBox="1"/>
          <p:nvPr/>
        </p:nvSpPr>
        <p:spPr>
          <a:xfrm>
            <a:off x="5182894" y="1743373"/>
            <a:ext cx="2371162" cy="461665"/>
          </a:xfrm>
          <a:prstGeom prst="rect">
            <a:avLst/>
          </a:prstGeom>
          <a:noFill/>
        </p:spPr>
        <p:txBody>
          <a:bodyPr wrap="none" anchor="b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4BEC925-6CAB-4584-8EE0-BA8CC5FB5704}"/>
              </a:ext>
            </a:extLst>
          </p:cNvPr>
          <p:cNvSpPr txBox="1"/>
          <p:nvPr/>
        </p:nvSpPr>
        <p:spPr>
          <a:xfrm>
            <a:off x="3560716" y="2120823"/>
            <a:ext cx="3993340" cy="618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BC70ADE-AD14-40D0-8119-94E1D7769D9A}"/>
              </a:ext>
            </a:extLst>
          </p:cNvPr>
          <p:cNvCxnSpPr>
            <a:cxnSpLocks/>
          </p:cNvCxnSpPr>
          <p:nvPr/>
        </p:nvCxnSpPr>
        <p:spPr>
          <a:xfrm flipV="1">
            <a:off x="6075948" y="3741766"/>
            <a:ext cx="597902" cy="26998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D709BA37-1BD7-4D06-86B5-35E186D43B5C}"/>
              </a:ext>
            </a:extLst>
          </p:cNvPr>
          <p:cNvCxnSpPr>
            <a:cxnSpLocks/>
          </p:cNvCxnSpPr>
          <p:nvPr/>
        </p:nvCxnSpPr>
        <p:spPr>
          <a:xfrm flipV="1">
            <a:off x="8317832" y="2582488"/>
            <a:ext cx="597902" cy="32335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3FBD64AC-A4C3-4A82-BDD7-1D4D1B1F091C}"/>
              </a:ext>
            </a:extLst>
          </p:cNvPr>
          <p:cNvSpPr txBox="1"/>
          <p:nvPr/>
        </p:nvSpPr>
        <p:spPr>
          <a:xfrm>
            <a:off x="5281868" y="4222753"/>
            <a:ext cx="1398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i="1" dirty="0">
                <a:solidFill>
                  <a:srgbClr val="A9030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8800" i="1" dirty="0">
              <a:solidFill>
                <a:srgbClr val="A9030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A3D5AA6-6CD5-4132-A8BC-7471CD0DD930}"/>
              </a:ext>
            </a:extLst>
          </p:cNvPr>
          <p:cNvSpPr txBox="1"/>
          <p:nvPr/>
        </p:nvSpPr>
        <p:spPr>
          <a:xfrm>
            <a:off x="5016469" y="2522986"/>
            <a:ext cx="1398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i="1" dirty="0">
                <a:solidFill>
                  <a:srgbClr val="A9030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8800" i="1" dirty="0">
              <a:solidFill>
                <a:srgbClr val="A9030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1971514-9E30-4ED2-B878-96822997C33D}"/>
              </a:ext>
            </a:extLst>
          </p:cNvPr>
          <p:cNvSpPr txBox="1"/>
          <p:nvPr/>
        </p:nvSpPr>
        <p:spPr>
          <a:xfrm>
            <a:off x="7243883" y="1509870"/>
            <a:ext cx="1398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i="1" dirty="0">
                <a:solidFill>
                  <a:srgbClr val="A9030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8800" i="1" dirty="0">
              <a:solidFill>
                <a:srgbClr val="A9030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890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21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1381AD8-4560-4B97-A9AB-69A62CA58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600" y="2110236"/>
            <a:ext cx="2987299" cy="2847079"/>
          </a:xfrm>
          <a:prstGeom prst="rect">
            <a:avLst/>
          </a:prstGeom>
          <a:effectLst>
            <a:outerShdw blurRad="50800" dist="38100" dir="2700000" algn="tl" rotWithShape="0">
              <a:srgbClr val="A00200">
                <a:alpha val="40000"/>
              </a:srgbClr>
            </a:outerShdw>
          </a:effectLst>
        </p:spPr>
      </p:pic>
      <p:sp>
        <p:nvSpPr>
          <p:cNvPr id="5" name="空心弧 4">
            <a:extLst>
              <a:ext uri="{FF2B5EF4-FFF2-40B4-BE49-F238E27FC236}">
                <a16:creationId xmlns:a16="http://schemas.microsoft.com/office/drawing/2014/main" id="{51C6FFDE-0C0F-40CA-9A1A-0B7806733839}"/>
              </a:ext>
            </a:extLst>
          </p:cNvPr>
          <p:cNvSpPr/>
          <p:nvPr/>
        </p:nvSpPr>
        <p:spPr>
          <a:xfrm>
            <a:off x="1476375" y="2248180"/>
            <a:ext cx="2486025" cy="2486025"/>
          </a:xfrm>
          <a:prstGeom prst="blockArc">
            <a:avLst>
              <a:gd name="adj1" fmla="val 19428408"/>
              <a:gd name="adj2" fmla="val 14669170"/>
              <a:gd name="adj3" fmla="val 130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8429497-7078-4067-9BBB-44464F7C1B41}"/>
              </a:ext>
            </a:extLst>
          </p:cNvPr>
          <p:cNvSpPr/>
          <p:nvPr/>
        </p:nvSpPr>
        <p:spPr>
          <a:xfrm>
            <a:off x="1940718" y="2713813"/>
            <a:ext cx="1557338" cy="1557338"/>
          </a:xfrm>
          <a:prstGeom prst="ellipse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572AF39-CAF6-4A74-AA18-957BD84E07AE}"/>
              </a:ext>
            </a:extLst>
          </p:cNvPr>
          <p:cNvSpPr txBox="1"/>
          <p:nvPr/>
        </p:nvSpPr>
        <p:spPr>
          <a:xfrm>
            <a:off x="2000249" y="307211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A002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93</a:t>
            </a:r>
            <a:r>
              <a:rPr lang="en-US" altLang="zh-CN" sz="3200" dirty="0">
                <a:solidFill>
                  <a:srgbClr val="A002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%</a:t>
            </a:r>
            <a:endParaRPr lang="zh-CN" altLang="en-US" sz="5400" dirty="0">
              <a:solidFill>
                <a:srgbClr val="A00200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D835071-01E7-4DF6-BB1F-7883D457F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351" y="2110236"/>
            <a:ext cx="2987299" cy="2847079"/>
          </a:xfrm>
          <a:prstGeom prst="rect">
            <a:avLst/>
          </a:prstGeom>
          <a:effectLst>
            <a:outerShdw blurRad="50800" dist="38100" dir="2700000" algn="tl" rotWithShape="0">
              <a:srgbClr val="A00200">
                <a:alpha val="40000"/>
              </a:srgbClr>
            </a:outerShdw>
          </a:effectLst>
        </p:spPr>
      </p:pic>
      <p:sp>
        <p:nvSpPr>
          <p:cNvPr id="14" name="空心弧 13">
            <a:extLst>
              <a:ext uri="{FF2B5EF4-FFF2-40B4-BE49-F238E27FC236}">
                <a16:creationId xmlns:a16="http://schemas.microsoft.com/office/drawing/2014/main" id="{23C46964-425C-47CA-9443-B17526BEA399}"/>
              </a:ext>
            </a:extLst>
          </p:cNvPr>
          <p:cNvSpPr/>
          <p:nvPr/>
        </p:nvSpPr>
        <p:spPr>
          <a:xfrm>
            <a:off x="4810126" y="2248180"/>
            <a:ext cx="2486025" cy="2486025"/>
          </a:xfrm>
          <a:prstGeom prst="blockArc">
            <a:avLst>
              <a:gd name="adj1" fmla="val 2088207"/>
              <a:gd name="adj2" fmla="val 14669170"/>
              <a:gd name="adj3" fmla="val 130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EBE81769-A920-4600-AE71-DD917DB01573}"/>
              </a:ext>
            </a:extLst>
          </p:cNvPr>
          <p:cNvSpPr/>
          <p:nvPr/>
        </p:nvSpPr>
        <p:spPr>
          <a:xfrm>
            <a:off x="5274469" y="2713813"/>
            <a:ext cx="1557338" cy="1557338"/>
          </a:xfrm>
          <a:prstGeom prst="ellipse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98A0DE8-91CC-4506-8056-F490585DD935}"/>
              </a:ext>
            </a:extLst>
          </p:cNvPr>
          <p:cNvSpPr txBox="1"/>
          <p:nvPr/>
        </p:nvSpPr>
        <p:spPr>
          <a:xfrm>
            <a:off x="5334000" y="307211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A002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54</a:t>
            </a:r>
            <a:r>
              <a:rPr lang="en-US" altLang="zh-CN" sz="3200" dirty="0">
                <a:solidFill>
                  <a:srgbClr val="A002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%</a:t>
            </a:r>
            <a:endParaRPr lang="zh-CN" altLang="en-US" sz="5400" dirty="0">
              <a:solidFill>
                <a:srgbClr val="A00200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23DD86E-971F-44A2-BF3A-61504E9BC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103" y="2110236"/>
            <a:ext cx="2987299" cy="2847079"/>
          </a:xfrm>
          <a:prstGeom prst="rect">
            <a:avLst/>
          </a:prstGeom>
          <a:effectLst>
            <a:outerShdw blurRad="50800" dist="38100" dir="2700000" algn="tl" rotWithShape="0">
              <a:srgbClr val="A00200">
                <a:alpha val="40000"/>
              </a:srgbClr>
            </a:outerShdw>
          </a:effectLst>
        </p:spPr>
      </p:pic>
      <p:sp>
        <p:nvSpPr>
          <p:cNvPr id="19" name="空心弧 18">
            <a:extLst>
              <a:ext uri="{FF2B5EF4-FFF2-40B4-BE49-F238E27FC236}">
                <a16:creationId xmlns:a16="http://schemas.microsoft.com/office/drawing/2014/main" id="{D130E9B0-B5D2-4089-887A-B291FB4F7AEE}"/>
              </a:ext>
            </a:extLst>
          </p:cNvPr>
          <p:cNvSpPr/>
          <p:nvPr/>
        </p:nvSpPr>
        <p:spPr>
          <a:xfrm>
            <a:off x="8143878" y="2248180"/>
            <a:ext cx="2486025" cy="2486025"/>
          </a:xfrm>
          <a:prstGeom prst="blockArc">
            <a:avLst>
              <a:gd name="adj1" fmla="val 440703"/>
              <a:gd name="adj2" fmla="val 14669170"/>
              <a:gd name="adj3" fmla="val 130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4C83218A-666F-4F0F-B6FF-5B628C518C3D}"/>
              </a:ext>
            </a:extLst>
          </p:cNvPr>
          <p:cNvSpPr/>
          <p:nvPr/>
        </p:nvSpPr>
        <p:spPr>
          <a:xfrm>
            <a:off x="8608221" y="2713813"/>
            <a:ext cx="1557338" cy="1557338"/>
          </a:xfrm>
          <a:prstGeom prst="ellipse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58DB57D-2431-4903-A144-409065AFC99E}"/>
              </a:ext>
            </a:extLst>
          </p:cNvPr>
          <p:cNvSpPr txBox="1"/>
          <p:nvPr/>
        </p:nvSpPr>
        <p:spPr>
          <a:xfrm>
            <a:off x="8667752" y="307211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A002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67</a:t>
            </a:r>
            <a:r>
              <a:rPr lang="en-US" altLang="zh-CN" sz="3200" dirty="0">
                <a:solidFill>
                  <a:srgbClr val="A002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%</a:t>
            </a:r>
            <a:endParaRPr lang="zh-CN" altLang="en-US" sz="5400" dirty="0">
              <a:solidFill>
                <a:srgbClr val="A00200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D4A081B-AB55-47A5-A536-3E73F2D634CC}"/>
              </a:ext>
            </a:extLst>
          </p:cNvPr>
          <p:cNvSpPr txBox="1"/>
          <p:nvPr/>
        </p:nvSpPr>
        <p:spPr>
          <a:xfrm>
            <a:off x="1537718" y="5096470"/>
            <a:ext cx="2340834" cy="461665"/>
          </a:xfrm>
          <a:prstGeom prst="rect">
            <a:avLst/>
          </a:prstGeom>
          <a:noFill/>
        </p:spPr>
        <p:txBody>
          <a:bodyPr wrap="none" anchor="b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F1380E6-96CE-4151-83E1-786EE901328E}"/>
              </a:ext>
            </a:extLst>
          </p:cNvPr>
          <p:cNvSpPr txBox="1"/>
          <p:nvPr/>
        </p:nvSpPr>
        <p:spPr>
          <a:xfrm>
            <a:off x="1640452" y="5473920"/>
            <a:ext cx="2135366" cy="618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CF6F20D-FD7A-4623-843D-3A8B11FC822C}"/>
              </a:ext>
            </a:extLst>
          </p:cNvPr>
          <p:cNvSpPr txBox="1"/>
          <p:nvPr/>
        </p:nvSpPr>
        <p:spPr>
          <a:xfrm>
            <a:off x="4953504" y="5096470"/>
            <a:ext cx="2340834" cy="461665"/>
          </a:xfrm>
          <a:prstGeom prst="rect">
            <a:avLst/>
          </a:prstGeom>
          <a:noFill/>
        </p:spPr>
        <p:txBody>
          <a:bodyPr wrap="none" anchor="b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D43E7BB-BC2A-4AE6-8D8A-A20119122CFF}"/>
              </a:ext>
            </a:extLst>
          </p:cNvPr>
          <p:cNvSpPr txBox="1"/>
          <p:nvPr/>
        </p:nvSpPr>
        <p:spPr>
          <a:xfrm>
            <a:off x="5056238" y="5473920"/>
            <a:ext cx="2135366" cy="618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E8ABCB3-C9B6-4565-83B3-3A720E157CA9}"/>
              </a:ext>
            </a:extLst>
          </p:cNvPr>
          <p:cNvSpPr txBox="1"/>
          <p:nvPr/>
        </p:nvSpPr>
        <p:spPr>
          <a:xfrm>
            <a:off x="8313448" y="5096470"/>
            <a:ext cx="2340834" cy="461665"/>
          </a:xfrm>
          <a:prstGeom prst="rect">
            <a:avLst/>
          </a:prstGeom>
          <a:noFill/>
        </p:spPr>
        <p:txBody>
          <a:bodyPr wrap="none" anchor="b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028B941-2B0A-474D-8D01-09CF1AA48DB8}"/>
              </a:ext>
            </a:extLst>
          </p:cNvPr>
          <p:cNvSpPr txBox="1"/>
          <p:nvPr/>
        </p:nvSpPr>
        <p:spPr>
          <a:xfrm>
            <a:off x="8416182" y="5473920"/>
            <a:ext cx="2135366" cy="618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</a:p>
        </p:txBody>
      </p:sp>
      <p:sp>
        <p:nvSpPr>
          <p:cNvPr id="28" name="弧形 27">
            <a:extLst>
              <a:ext uri="{FF2B5EF4-FFF2-40B4-BE49-F238E27FC236}">
                <a16:creationId xmlns:a16="http://schemas.microsoft.com/office/drawing/2014/main" id="{F4302CCC-709E-4AC8-A1A4-488ED124E64E}"/>
              </a:ext>
            </a:extLst>
          </p:cNvPr>
          <p:cNvSpPr/>
          <p:nvPr/>
        </p:nvSpPr>
        <p:spPr>
          <a:xfrm>
            <a:off x="3670698" y="3585715"/>
            <a:ext cx="1371600" cy="1371600"/>
          </a:xfrm>
          <a:prstGeom prst="arc">
            <a:avLst>
              <a:gd name="adj1" fmla="val 1609857"/>
              <a:gd name="adj2" fmla="val 9164175"/>
            </a:avLst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弧形 34">
            <a:extLst>
              <a:ext uri="{FF2B5EF4-FFF2-40B4-BE49-F238E27FC236}">
                <a16:creationId xmlns:a16="http://schemas.microsoft.com/office/drawing/2014/main" id="{719ED1DD-BEC3-4C79-8897-BB4CE972F641}"/>
              </a:ext>
            </a:extLst>
          </p:cNvPr>
          <p:cNvSpPr/>
          <p:nvPr/>
        </p:nvSpPr>
        <p:spPr>
          <a:xfrm flipV="1">
            <a:off x="7004450" y="1928225"/>
            <a:ext cx="1371600" cy="1371600"/>
          </a:xfrm>
          <a:prstGeom prst="arc">
            <a:avLst>
              <a:gd name="adj1" fmla="val 1609857"/>
              <a:gd name="adj2" fmla="val 9164175"/>
            </a:avLst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367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250"/>
                            </p:stCondLst>
                            <p:childTnLst>
                              <p:par>
                                <p:cTn id="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9" grpId="0"/>
      <p:bldP spid="14" grpId="0" animBg="1"/>
      <p:bldP spid="15" grpId="0" animBg="1"/>
      <p:bldP spid="16" grpId="0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BD465E6-E967-40AA-A59F-7862C0A5D2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923" y="1694594"/>
            <a:ext cx="2093083" cy="1734406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E6533121-B2D8-4756-81E2-0ECFC680647C}"/>
              </a:ext>
            </a:extLst>
          </p:cNvPr>
          <p:cNvSpPr/>
          <p:nvPr/>
        </p:nvSpPr>
        <p:spPr>
          <a:xfrm>
            <a:off x="1115484" y="3844551"/>
            <a:ext cx="3795994" cy="6477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D43A3861-B514-493D-8B68-AE7BD7C00018}"/>
              </a:ext>
            </a:extLst>
          </p:cNvPr>
          <p:cNvSpPr/>
          <p:nvPr/>
        </p:nvSpPr>
        <p:spPr>
          <a:xfrm>
            <a:off x="1115484" y="3844551"/>
            <a:ext cx="2451225" cy="6477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1A6DFA3-64C9-472B-9310-0BC1B200CCB7}"/>
              </a:ext>
            </a:extLst>
          </p:cNvPr>
          <p:cNvSpPr txBox="1"/>
          <p:nvPr/>
        </p:nvSpPr>
        <p:spPr>
          <a:xfrm>
            <a:off x="4691760" y="3784365"/>
            <a:ext cx="1404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76%</a:t>
            </a:r>
            <a:endParaRPr lang="zh-CN" altLang="en-US" sz="40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3EC51EAC-3403-48B1-A6C4-6150FA70ABCF}"/>
              </a:ext>
            </a:extLst>
          </p:cNvPr>
          <p:cNvSpPr/>
          <p:nvPr/>
        </p:nvSpPr>
        <p:spPr>
          <a:xfrm>
            <a:off x="1115484" y="4909082"/>
            <a:ext cx="3795994" cy="6477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44E4630D-ACCC-4FCB-9090-518FED916B36}"/>
              </a:ext>
            </a:extLst>
          </p:cNvPr>
          <p:cNvSpPr/>
          <p:nvPr/>
        </p:nvSpPr>
        <p:spPr>
          <a:xfrm>
            <a:off x="1115484" y="4909082"/>
            <a:ext cx="3155058" cy="6477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66471A0-4F5A-41FB-8D46-CFF61748CA06}"/>
              </a:ext>
            </a:extLst>
          </p:cNvPr>
          <p:cNvSpPr txBox="1"/>
          <p:nvPr/>
        </p:nvSpPr>
        <p:spPr>
          <a:xfrm>
            <a:off x="4691760" y="4848896"/>
            <a:ext cx="1404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endParaRPr lang="zh-CN" altLang="en-US" sz="40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755D9D9C-F0D6-42AA-A57C-D3207E48C52C}"/>
              </a:ext>
            </a:extLst>
          </p:cNvPr>
          <p:cNvSpPr/>
          <p:nvPr/>
        </p:nvSpPr>
        <p:spPr>
          <a:xfrm>
            <a:off x="6517218" y="3844551"/>
            <a:ext cx="3795994" cy="6477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9411BBA5-8904-43A6-B306-7E13F97504F0}"/>
              </a:ext>
            </a:extLst>
          </p:cNvPr>
          <p:cNvSpPr/>
          <p:nvPr/>
        </p:nvSpPr>
        <p:spPr>
          <a:xfrm>
            <a:off x="6517218" y="3844551"/>
            <a:ext cx="2180165" cy="647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760E18E-DD52-46AE-AFDC-7C0379BE674E}"/>
              </a:ext>
            </a:extLst>
          </p:cNvPr>
          <p:cNvSpPr txBox="1"/>
          <p:nvPr/>
        </p:nvSpPr>
        <p:spPr>
          <a:xfrm>
            <a:off x="10093494" y="3784365"/>
            <a:ext cx="1404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endParaRPr lang="zh-CN" altLang="en-US" sz="40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9F518080-FCAF-4316-96F8-37BAB7FE43DC}"/>
              </a:ext>
            </a:extLst>
          </p:cNvPr>
          <p:cNvSpPr/>
          <p:nvPr/>
        </p:nvSpPr>
        <p:spPr>
          <a:xfrm>
            <a:off x="6517218" y="4909082"/>
            <a:ext cx="3795994" cy="6477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113D9546-C44B-44C1-8565-187730687D8D}"/>
              </a:ext>
            </a:extLst>
          </p:cNvPr>
          <p:cNvSpPr/>
          <p:nvPr/>
        </p:nvSpPr>
        <p:spPr>
          <a:xfrm>
            <a:off x="6517219" y="4909082"/>
            <a:ext cx="1750818" cy="6477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1220514-CF72-4630-AFB2-3C17BDB748E2}"/>
              </a:ext>
            </a:extLst>
          </p:cNvPr>
          <p:cNvSpPr txBox="1"/>
          <p:nvPr/>
        </p:nvSpPr>
        <p:spPr>
          <a:xfrm>
            <a:off x="10093494" y="4848896"/>
            <a:ext cx="1404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42%</a:t>
            </a:r>
            <a:endParaRPr lang="zh-CN" altLang="en-US" sz="40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349F240-CD29-4DEE-869D-611F4FF34523}"/>
              </a:ext>
            </a:extLst>
          </p:cNvPr>
          <p:cNvSpPr txBox="1"/>
          <p:nvPr/>
        </p:nvSpPr>
        <p:spPr>
          <a:xfrm>
            <a:off x="3085537" y="2205038"/>
            <a:ext cx="2667564" cy="890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A680866-8924-49A8-AB50-D358142ECE33}"/>
              </a:ext>
            </a:extLst>
          </p:cNvPr>
          <p:cNvSpPr txBox="1"/>
          <p:nvPr/>
        </p:nvSpPr>
        <p:spPr>
          <a:xfrm>
            <a:off x="6517218" y="2205038"/>
            <a:ext cx="2667564" cy="890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53440DBA-FF24-4C5F-ABD3-053E77A37534}"/>
              </a:ext>
            </a:extLst>
          </p:cNvPr>
          <p:cNvCxnSpPr/>
          <p:nvPr/>
        </p:nvCxnSpPr>
        <p:spPr>
          <a:xfrm>
            <a:off x="6049774" y="2205038"/>
            <a:ext cx="0" cy="5175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73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/>
          <p:bldP spid="8" grpId="0" animBg="1"/>
          <p:bldP spid="9" grpId="0" animBg="1"/>
          <p:bldP spid="10" grpId="0"/>
          <p:bldP spid="11" grpId="0" animBg="1"/>
          <p:bldP spid="12" grpId="0" animBg="1"/>
          <p:bldP spid="13" grpId="0"/>
          <p:bldP spid="14" grpId="0" animBg="1"/>
          <p:bldP spid="15" grpId="0" animBg="1"/>
          <p:bldP spid="16" grpId="0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/>
          <p:bldP spid="8" grpId="0" animBg="1"/>
          <p:bldP spid="9" grpId="0" animBg="1"/>
          <p:bldP spid="10" grpId="0"/>
          <p:bldP spid="11" grpId="0" animBg="1"/>
          <p:bldP spid="12" grpId="0" animBg="1"/>
          <p:bldP spid="13" grpId="0"/>
          <p:bldP spid="14" grpId="0" animBg="1"/>
          <p:bldP spid="15" grpId="0" animBg="1"/>
          <p:bldP spid="16" grpId="0"/>
          <p:bldP spid="17" grpId="0"/>
          <p:bldP spid="1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空心弧 6">
            <a:extLst>
              <a:ext uri="{FF2B5EF4-FFF2-40B4-BE49-F238E27FC236}">
                <a16:creationId xmlns:a16="http://schemas.microsoft.com/office/drawing/2014/main" id="{59CCC86E-E21C-400F-83CF-85D8477E3C43}"/>
              </a:ext>
            </a:extLst>
          </p:cNvPr>
          <p:cNvSpPr/>
          <p:nvPr/>
        </p:nvSpPr>
        <p:spPr>
          <a:xfrm flipV="1">
            <a:off x="2917045" y="2583713"/>
            <a:ext cx="2294162" cy="2474309"/>
          </a:xfrm>
          <a:prstGeom prst="blockArc">
            <a:avLst>
              <a:gd name="adj1" fmla="val 10800000"/>
              <a:gd name="adj2" fmla="val 0"/>
              <a:gd name="adj3" fmla="val 1114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空心弧 7">
            <a:extLst>
              <a:ext uri="{FF2B5EF4-FFF2-40B4-BE49-F238E27FC236}">
                <a16:creationId xmlns:a16="http://schemas.microsoft.com/office/drawing/2014/main" id="{FDD9841D-307F-4B78-B06D-CEB082925840}"/>
              </a:ext>
            </a:extLst>
          </p:cNvPr>
          <p:cNvSpPr/>
          <p:nvPr/>
        </p:nvSpPr>
        <p:spPr>
          <a:xfrm rot="10800000" flipH="1" flipV="1">
            <a:off x="874771" y="2602525"/>
            <a:ext cx="2294162" cy="2474309"/>
          </a:xfrm>
          <a:prstGeom prst="blockArc">
            <a:avLst>
              <a:gd name="adj1" fmla="val 10800000"/>
              <a:gd name="adj2" fmla="val 0"/>
              <a:gd name="adj3" fmla="val 1114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空心弧 8">
            <a:extLst>
              <a:ext uri="{FF2B5EF4-FFF2-40B4-BE49-F238E27FC236}">
                <a16:creationId xmlns:a16="http://schemas.microsoft.com/office/drawing/2014/main" id="{A85F70A3-7F8B-4E81-A5D3-D9C7165E3C0A}"/>
              </a:ext>
            </a:extLst>
          </p:cNvPr>
          <p:cNvSpPr/>
          <p:nvPr/>
        </p:nvSpPr>
        <p:spPr>
          <a:xfrm rot="10800000" flipH="1" flipV="1">
            <a:off x="4954904" y="2633096"/>
            <a:ext cx="2294162" cy="2474309"/>
          </a:xfrm>
          <a:prstGeom prst="blockArc">
            <a:avLst>
              <a:gd name="adj1" fmla="val 10800000"/>
              <a:gd name="adj2" fmla="val 0"/>
              <a:gd name="adj3" fmla="val 1114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空心弧 9">
            <a:extLst>
              <a:ext uri="{FF2B5EF4-FFF2-40B4-BE49-F238E27FC236}">
                <a16:creationId xmlns:a16="http://schemas.microsoft.com/office/drawing/2014/main" id="{87EF1609-A0C9-45DC-9568-1D56A7AB72F5}"/>
              </a:ext>
            </a:extLst>
          </p:cNvPr>
          <p:cNvSpPr/>
          <p:nvPr/>
        </p:nvSpPr>
        <p:spPr>
          <a:xfrm flipV="1">
            <a:off x="6990364" y="2583713"/>
            <a:ext cx="2294162" cy="2474309"/>
          </a:xfrm>
          <a:prstGeom prst="blockArc">
            <a:avLst>
              <a:gd name="adj1" fmla="val 10800000"/>
              <a:gd name="adj2" fmla="val 0"/>
              <a:gd name="adj3" fmla="val 1114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空心弧 10">
            <a:extLst>
              <a:ext uri="{FF2B5EF4-FFF2-40B4-BE49-F238E27FC236}">
                <a16:creationId xmlns:a16="http://schemas.microsoft.com/office/drawing/2014/main" id="{80A1B552-E10A-4CCC-B0E0-E1C2FFF329AB}"/>
              </a:ext>
            </a:extLst>
          </p:cNvPr>
          <p:cNvSpPr/>
          <p:nvPr/>
        </p:nvSpPr>
        <p:spPr>
          <a:xfrm rot="10800000" flipH="1" flipV="1">
            <a:off x="9032682" y="2633096"/>
            <a:ext cx="2294162" cy="2474309"/>
          </a:xfrm>
          <a:prstGeom prst="blockArc">
            <a:avLst>
              <a:gd name="adj1" fmla="val 10800000"/>
              <a:gd name="adj2" fmla="val 0"/>
              <a:gd name="adj3" fmla="val 1114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D3370720-9BF2-4331-B3A4-92F888A257E7}"/>
              </a:ext>
            </a:extLst>
          </p:cNvPr>
          <p:cNvSpPr/>
          <p:nvPr/>
        </p:nvSpPr>
        <p:spPr>
          <a:xfrm rot="10800000" flipV="1">
            <a:off x="1316761" y="3063197"/>
            <a:ext cx="1417406" cy="1417406"/>
          </a:xfrm>
          <a:prstGeom prst="ellipse">
            <a:avLst/>
          </a:prstGeom>
          <a:solidFill>
            <a:srgbClr val="A90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微软雅黑" panose="020B0503020204020204" pitchFamily="34" charset="-122"/>
              </a:rPr>
              <a:t>01</a:t>
            </a:r>
            <a:endParaRPr lang="zh-CN" alt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AD961D7E-04B9-4D90-B0B2-B4CC32CF2C6F}"/>
              </a:ext>
            </a:extLst>
          </p:cNvPr>
          <p:cNvSpPr/>
          <p:nvPr/>
        </p:nvSpPr>
        <p:spPr>
          <a:xfrm rot="10800000" flipV="1">
            <a:off x="3354619" y="3171147"/>
            <a:ext cx="1417406" cy="1417406"/>
          </a:xfrm>
          <a:prstGeom prst="ellipse">
            <a:avLst/>
          </a:prstGeom>
          <a:solidFill>
            <a:srgbClr val="A90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微软雅黑" panose="020B0503020204020204" pitchFamily="34" charset="-122"/>
              </a:rPr>
              <a:t>02</a:t>
            </a:r>
            <a:endParaRPr lang="zh-CN" alt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58625933-DFC3-4E79-8408-4EBD4CC4DD9F}"/>
              </a:ext>
            </a:extLst>
          </p:cNvPr>
          <p:cNvSpPr/>
          <p:nvPr/>
        </p:nvSpPr>
        <p:spPr>
          <a:xfrm rot="10800000" flipV="1">
            <a:off x="5373919" y="3063197"/>
            <a:ext cx="1417406" cy="1417406"/>
          </a:xfrm>
          <a:prstGeom prst="ellipse">
            <a:avLst/>
          </a:prstGeom>
          <a:solidFill>
            <a:srgbClr val="A90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微软雅黑" panose="020B0503020204020204" pitchFamily="34" charset="-122"/>
              </a:rPr>
              <a:t>03</a:t>
            </a:r>
            <a:endParaRPr lang="zh-CN" alt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A88E8900-8D82-4440-999E-5DDDD826B40D}"/>
              </a:ext>
            </a:extLst>
          </p:cNvPr>
          <p:cNvSpPr/>
          <p:nvPr/>
        </p:nvSpPr>
        <p:spPr>
          <a:xfrm rot="10800000" flipV="1">
            <a:off x="7433731" y="3171147"/>
            <a:ext cx="1417406" cy="1417406"/>
          </a:xfrm>
          <a:prstGeom prst="ellipse">
            <a:avLst/>
          </a:prstGeom>
          <a:solidFill>
            <a:srgbClr val="A90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微软雅黑" panose="020B0503020204020204" pitchFamily="34" charset="-122"/>
              </a:rPr>
              <a:t>04</a:t>
            </a:r>
            <a:endParaRPr lang="zh-CN" alt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EC6E6531-420A-4048-A5D0-40E23BEA7AEA}"/>
              </a:ext>
            </a:extLst>
          </p:cNvPr>
          <p:cNvSpPr/>
          <p:nvPr/>
        </p:nvSpPr>
        <p:spPr>
          <a:xfrm rot="10800000" flipV="1">
            <a:off x="9457833" y="3171147"/>
            <a:ext cx="1417406" cy="1417406"/>
          </a:xfrm>
          <a:prstGeom prst="ellipse">
            <a:avLst/>
          </a:prstGeom>
          <a:solidFill>
            <a:srgbClr val="A90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微软雅黑" panose="020B0503020204020204" pitchFamily="34" charset="-122"/>
              </a:rPr>
              <a:t>05</a:t>
            </a:r>
            <a:endParaRPr lang="zh-CN" alt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547400E0-2087-4C6C-A227-B1DCB3D0BCD1}"/>
              </a:ext>
            </a:extLst>
          </p:cNvPr>
          <p:cNvGrpSpPr/>
          <p:nvPr/>
        </p:nvGrpSpPr>
        <p:grpSpPr>
          <a:xfrm>
            <a:off x="762298" y="4670647"/>
            <a:ext cx="2573270" cy="1389948"/>
            <a:chOff x="3660209" y="2912178"/>
            <a:chExt cx="2131758" cy="1389948"/>
          </a:xfrm>
        </p:grpSpPr>
        <p:sp>
          <p:nvSpPr>
            <p:cNvPr id="18" name="iṥľïďê">
              <a:extLst>
                <a:ext uri="{FF2B5EF4-FFF2-40B4-BE49-F238E27FC236}">
                  <a16:creationId xmlns:a16="http://schemas.microsoft.com/office/drawing/2014/main" id="{C8DFAFDE-C3EC-4CD9-AAF5-A8A32AC2AFCE}"/>
                </a:ext>
              </a:extLst>
            </p:cNvPr>
            <p:cNvSpPr txBox="1"/>
            <p:nvPr/>
          </p:nvSpPr>
          <p:spPr>
            <a:xfrm>
              <a:off x="3660209" y="3489596"/>
              <a:ext cx="2131758" cy="8125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 content, such as keywords, some brief introductions, etc.</a:t>
              </a:r>
            </a:p>
          </p:txBody>
        </p:sp>
        <p:sp>
          <p:nvSpPr>
            <p:cNvPr id="19" name="iṥľïďê">
              <a:extLst>
                <a:ext uri="{FF2B5EF4-FFF2-40B4-BE49-F238E27FC236}">
                  <a16:creationId xmlns:a16="http://schemas.microsoft.com/office/drawing/2014/main" id="{23A8B7C2-78EB-4ADC-BE48-122DB5B1FEBE}"/>
                </a:ext>
              </a:extLst>
            </p:cNvPr>
            <p:cNvSpPr txBox="1"/>
            <p:nvPr/>
          </p:nvSpPr>
          <p:spPr>
            <a:xfrm>
              <a:off x="3892253" y="2912178"/>
              <a:ext cx="1688695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</a:p>
            <a:p>
              <a:pPr algn="ctr"/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40C5935-2CC5-413A-86F9-9E572DA7DA7C}"/>
              </a:ext>
            </a:extLst>
          </p:cNvPr>
          <p:cNvGrpSpPr/>
          <p:nvPr/>
        </p:nvGrpSpPr>
        <p:grpSpPr>
          <a:xfrm>
            <a:off x="4814151" y="4670647"/>
            <a:ext cx="2573270" cy="1389948"/>
            <a:chOff x="3660209" y="2912178"/>
            <a:chExt cx="2131758" cy="1389948"/>
          </a:xfrm>
        </p:grpSpPr>
        <p:sp>
          <p:nvSpPr>
            <p:cNvPr id="21" name="iṥľïďê">
              <a:extLst>
                <a:ext uri="{FF2B5EF4-FFF2-40B4-BE49-F238E27FC236}">
                  <a16:creationId xmlns:a16="http://schemas.microsoft.com/office/drawing/2014/main" id="{62307133-E999-4549-A144-F1FBE377AC25}"/>
                </a:ext>
              </a:extLst>
            </p:cNvPr>
            <p:cNvSpPr txBox="1"/>
            <p:nvPr/>
          </p:nvSpPr>
          <p:spPr>
            <a:xfrm>
              <a:off x="3660209" y="3489596"/>
              <a:ext cx="2131758" cy="8125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 content, such as keywords, some brief introductions, etc.</a:t>
              </a:r>
            </a:p>
          </p:txBody>
        </p:sp>
        <p:sp>
          <p:nvSpPr>
            <p:cNvPr id="22" name="iṥľïďê">
              <a:extLst>
                <a:ext uri="{FF2B5EF4-FFF2-40B4-BE49-F238E27FC236}">
                  <a16:creationId xmlns:a16="http://schemas.microsoft.com/office/drawing/2014/main" id="{2918284B-8FF9-4515-A58F-2C1E92E82779}"/>
                </a:ext>
              </a:extLst>
            </p:cNvPr>
            <p:cNvSpPr txBox="1"/>
            <p:nvPr/>
          </p:nvSpPr>
          <p:spPr>
            <a:xfrm>
              <a:off x="3892253" y="2912178"/>
              <a:ext cx="1688695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</a:p>
            <a:p>
              <a:pPr algn="ctr"/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D0B9089-3205-4611-B7E6-FCC7861B5235}"/>
              </a:ext>
            </a:extLst>
          </p:cNvPr>
          <p:cNvGrpSpPr/>
          <p:nvPr/>
        </p:nvGrpSpPr>
        <p:grpSpPr>
          <a:xfrm>
            <a:off x="8875482" y="4670647"/>
            <a:ext cx="2573270" cy="1389948"/>
            <a:chOff x="3660209" y="2912178"/>
            <a:chExt cx="2131758" cy="1389948"/>
          </a:xfrm>
        </p:grpSpPr>
        <p:sp>
          <p:nvSpPr>
            <p:cNvPr id="24" name="iṥľïďê">
              <a:extLst>
                <a:ext uri="{FF2B5EF4-FFF2-40B4-BE49-F238E27FC236}">
                  <a16:creationId xmlns:a16="http://schemas.microsoft.com/office/drawing/2014/main" id="{E8807535-5DB6-43ED-9562-59A76B0C9475}"/>
                </a:ext>
              </a:extLst>
            </p:cNvPr>
            <p:cNvSpPr txBox="1"/>
            <p:nvPr/>
          </p:nvSpPr>
          <p:spPr>
            <a:xfrm>
              <a:off x="3660209" y="3489596"/>
              <a:ext cx="2131758" cy="8125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 content, such as keywords, some brief introductions, etc.</a:t>
              </a:r>
            </a:p>
          </p:txBody>
        </p:sp>
        <p:sp>
          <p:nvSpPr>
            <p:cNvPr id="25" name="iṥľïďê">
              <a:extLst>
                <a:ext uri="{FF2B5EF4-FFF2-40B4-BE49-F238E27FC236}">
                  <a16:creationId xmlns:a16="http://schemas.microsoft.com/office/drawing/2014/main" id="{63BD621D-2B7D-4B43-846A-86D7B35BFEAF}"/>
                </a:ext>
              </a:extLst>
            </p:cNvPr>
            <p:cNvSpPr txBox="1"/>
            <p:nvPr/>
          </p:nvSpPr>
          <p:spPr>
            <a:xfrm>
              <a:off x="3892253" y="2912178"/>
              <a:ext cx="1688695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</a:p>
            <a:p>
              <a:pPr algn="ctr"/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E6D1C413-79B2-4167-A63D-8727F51529A7}"/>
              </a:ext>
            </a:extLst>
          </p:cNvPr>
          <p:cNvGrpSpPr/>
          <p:nvPr/>
        </p:nvGrpSpPr>
        <p:grpSpPr>
          <a:xfrm>
            <a:off x="2734167" y="1446682"/>
            <a:ext cx="2573270" cy="1389948"/>
            <a:chOff x="3660209" y="2912178"/>
            <a:chExt cx="2131758" cy="1389948"/>
          </a:xfrm>
        </p:grpSpPr>
        <p:sp>
          <p:nvSpPr>
            <p:cNvPr id="27" name="iṥľïďê">
              <a:extLst>
                <a:ext uri="{FF2B5EF4-FFF2-40B4-BE49-F238E27FC236}">
                  <a16:creationId xmlns:a16="http://schemas.microsoft.com/office/drawing/2014/main" id="{824D49FF-7521-48B0-B156-A297D3A46FA3}"/>
                </a:ext>
              </a:extLst>
            </p:cNvPr>
            <p:cNvSpPr txBox="1"/>
            <p:nvPr/>
          </p:nvSpPr>
          <p:spPr>
            <a:xfrm>
              <a:off x="3660209" y="3489596"/>
              <a:ext cx="2131758" cy="8125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 content, such as keywords, some brief introductions, etc.</a:t>
              </a:r>
            </a:p>
          </p:txBody>
        </p:sp>
        <p:sp>
          <p:nvSpPr>
            <p:cNvPr id="28" name="iṥľïďê">
              <a:extLst>
                <a:ext uri="{FF2B5EF4-FFF2-40B4-BE49-F238E27FC236}">
                  <a16:creationId xmlns:a16="http://schemas.microsoft.com/office/drawing/2014/main" id="{51B94B45-890E-4242-8188-EE8BCD7A37D6}"/>
                </a:ext>
              </a:extLst>
            </p:cNvPr>
            <p:cNvSpPr txBox="1"/>
            <p:nvPr/>
          </p:nvSpPr>
          <p:spPr>
            <a:xfrm>
              <a:off x="3892253" y="2912178"/>
              <a:ext cx="1688695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</a:p>
            <a:p>
              <a:pPr algn="ctr"/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C56020CC-00E3-4B92-AC7D-E8634761E09B}"/>
              </a:ext>
            </a:extLst>
          </p:cNvPr>
          <p:cNvGrpSpPr/>
          <p:nvPr/>
        </p:nvGrpSpPr>
        <p:grpSpPr>
          <a:xfrm>
            <a:off x="6757398" y="1446682"/>
            <a:ext cx="2573270" cy="1389948"/>
            <a:chOff x="3660209" y="2912178"/>
            <a:chExt cx="2131758" cy="1389948"/>
          </a:xfrm>
        </p:grpSpPr>
        <p:sp>
          <p:nvSpPr>
            <p:cNvPr id="30" name="iṥľïďê">
              <a:extLst>
                <a:ext uri="{FF2B5EF4-FFF2-40B4-BE49-F238E27FC236}">
                  <a16:creationId xmlns:a16="http://schemas.microsoft.com/office/drawing/2014/main" id="{23D18EA9-DFCB-4695-A203-64940F8909BC}"/>
                </a:ext>
              </a:extLst>
            </p:cNvPr>
            <p:cNvSpPr txBox="1"/>
            <p:nvPr/>
          </p:nvSpPr>
          <p:spPr>
            <a:xfrm>
              <a:off x="3660209" y="3489596"/>
              <a:ext cx="2131758" cy="8125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text content, such as keywords, some brief introductions, etc.</a:t>
              </a:r>
            </a:p>
          </p:txBody>
        </p:sp>
        <p:sp>
          <p:nvSpPr>
            <p:cNvPr id="31" name="iṥľïďê">
              <a:extLst>
                <a:ext uri="{FF2B5EF4-FFF2-40B4-BE49-F238E27FC236}">
                  <a16:creationId xmlns:a16="http://schemas.microsoft.com/office/drawing/2014/main" id="{22B6369A-36BA-40D6-8A6F-095A7853AC8F}"/>
                </a:ext>
              </a:extLst>
            </p:cNvPr>
            <p:cNvSpPr txBox="1"/>
            <p:nvPr/>
          </p:nvSpPr>
          <p:spPr>
            <a:xfrm>
              <a:off x="3892253" y="2912178"/>
              <a:ext cx="1688695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40" tIns="45720" rIns="91440" bIns="4572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</a:p>
            <a:p>
              <a:pPr algn="ctr"/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198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FCF8D01-081D-472D-961D-3DE62723C8B5}"/>
              </a:ext>
            </a:extLst>
          </p:cNvPr>
          <p:cNvSpPr/>
          <p:nvPr/>
        </p:nvSpPr>
        <p:spPr>
          <a:xfrm>
            <a:off x="1" y="0"/>
            <a:ext cx="12192000" cy="5683763"/>
          </a:xfrm>
          <a:prstGeom prst="rect">
            <a:avLst/>
          </a:prstGeom>
          <a:gradFill flip="none" rotWithShape="1">
            <a:gsLst>
              <a:gs pos="0">
                <a:srgbClr val="AB0300"/>
              </a:gs>
              <a:gs pos="100000">
                <a:srgbClr val="8100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1C43B48-9A1E-4C00-A65D-2A50BEF1181B}"/>
              </a:ext>
            </a:extLst>
          </p:cNvPr>
          <p:cNvGrpSpPr/>
          <p:nvPr/>
        </p:nvGrpSpPr>
        <p:grpSpPr>
          <a:xfrm>
            <a:off x="17323" y="552390"/>
            <a:ext cx="4964894" cy="4964894"/>
            <a:chOff x="7331242" y="-666751"/>
            <a:chExt cx="4400550" cy="4400550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E13CCE4A-C452-449D-89D6-BE2D98C13096}"/>
                </a:ext>
              </a:extLst>
            </p:cNvPr>
            <p:cNvSpPr/>
            <p:nvPr/>
          </p:nvSpPr>
          <p:spPr>
            <a:xfrm>
              <a:off x="7331242" y="-666751"/>
              <a:ext cx="4400550" cy="4400550"/>
            </a:xfrm>
            <a:prstGeom prst="ellipse">
              <a:avLst/>
            </a:prstGeom>
            <a:gradFill>
              <a:gsLst>
                <a:gs pos="0">
                  <a:srgbClr val="CD120B"/>
                </a:gs>
                <a:gs pos="100000">
                  <a:srgbClr val="810000"/>
                </a:gs>
              </a:gsLst>
              <a:lin ang="2700000" scaled="1"/>
            </a:gradFill>
            <a:ln>
              <a:noFill/>
            </a:ln>
            <a:effectLst>
              <a:outerShdw blurRad="317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2413B976-3E79-45EF-8762-164E21F7E2BA}"/>
                </a:ext>
              </a:extLst>
            </p:cNvPr>
            <p:cNvSpPr/>
            <p:nvPr/>
          </p:nvSpPr>
          <p:spPr>
            <a:xfrm>
              <a:off x="7587556" y="-299887"/>
              <a:ext cx="3621314" cy="3621314"/>
            </a:xfrm>
            <a:prstGeom prst="ellipse">
              <a:avLst/>
            </a:prstGeom>
            <a:solidFill>
              <a:srgbClr val="A2080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E246F218-2522-4BC6-8D5F-C46732B3D5F2}"/>
                </a:ext>
              </a:extLst>
            </p:cNvPr>
            <p:cNvSpPr/>
            <p:nvPr/>
          </p:nvSpPr>
          <p:spPr>
            <a:xfrm>
              <a:off x="7732654" y="-277133"/>
              <a:ext cx="3621314" cy="362131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id="{D4261037-010D-43B0-B5E1-A9604464C457}"/>
              </a:ext>
            </a:extLst>
          </p:cNvPr>
          <p:cNvSpPr/>
          <p:nvPr/>
        </p:nvSpPr>
        <p:spPr>
          <a:xfrm>
            <a:off x="-381000" y="5414045"/>
            <a:ext cx="12751276" cy="1743842"/>
          </a:xfrm>
          <a:prstGeom prst="rect">
            <a:avLst/>
          </a:prstGeom>
          <a:solidFill>
            <a:srgbClr val="A8030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PA-文本框 37">
            <a:extLst>
              <a:ext uri="{FF2B5EF4-FFF2-40B4-BE49-F238E27FC236}">
                <a16:creationId xmlns:a16="http://schemas.microsoft.com/office/drawing/2014/main" id="{BCEA8B7F-58A8-4326-B2AC-56F869E7B84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076777" y="2515723"/>
            <a:ext cx="6038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>
                <a:solidFill>
                  <a:schemeClr val="bg1"/>
                </a:solidFill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anose="02010600000101010101" pitchFamily="2" charset="-122"/>
                <a:ea typeface="汉仪大宋简" panose="02010600000101010101" pitchFamily="2" charset="-122"/>
              </a:defRPr>
            </a:lvl1pPr>
          </a:lstStyle>
          <a:p>
            <a:r>
              <a:rPr lang="en-US" altLang="zh-CN" sz="4800" dirty="0"/>
              <a:t>Add Title Text</a:t>
            </a:r>
            <a:endParaRPr lang="zh-CN" altLang="en-US" sz="4800" dirty="0"/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BAA3A255-D6A2-444C-8127-FF36452141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26345">
            <a:off x="-1072836" y="-901677"/>
            <a:ext cx="4318027" cy="431802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74FF61D-3EF1-4E9B-B7EF-926B12BF81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36" t="47282" r="13762" b="9847"/>
          <a:stretch/>
        </p:blipFill>
        <p:spPr>
          <a:xfrm flipH="1">
            <a:off x="791330" y="4518517"/>
            <a:ext cx="2306852" cy="1837371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6C779EB6-A588-44E8-A4CE-097FDED4F5D0}"/>
              </a:ext>
            </a:extLst>
          </p:cNvPr>
          <p:cNvSpPr txBox="1"/>
          <p:nvPr/>
        </p:nvSpPr>
        <p:spPr>
          <a:xfrm>
            <a:off x="6965144" y="1093229"/>
            <a:ext cx="2252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spc="-150" dirty="0">
                <a:solidFill>
                  <a:schemeClr val="bg1"/>
                </a:solidFill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anose="02010600000101010101" pitchFamily="2" charset="-122"/>
                <a:ea typeface="汉仪大宋简" panose="02010600000101010101" pitchFamily="2" charset="-122"/>
              </a:rPr>
              <a:t>02</a:t>
            </a:r>
            <a:endParaRPr lang="zh-CN" altLang="en-US" sz="8800" spc="-150" dirty="0">
              <a:solidFill>
                <a:schemeClr val="bg1"/>
              </a:solidFill>
              <a:effectLst>
                <a:outerShdw blurRad="127000" dist="38100" dir="2700000" algn="tl">
                  <a:srgbClr val="000000">
                    <a:alpha val="43137"/>
                  </a:srgbClr>
                </a:outerShdw>
              </a:effectLst>
              <a:latin typeface="汉仪大宋简" panose="02010600000101010101" pitchFamily="2" charset="-122"/>
              <a:ea typeface="汉仪大宋简" panose="02010600000101010101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8D8AA16-DA23-4BC2-9354-C5C47A525832}"/>
              </a:ext>
            </a:extLst>
          </p:cNvPr>
          <p:cNvSpPr txBox="1"/>
          <p:nvPr/>
        </p:nvSpPr>
        <p:spPr>
          <a:xfrm>
            <a:off x="5625428" y="3836029"/>
            <a:ext cx="5490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r>
              <a:rPr lang="en-US" altLang="zh-CN" dirty="0"/>
              <a:t>Click here to add content, content to match the title. </a:t>
            </a:r>
            <a:endParaRPr lang="zh-CN" altLang="en-US" dirty="0"/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id="{6EE4A90D-A775-4F9B-8639-79F4922156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371292">
            <a:off x="8776713" y="-2379671"/>
            <a:ext cx="4318027" cy="4318027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1D909DC3-7B80-496D-AA15-0D6942D456D9}"/>
              </a:ext>
            </a:extLst>
          </p:cNvPr>
          <p:cNvSpPr txBox="1"/>
          <p:nvPr/>
        </p:nvSpPr>
        <p:spPr>
          <a:xfrm>
            <a:off x="380512" y="1675016"/>
            <a:ext cx="420388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dirty="0">
                <a:solidFill>
                  <a:srgbClr val="C00000"/>
                </a:solidFill>
                <a:effectLst>
                  <a:outerShdw blurRad="1270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anose="02010600000101010101" pitchFamily="2" charset="-122"/>
                <a:ea typeface="汉仪大宋简" panose="02010600000101010101" pitchFamily="2" charset="-122"/>
              </a:rPr>
              <a:t>02</a:t>
            </a:r>
            <a:endParaRPr lang="zh-CN" altLang="en-US" sz="16600" dirty="0">
              <a:solidFill>
                <a:srgbClr val="C00000"/>
              </a:solidFill>
              <a:effectLst>
                <a:outerShdw blurRad="127000" dist="38100" dir="2700000" algn="tl">
                  <a:srgbClr val="000000">
                    <a:alpha val="43137"/>
                  </a:srgbClr>
                </a:outerShdw>
              </a:effectLst>
              <a:latin typeface="汉仪大宋简" panose="02010600000101010101" pitchFamily="2" charset="-122"/>
              <a:ea typeface="汉仪大宋简" panose="02010600000101010101" pitchFamily="2" charset="-122"/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97CAC799-C9EE-4505-B637-832688FB20D8}"/>
              </a:ext>
            </a:extLst>
          </p:cNvPr>
          <p:cNvGrpSpPr/>
          <p:nvPr/>
        </p:nvGrpSpPr>
        <p:grpSpPr>
          <a:xfrm>
            <a:off x="7107490" y="5702097"/>
            <a:ext cx="2909883" cy="1520528"/>
            <a:chOff x="1505314" y="560439"/>
            <a:chExt cx="9181372" cy="4797625"/>
          </a:xfrm>
          <a:effectLst>
            <a:outerShdw blurRad="4191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B3333D40-FC4C-46A5-804D-EC84CE5ECBBD}"/>
                </a:ext>
              </a:extLst>
            </p:cNvPr>
            <p:cNvSpPr/>
            <p:nvPr/>
          </p:nvSpPr>
          <p:spPr>
            <a:xfrm>
              <a:off x="1941094" y="785944"/>
              <a:ext cx="8524373" cy="4572120"/>
            </a:xfrm>
            <a:custGeom>
              <a:avLst/>
              <a:gdLst>
                <a:gd name="connsiteX0" fmla="*/ 4251158 w 8181473"/>
                <a:gd name="connsiteY0" fmla="*/ 4572000 h 4572000"/>
                <a:gd name="connsiteX1" fmla="*/ 0 w 8181473"/>
                <a:gd name="connsiteY1" fmla="*/ 2983832 h 4572000"/>
                <a:gd name="connsiteX2" fmla="*/ 3994484 w 8181473"/>
                <a:gd name="connsiteY2" fmla="*/ 0 h 4572000"/>
                <a:gd name="connsiteX3" fmla="*/ 8181473 w 8181473"/>
                <a:gd name="connsiteY3" fmla="*/ 2213811 h 4572000"/>
                <a:gd name="connsiteX4" fmla="*/ 4251158 w 8181473"/>
                <a:gd name="connsiteY4" fmla="*/ 4572000 h 4572000"/>
                <a:gd name="connsiteX0" fmla="*/ 4251665 w 8181980"/>
                <a:gd name="connsiteY0" fmla="*/ 4579370 h 4579370"/>
                <a:gd name="connsiteX1" fmla="*/ 507 w 8181980"/>
                <a:gd name="connsiteY1" fmla="*/ 2991202 h 4579370"/>
                <a:gd name="connsiteX2" fmla="*/ 3994991 w 8181980"/>
                <a:gd name="connsiteY2" fmla="*/ 7370 h 4579370"/>
                <a:gd name="connsiteX3" fmla="*/ 8181980 w 8181980"/>
                <a:gd name="connsiteY3" fmla="*/ 2221181 h 4579370"/>
                <a:gd name="connsiteX4" fmla="*/ 4251665 w 8181980"/>
                <a:gd name="connsiteY4" fmla="*/ 4579370 h 4579370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524373"/>
                <a:gd name="connsiteY0" fmla="*/ 4572034 h 4572034"/>
                <a:gd name="connsiteX1" fmla="*/ 0 w 8524373"/>
                <a:gd name="connsiteY1" fmla="*/ 2983866 h 4572034"/>
                <a:gd name="connsiteX2" fmla="*/ 3994484 w 8524373"/>
                <a:gd name="connsiteY2" fmla="*/ 34 h 4572034"/>
                <a:gd name="connsiteX3" fmla="*/ 8524373 w 8524373"/>
                <a:gd name="connsiteY3" fmla="*/ 2925045 h 4572034"/>
                <a:gd name="connsiteX4" fmla="*/ 4251158 w 8524373"/>
                <a:gd name="connsiteY4" fmla="*/ 4572034 h 4572034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4373" h="4572120">
                  <a:moveTo>
                    <a:pt x="4251158" y="4572120"/>
                  </a:moveTo>
                  <a:lnTo>
                    <a:pt x="0" y="2983952"/>
                  </a:lnTo>
                  <a:cubicBezTo>
                    <a:pt x="702510" y="1061573"/>
                    <a:pt x="2573755" y="9923"/>
                    <a:pt x="3994484" y="120"/>
                  </a:cubicBezTo>
                  <a:cubicBezTo>
                    <a:pt x="5415213" y="-9683"/>
                    <a:pt x="7603957" y="575631"/>
                    <a:pt x="8524373" y="2925131"/>
                  </a:cubicBezTo>
                  <a:lnTo>
                    <a:pt x="4251158" y="457212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0" name="图片 49">
              <a:extLst>
                <a:ext uri="{FF2B5EF4-FFF2-40B4-BE49-F238E27FC236}">
                  <a16:creationId xmlns:a16="http://schemas.microsoft.com/office/drawing/2014/main" id="{F4185C3F-41C1-4D8F-9DA5-AD24735CBB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5314" y="560439"/>
              <a:ext cx="9181372" cy="4797625"/>
            </a:xfrm>
            <a:prstGeom prst="rect">
              <a:avLst/>
            </a:prstGeom>
          </p:spPr>
        </p:pic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18341A65-03BF-4C97-A736-1CA5760A72F4}"/>
              </a:ext>
            </a:extLst>
          </p:cNvPr>
          <p:cNvGrpSpPr/>
          <p:nvPr/>
        </p:nvGrpSpPr>
        <p:grpSpPr>
          <a:xfrm>
            <a:off x="4476284" y="5751403"/>
            <a:ext cx="3617772" cy="1595522"/>
            <a:chOff x="1505314" y="560439"/>
            <a:chExt cx="9181372" cy="4797625"/>
          </a:xfrm>
          <a:effectLst>
            <a:outerShdw blurRad="4191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E9E6F644-8D99-4B7A-8C7D-E6C09E2073E5}"/>
                </a:ext>
              </a:extLst>
            </p:cNvPr>
            <p:cNvSpPr/>
            <p:nvPr/>
          </p:nvSpPr>
          <p:spPr>
            <a:xfrm>
              <a:off x="1941094" y="785944"/>
              <a:ext cx="8524373" cy="4572120"/>
            </a:xfrm>
            <a:custGeom>
              <a:avLst/>
              <a:gdLst>
                <a:gd name="connsiteX0" fmla="*/ 4251158 w 8181473"/>
                <a:gd name="connsiteY0" fmla="*/ 4572000 h 4572000"/>
                <a:gd name="connsiteX1" fmla="*/ 0 w 8181473"/>
                <a:gd name="connsiteY1" fmla="*/ 2983832 h 4572000"/>
                <a:gd name="connsiteX2" fmla="*/ 3994484 w 8181473"/>
                <a:gd name="connsiteY2" fmla="*/ 0 h 4572000"/>
                <a:gd name="connsiteX3" fmla="*/ 8181473 w 8181473"/>
                <a:gd name="connsiteY3" fmla="*/ 2213811 h 4572000"/>
                <a:gd name="connsiteX4" fmla="*/ 4251158 w 8181473"/>
                <a:gd name="connsiteY4" fmla="*/ 4572000 h 4572000"/>
                <a:gd name="connsiteX0" fmla="*/ 4251665 w 8181980"/>
                <a:gd name="connsiteY0" fmla="*/ 4579370 h 4579370"/>
                <a:gd name="connsiteX1" fmla="*/ 507 w 8181980"/>
                <a:gd name="connsiteY1" fmla="*/ 2991202 h 4579370"/>
                <a:gd name="connsiteX2" fmla="*/ 3994991 w 8181980"/>
                <a:gd name="connsiteY2" fmla="*/ 7370 h 4579370"/>
                <a:gd name="connsiteX3" fmla="*/ 8181980 w 8181980"/>
                <a:gd name="connsiteY3" fmla="*/ 2221181 h 4579370"/>
                <a:gd name="connsiteX4" fmla="*/ 4251665 w 8181980"/>
                <a:gd name="connsiteY4" fmla="*/ 4579370 h 4579370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524373"/>
                <a:gd name="connsiteY0" fmla="*/ 4572034 h 4572034"/>
                <a:gd name="connsiteX1" fmla="*/ 0 w 8524373"/>
                <a:gd name="connsiteY1" fmla="*/ 2983866 h 4572034"/>
                <a:gd name="connsiteX2" fmla="*/ 3994484 w 8524373"/>
                <a:gd name="connsiteY2" fmla="*/ 34 h 4572034"/>
                <a:gd name="connsiteX3" fmla="*/ 8524373 w 8524373"/>
                <a:gd name="connsiteY3" fmla="*/ 2925045 h 4572034"/>
                <a:gd name="connsiteX4" fmla="*/ 4251158 w 8524373"/>
                <a:gd name="connsiteY4" fmla="*/ 4572034 h 4572034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4373" h="4572120">
                  <a:moveTo>
                    <a:pt x="4251158" y="4572120"/>
                  </a:moveTo>
                  <a:lnTo>
                    <a:pt x="0" y="2983952"/>
                  </a:lnTo>
                  <a:cubicBezTo>
                    <a:pt x="702510" y="1061573"/>
                    <a:pt x="2573755" y="9923"/>
                    <a:pt x="3994484" y="120"/>
                  </a:cubicBezTo>
                  <a:cubicBezTo>
                    <a:pt x="5415213" y="-9683"/>
                    <a:pt x="7603957" y="575631"/>
                    <a:pt x="8524373" y="2925131"/>
                  </a:cubicBezTo>
                  <a:lnTo>
                    <a:pt x="4251158" y="457212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6" name="图片 55">
              <a:extLst>
                <a:ext uri="{FF2B5EF4-FFF2-40B4-BE49-F238E27FC236}">
                  <a16:creationId xmlns:a16="http://schemas.microsoft.com/office/drawing/2014/main" id="{1A828AEA-6F53-4978-B017-A851F99A4F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5314" y="560439"/>
              <a:ext cx="9181372" cy="4797625"/>
            </a:xfrm>
            <a:prstGeom prst="rect">
              <a:avLst/>
            </a:prstGeom>
          </p:spPr>
        </p:pic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24477121-8673-4C85-A36F-4F6F32606D82}"/>
              </a:ext>
            </a:extLst>
          </p:cNvPr>
          <p:cNvGrpSpPr/>
          <p:nvPr/>
        </p:nvGrpSpPr>
        <p:grpSpPr>
          <a:xfrm rot="20434771">
            <a:off x="8864892" y="5047424"/>
            <a:ext cx="4144108" cy="2077557"/>
            <a:chOff x="1505314" y="560439"/>
            <a:chExt cx="9181372" cy="4797625"/>
          </a:xfrm>
          <a:effectLst>
            <a:outerShdw blurRad="4191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1337BC3A-3347-4D4B-BEF0-8A81FD65C7F8}"/>
                </a:ext>
              </a:extLst>
            </p:cNvPr>
            <p:cNvSpPr/>
            <p:nvPr/>
          </p:nvSpPr>
          <p:spPr>
            <a:xfrm>
              <a:off x="1941094" y="785944"/>
              <a:ext cx="8524373" cy="4572120"/>
            </a:xfrm>
            <a:custGeom>
              <a:avLst/>
              <a:gdLst>
                <a:gd name="connsiteX0" fmla="*/ 4251158 w 8181473"/>
                <a:gd name="connsiteY0" fmla="*/ 4572000 h 4572000"/>
                <a:gd name="connsiteX1" fmla="*/ 0 w 8181473"/>
                <a:gd name="connsiteY1" fmla="*/ 2983832 h 4572000"/>
                <a:gd name="connsiteX2" fmla="*/ 3994484 w 8181473"/>
                <a:gd name="connsiteY2" fmla="*/ 0 h 4572000"/>
                <a:gd name="connsiteX3" fmla="*/ 8181473 w 8181473"/>
                <a:gd name="connsiteY3" fmla="*/ 2213811 h 4572000"/>
                <a:gd name="connsiteX4" fmla="*/ 4251158 w 8181473"/>
                <a:gd name="connsiteY4" fmla="*/ 4572000 h 4572000"/>
                <a:gd name="connsiteX0" fmla="*/ 4251665 w 8181980"/>
                <a:gd name="connsiteY0" fmla="*/ 4579370 h 4579370"/>
                <a:gd name="connsiteX1" fmla="*/ 507 w 8181980"/>
                <a:gd name="connsiteY1" fmla="*/ 2991202 h 4579370"/>
                <a:gd name="connsiteX2" fmla="*/ 3994991 w 8181980"/>
                <a:gd name="connsiteY2" fmla="*/ 7370 h 4579370"/>
                <a:gd name="connsiteX3" fmla="*/ 8181980 w 8181980"/>
                <a:gd name="connsiteY3" fmla="*/ 2221181 h 4579370"/>
                <a:gd name="connsiteX4" fmla="*/ 4251665 w 8181980"/>
                <a:gd name="connsiteY4" fmla="*/ 4579370 h 4579370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928 w 8182243"/>
                <a:gd name="connsiteY0" fmla="*/ 4573975 h 4573975"/>
                <a:gd name="connsiteX1" fmla="*/ 770 w 8182243"/>
                <a:gd name="connsiteY1" fmla="*/ 2985807 h 4573975"/>
                <a:gd name="connsiteX2" fmla="*/ 3995254 w 8182243"/>
                <a:gd name="connsiteY2" fmla="*/ 1975 h 4573975"/>
                <a:gd name="connsiteX3" fmla="*/ 8182243 w 8182243"/>
                <a:gd name="connsiteY3" fmla="*/ 2215786 h 4573975"/>
                <a:gd name="connsiteX4" fmla="*/ 4251928 w 818224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181473"/>
                <a:gd name="connsiteY0" fmla="*/ 4573975 h 4573975"/>
                <a:gd name="connsiteX1" fmla="*/ 0 w 8181473"/>
                <a:gd name="connsiteY1" fmla="*/ 2985807 h 4573975"/>
                <a:gd name="connsiteX2" fmla="*/ 3994484 w 8181473"/>
                <a:gd name="connsiteY2" fmla="*/ 1975 h 4573975"/>
                <a:gd name="connsiteX3" fmla="*/ 8181473 w 8181473"/>
                <a:gd name="connsiteY3" fmla="*/ 2215786 h 4573975"/>
                <a:gd name="connsiteX4" fmla="*/ 4251158 w 8181473"/>
                <a:gd name="connsiteY4" fmla="*/ 4573975 h 4573975"/>
                <a:gd name="connsiteX0" fmla="*/ 4251158 w 8524373"/>
                <a:gd name="connsiteY0" fmla="*/ 4572034 h 4572034"/>
                <a:gd name="connsiteX1" fmla="*/ 0 w 8524373"/>
                <a:gd name="connsiteY1" fmla="*/ 2983866 h 4572034"/>
                <a:gd name="connsiteX2" fmla="*/ 3994484 w 8524373"/>
                <a:gd name="connsiteY2" fmla="*/ 34 h 4572034"/>
                <a:gd name="connsiteX3" fmla="*/ 8524373 w 8524373"/>
                <a:gd name="connsiteY3" fmla="*/ 2925045 h 4572034"/>
                <a:gd name="connsiteX4" fmla="*/ 4251158 w 8524373"/>
                <a:gd name="connsiteY4" fmla="*/ 4572034 h 4572034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  <a:gd name="connsiteX0" fmla="*/ 4251158 w 8524373"/>
                <a:gd name="connsiteY0" fmla="*/ 4572120 h 4572120"/>
                <a:gd name="connsiteX1" fmla="*/ 0 w 8524373"/>
                <a:gd name="connsiteY1" fmla="*/ 2983952 h 4572120"/>
                <a:gd name="connsiteX2" fmla="*/ 3994484 w 8524373"/>
                <a:gd name="connsiteY2" fmla="*/ 120 h 4572120"/>
                <a:gd name="connsiteX3" fmla="*/ 8524373 w 8524373"/>
                <a:gd name="connsiteY3" fmla="*/ 2925131 h 4572120"/>
                <a:gd name="connsiteX4" fmla="*/ 4251158 w 8524373"/>
                <a:gd name="connsiteY4" fmla="*/ 4572120 h 457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4373" h="4572120">
                  <a:moveTo>
                    <a:pt x="4251158" y="4572120"/>
                  </a:moveTo>
                  <a:lnTo>
                    <a:pt x="0" y="2983952"/>
                  </a:lnTo>
                  <a:cubicBezTo>
                    <a:pt x="702510" y="1061573"/>
                    <a:pt x="2573755" y="9923"/>
                    <a:pt x="3994484" y="120"/>
                  </a:cubicBezTo>
                  <a:cubicBezTo>
                    <a:pt x="5415213" y="-9683"/>
                    <a:pt x="7603957" y="575631"/>
                    <a:pt x="8524373" y="2925131"/>
                  </a:cubicBezTo>
                  <a:lnTo>
                    <a:pt x="4251158" y="457212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2100E0D2-4EA8-4465-B872-64C2F9D579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5314" y="560439"/>
              <a:ext cx="9181372" cy="4797625"/>
            </a:xfrm>
            <a:prstGeom prst="rect">
              <a:avLst/>
            </a:prstGeom>
          </p:spPr>
        </p:pic>
      </p:grp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9166EFB3-AD45-4C84-B0F7-9B7F5CB0DAB2}"/>
              </a:ext>
            </a:extLst>
          </p:cNvPr>
          <p:cNvSpPr/>
          <p:nvPr/>
        </p:nvSpPr>
        <p:spPr>
          <a:xfrm flipH="1">
            <a:off x="4906560" y="5257856"/>
            <a:ext cx="7299158" cy="1676400"/>
          </a:xfrm>
          <a:custGeom>
            <a:avLst/>
            <a:gdLst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81150 w 3038475"/>
              <a:gd name="connsiteY5" fmla="*/ 438150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52575 w 3038475"/>
              <a:gd name="connsiteY5" fmla="*/ 390525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161575"/>
              <a:gd name="connsiteY0" fmla="*/ 0 h 771525"/>
              <a:gd name="connsiteX1" fmla="*/ 0 w 3161575"/>
              <a:gd name="connsiteY1" fmla="*/ 771525 h 771525"/>
              <a:gd name="connsiteX2" fmla="*/ 3038475 w 3161575"/>
              <a:gd name="connsiteY2" fmla="*/ 771525 h 771525"/>
              <a:gd name="connsiteX3" fmla="*/ 2514600 w 3161575"/>
              <a:gd name="connsiteY3" fmla="*/ 419100 h 771525"/>
              <a:gd name="connsiteX4" fmla="*/ 2009775 w 3161575"/>
              <a:gd name="connsiteY4" fmla="*/ 590550 h 771525"/>
              <a:gd name="connsiteX5" fmla="*/ 1552575 w 3161575"/>
              <a:gd name="connsiteY5" fmla="*/ 390525 h 771525"/>
              <a:gd name="connsiteX6" fmla="*/ 1028700 w 3161575"/>
              <a:gd name="connsiteY6" fmla="*/ 523875 h 771525"/>
              <a:gd name="connsiteX7" fmla="*/ 0 w 3161575"/>
              <a:gd name="connsiteY7" fmla="*/ 0 h 771525"/>
              <a:gd name="connsiteX0" fmla="*/ 0 w 3173297"/>
              <a:gd name="connsiteY0" fmla="*/ 0 h 771525"/>
              <a:gd name="connsiteX1" fmla="*/ 0 w 3173297"/>
              <a:gd name="connsiteY1" fmla="*/ 771525 h 771525"/>
              <a:gd name="connsiteX2" fmla="*/ 3038475 w 3173297"/>
              <a:gd name="connsiteY2" fmla="*/ 771525 h 771525"/>
              <a:gd name="connsiteX3" fmla="*/ 2514600 w 3173297"/>
              <a:gd name="connsiteY3" fmla="*/ 419100 h 771525"/>
              <a:gd name="connsiteX4" fmla="*/ 2009775 w 3173297"/>
              <a:gd name="connsiteY4" fmla="*/ 590550 h 771525"/>
              <a:gd name="connsiteX5" fmla="*/ 1552575 w 3173297"/>
              <a:gd name="connsiteY5" fmla="*/ 390525 h 771525"/>
              <a:gd name="connsiteX6" fmla="*/ 1028700 w 3173297"/>
              <a:gd name="connsiteY6" fmla="*/ 523875 h 771525"/>
              <a:gd name="connsiteX7" fmla="*/ 0 w 3173297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52575 w 3038475"/>
              <a:gd name="connsiteY5" fmla="*/ 390525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  <a:gd name="connsiteX0" fmla="*/ 0 w 3038475"/>
              <a:gd name="connsiteY0" fmla="*/ 0 h 771525"/>
              <a:gd name="connsiteX1" fmla="*/ 0 w 3038475"/>
              <a:gd name="connsiteY1" fmla="*/ 771525 h 771525"/>
              <a:gd name="connsiteX2" fmla="*/ 3038475 w 3038475"/>
              <a:gd name="connsiteY2" fmla="*/ 771525 h 771525"/>
              <a:gd name="connsiteX3" fmla="*/ 2514600 w 3038475"/>
              <a:gd name="connsiteY3" fmla="*/ 419100 h 771525"/>
              <a:gd name="connsiteX4" fmla="*/ 2009775 w 3038475"/>
              <a:gd name="connsiteY4" fmla="*/ 590550 h 771525"/>
              <a:gd name="connsiteX5" fmla="*/ 1552575 w 3038475"/>
              <a:gd name="connsiteY5" fmla="*/ 390525 h 771525"/>
              <a:gd name="connsiteX6" fmla="*/ 1028700 w 3038475"/>
              <a:gd name="connsiteY6" fmla="*/ 523875 h 771525"/>
              <a:gd name="connsiteX7" fmla="*/ 0 w 3038475"/>
              <a:gd name="connsiteY7" fmla="*/ 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8475" h="771525">
                <a:moveTo>
                  <a:pt x="0" y="0"/>
                </a:moveTo>
                <a:lnTo>
                  <a:pt x="0" y="771525"/>
                </a:lnTo>
                <a:lnTo>
                  <a:pt x="3038475" y="771525"/>
                </a:lnTo>
                <a:cubicBezTo>
                  <a:pt x="3024188" y="674687"/>
                  <a:pt x="2790825" y="439737"/>
                  <a:pt x="2514600" y="419100"/>
                </a:cubicBezTo>
                <a:cubicBezTo>
                  <a:pt x="2238375" y="398463"/>
                  <a:pt x="2117724" y="523874"/>
                  <a:pt x="2009775" y="590550"/>
                </a:cubicBezTo>
                <a:cubicBezTo>
                  <a:pt x="1997075" y="574675"/>
                  <a:pt x="1830387" y="373062"/>
                  <a:pt x="1552575" y="390525"/>
                </a:cubicBezTo>
                <a:cubicBezTo>
                  <a:pt x="1274763" y="407988"/>
                  <a:pt x="1025525" y="539750"/>
                  <a:pt x="1028700" y="523875"/>
                </a:cubicBezTo>
                <a:cubicBezTo>
                  <a:pt x="809625" y="44450"/>
                  <a:pt x="180975" y="50800"/>
                  <a:pt x="0" y="0"/>
                </a:cubicBezTo>
                <a:close/>
              </a:path>
            </a:pathLst>
          </a:custGeom>
          <a:solidFill>
            <a:srgbClr val="BA0703"/>
          </a:solidFill>
          <a:ln>
            <a:noFill/>
          </a:ln>
          <a:effectLst>
            <a:outerShdw blurRad="2921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6F8DD16-4A99-4BE8-BC00-AF17F2E798F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697" y="5873226"/>
            <a:ext cx="1520657" cy="1030469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31CF49E0-D64F-4DDC-B665-88D2A3048F7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0674" y="1012073"/>
            <a:ext cx="1520657" cy="103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0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7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28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49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0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9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1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2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46" presetID="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8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#ppt_h/2*((1.5-1.5*$)^3-(1.5-1.5*$)^2)*8/9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9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770"/>
                                </p:stCondLst>
                                <p:childTnLst>
                                  <p:par>
                                    <p:cTn id="5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820"/>
                                </p:stCondLst>
                                <p:childTnLst>
                                  <p:par>
                                    <p:cTn id="5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320"/>
                                </p:stCondLst>
                                <p:childTnLst>
                                  <p:par>
                                    <p:cTn id="59" presetID="2" presetClass="entr" presetSubtype="12" fill="hold" nodeType="after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6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62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3" fill="hold" nodeType="withEffect" p14:presetBounceEnd="3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65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66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8" grpId="1"/>
          <p:bldP spid="40" grpId="0"/>
          <p:bldP spid="10" grpId="0"/>
          <p:bldP spid="4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7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28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49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0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9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1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2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46" presetID="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48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#ppt_h/2*((1.5-1.5*$)^3-(1.5-1.5*$)^2)*8/9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49" dur="7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((1.5-1.5*$)^3-(1.5-1.5*$)^2)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770"/>
                                </p:stCondLst>
                                <p:childTnLst>
                                  <p:par>
                                    <p:cTn id="5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820"/>
                                </p:stCondLst>
                                <p:childTnLst>
                                  <p:par>
                                    <p:cTn id="5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320"/>
                                </p:stCondLst>
                                <p:childTnLst>
                                  <p:par>
                                    <p:cTn id="59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8" grpId="1"/>
          <p:bldP spid="40" grpId="0"/>
          <p:bldP spid="10" grpId="0"/>
          <p:bldP spid="41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  <p:tag name="RESOURCELIBID_ANIM" val="4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  <p:tag name="RESOURCELIBID_ANIM" val="44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  <p:tag name="RESOURCELIBID_ANIM" val="44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  <p:tag name="RESOURCELIBID_ANIM" val="44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  <p:tag name="RESOURCELIBID_ANIM" val="44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  <p:tag name="RESOURCELIBID_ANIM" val="43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  <p:tag name="RESOURCELIBID_ANIM" val="46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  <p:tag name="RESOURCELIBID_ANIM" val="44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  <p:tag name="RESOURCELIBID_ANIM" val="4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  <p:tag name="RESOURCELIBID_ANIM" val="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  <p:tag name="RESOURCELIBID_ANIM" val="4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  <p:tag name="RESOURCELIBID_ANIM" val="44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  <p:tag name="RESOURCELIBID_ANIM" val="43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  <p:tag name="RESOURCELIBID_ANIM" val="43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  <p:tag name="RESOURCELIBID_ANIM" val="437"/>
</p:tagLst>
</file>

<file path=ppt/theme/theme1.xml><?xml version="1.0" encoding="utf-8"?>
<a:theme xmlns:a="http://schemas.openxmlformats.org/drawingml/2006/main" name="www.freeppt7.com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D71820"/>
      </a:accent1>
      <a:accent2>
        <a:srgbClr val="F22931"/>
      </a:accent2>
      <a:accent3>
        <a:srgbClr val="A9030A"/>
      </a:accent3>
      <a:accent4>
        <a:srgbClr val="F45159"/>
      </a:accent4>
      <a:accent5>
        <a:srgbClr val="E7242C"/>
      </a:accent5>
      <a:accent6>
        <a:srgbClr val="7B0309"/>
      </a:accent6>
      <a:hlink>
        <a:srgbClr val="4472C4"/>
      </a:hlink>
      <a:folHlink>
        <a:srgbClr val="BFBFBF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D71820"/>
    </a:accent1>
    <a:accent2>
      <a:srgbClr val="F22931"/>
    </a:accent2>
    <a:accent3>
      <a:srgbClr val="A9030A"/>
    </a:accent3>
    <a:accent4>
      <a:srgbClr val="F45159"/>
    </a:accent4>
    <a:accent5>
      <a:srgbClr val="E7242C"/>
    </a:accent5>
    <a:accent6>
      <a:srgbClr val="7B0309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D71820"/>
    </a:accent1>
    <a:accent2>
      <a:srgbClr val="F22931"/>
    </a:accent2>
    <a:accent3>
      <a:srgbClr val="A9030A"/>
    </a:accent3>
    <a:accent4>
      <a:srgbClr val="F45159"/>
    </a:accent4>
    <a:accent5>
      <a:srgbClr val="E7242C"/>
    </a:accent5>
    <a:accent6>
      <a:srgbClr val="7B0309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D71820"/>
    </a:accent1>
    <a:accent2>
      <a:srgbClr val="F22931"/>
    </a:accent2>
    <a:accent3>
      <a:srgbClr val="A9030A"/>
    </a:accent3>
    <a:accent4>
      <a:srgbClr val="F45159"/>
    </a:accent4>
    <a:accent5>
      <a:srgbClr val="E7242C"/>
    </a:accent5>
    <a:accent6>
      <a:srgbClr val="7B0309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D71820"/>
    </a:accent1>
    <a:accent2>
      <a:srgbClr val="F22931"/>
    </a:accent2>
    <a:accent3>
      <a:srgbClr val="A9030A"/>
    </a:accent3>
    <a:accent4>
      <a:srgbClr val="F45159"/>
    </a:accent4>
    <a:accent5>
      <a:srgbClr val="E7242C"/>
    </a:accent5>
    <a:accent6>
      <a:srgbClr val="7B0309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D71820"/>
    </a:accent1>
    <a:accent2>
      <a:srgbClr val="F22931"/>
    </a:accent2>
    <a:accent3>
      <a:srgbClr val="A9030A"/>
    </a:accent3>
    <a:accent4>
      <a:srgbClr val="F45159"/>
    </a:accent4>
    <a:accent5>
      <a:srgbClr val="E7242C"/>
    </a:accent5>
    <a:accent6>
      <a:srgbClr val="7B0309"/>
    </a:accent6>
    <a:hlink>
      <a:srgbClr val="4472C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D71820"/>
    </a:accent1>
    <a:accent2>
      <a:srgbClr val="F22931"/>
    </a:accent2>
    <a:accent3>
      <a:srgbClr val="A9030A"/>
    </a:accent3>
    <a:accent4>
      <a:srgbClr val="F45159"/>
    </a:accent4>
    <a:accent5>
      <a:srgbClr val="E7242C"/>
    </a:accent5>
    <a:accent6>
      <a:srgbClr val="7B0309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1422</Words>
  <Application>Microsoft Office PowerPoint</Application>
  <PresentationFormat>宽屏</PresentationFormat>
  <Paragraphs>218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42" baseType="lpstr">
      <vt:lpstr>等线</vt:lpstr>
      <vt:lpstr>等线 Light</vt:lpstr>
      <vt:lpstr>方正跃进简体</vt:lpstr>
      <vt:lpstr>汉仪大宋简</vt:lpstr>
      <vt:lpstr>华文楷体</vt:lpstr>
      <vt:lpstr>微软雅黑</vt:lpstr>
      <vt:lpstr>Arial</vt:lpstr>
      <vt:lpstr>Arial Black</vt:lpstr>
      <vt:lpstr>Arial Narrow</vt:lpstr>
      <vt:lpstr>Calibri</vt:lpstr>
      <vt:lpstr>MS Reference Sans Serif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中国风</dc:title>
  <dc:creator>第一PPT</dc:creator>
  <cp:keywords>www.1ppt.com</cp:keywords>
  <dc:description>www.1ppt.com</dc:description>
  <cp:lastModifiedBy>之灵</cp:lastModifiedBy>
  <cp:revision>14</cp:revision>
  <dcterms:created xsi:type="dcterms:W3CDTF">2018-04-19T08:58:26Z</dcterms:created>
  <dcterms:modified xsi:type="dcterms:W3CDTF">2024-02-16T09:27:31Z</dcterms:modified>
</cp:coreProperties>
</file>