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707" r:id="rId3"/>
  </p:sldMasterIdLst>
  <p:notesMasterIdLst>
    <p:notesMasterId r:id="rId31"/>
  </p:notesMasterIdLst>
  <p:sldIdLst>
    <p:sldId id="256" r:id="rId4"/>
    <p:sldId id="288" r:id="rId5"/>
    <p:sldId id="291" r:id="rId6"/>
    <p:sldId id="290" r:id="rId7"/>
    <p:sldId id="263" r:id="rId8"/>
    <p:sldId id="269" r:id="rId9"/>
    <p:sldId id="278" r:id="rId10"/>
    <p:sldId id="265" r:id="rId11"/>
    <p:sldId id="276" r:id="rId12"/>
    <p:sldId id="259" r:id="rId13"/>
    <p:sldId id="260" r:id="rId14"/>
    <p:sldId id="294" r:id="rId15"/>
    <p:sldId id="293" r:id="rId16"/>
    <p:sldId id="258" r:id="rId17"/>
    <p:sldId id="257" r:id="rId18"/>
    <p:sldId id="262" r:id="rId19"/>
    <p:sldId id="277" r:id="rId20"/>
    <p:sldId id="295" r:id="rId21"/>
    <p:sldId id="264" r:id="rId22"/>
    <p:sldId id="266" r:id="rId23"/>
    <p:sldId id="261" r:id="rId24"/>
    <p:sldId id="296" r:id="rId25"/>
    <p:sldId id="275" r:id="rId26"/>
    <p:sldId id="292" r:id="rId27"/>
    <p:sldId id="268" r:id="rId28"/>
    <p:sldId id="297" r:id="rId29"/>
    <p:sldId id="32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54E"/>
    <a:srgbClr val="002748"/>
    <a:srgbClr val="423546"/>
    <a:srgbClr val="6E0047"/>
    <a:srgbClr val="00315A"/>
    <a:srgbClr val="F1DCF8"/>
    <a:srgbClr val="C16BDF"/>
    <a:srgbClr val="A62DD1"/>
    <a:srgbClr val="8524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2231" autoAdjust="0"/>
  </p:normalViewPr>
  <p:slideViewPr>
    <p:cSldViewPr snapToGrid="0" showGuides="1">
      <p:cViewPr varScale="1">
        <p:scale>
          <a:sx n="73" d="100"/>
          <a:sy n="73" d="100"/>
        </p:scale>
        <p:origin x="480" y="54"/>
      </p:cViewPr>
      <p:guideLst>
        <p:guide orient="horz" pos="2160"/>
        <p:guide pos="3863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2.81650859787804E-2"/>
          <c:w val="0.923859652062894"/>
          <c:h val="0.8747277548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B5-4771-BCEF-67DA9FAB50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B5-4771-BCEF-67DA9FAB507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9B5-4771-BCEF-67DA9FAB50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F9B5-4771-BCEF-67DA9FAB507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B5-4771-BCEF-67DA9FAB50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F9B5-4771-BCEF-67DA9FAB507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9B5-4771-BCEF-67DA9FAB507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9B5-4771-BCEF-67DA9FAB50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9B5-4771-BCEF-67DA9FAB507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9B5-4771-BCEF-67DA9FAB507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B5-4771-BCEF-67DA9FAB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4227712"/>
        <c:axId val="864229632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  <a:headEnd type="oval"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F9B5-4771-BCEF-67DA9FAB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235520"/>
        <c:axId val="864237056"/>
      </c:scatterChart>
      <c:catAx>
        <c:axId val="86422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4229632"/>
        <c:crosses val="autoZero"/>
        <c:auto val="1"/>
        <c:lblAlgn val="ctr"/>
        <c:lblOffset val="100"/>
        <c:noMultiLvlLbl val="0"/>
      </c:catAx>
      <c:valAx>
        <c:axId val="864229632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4227712"/>
        <c:crosses val="autoZero"/>
        <c:crossBetween val="between"/>
      </c:valAx>
      <c:valAx>
        <c:axId val="864235520"/>
        <c:scaling>
          <c:orientation val="minMax"/>
        </c:scaling>
        <c:delete val="1"/>
        <c:axPos val="t"/>
        <c:majorTickMark val="out"/>
        <c:minorTickMark val="none"/>
        <c:tickLblPos val="nextTo"/>
        <c:crossAx val="864237056"/>
        <c:crosses val="max"/>
        <c:crossBetween val="midCat"/>
      </c:valAx>
      <c:valAx>
        <c:axId val="864237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64235520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600">
          <a:solidFill>
            <a:schemeClr val="bg2">
              <a:lumMod val="50000"/>
            </a:schemeClr>
          </a:solidFill>
          <a:latin typeface="微软雅黑"/>
          <a:ea typeface="微软雅黑"/>
          <a:sym typeface="微软雅黑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02063254127902E-2"/>
          <c:y val="7.6165225134352907E-2"/>
          <c:w val="0.96018831468615196"/>
          <c:h val="0.920207859383059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A</c:v>
                </c:pt>
              </c:strCache>
            </c:strRef>
          </c:tx>
          <c:spPr>
            <a:solidFill>
              <a:schemeClr val="tx1">
                <a:alpha val="75000"/>
              </a:schemeClr>
            </a:solidFill>
            <a:effectLst>
              <a:outerShdw blurRad="38100" dist="38100" algn="ctr" rotWithShape="0">
                <a:srgbClr val="000000">
                  <a:alpha val="10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15</c:v>
                </c:pt>
                <c:pt idx="3">
                  <c:v>14</c:v>
                </c:pt>
                <c:pt idx="4">
                  <c:v>24</c:v>
                </c:pt>
                <c:pt idx="5">
                  <c:v>15</c:v>
                </c:pt>
                <c:pt idx="6">
                  <c:v>20</c:v>
                </c:pt>
                <c:pt idx="7">
                  <c:v>11</c:v>
                </c:pt>
                <c:pt idx="8">
                  <c:v>6</c:v>
                </c:pt>
                <c:pt idx="9">
                  <c:v>24</c:v>
                </c:pt>
                <c:pt idx="10">
                  <c:v>15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5-4B3A-86C5-B734B9C2F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B</c:v>
                </c:pt>
              </c:strCache>
            </c:strRef>
          </c:tx>
          <c:spPr>
            <a:solidFill>
              <a:schemeClr val="accent4"/>
            </a:solidFill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19</c:v>
                </c:pt>
                <c:pt idx="4">
                  <c:v>17</c:v>
                </c:pt>
                <c:pt idx="5">
                  <c:v>17</c:v>
                </c:pt>
                <c:pt idx="6">
                  <c:v>7</c:v>
                </c:pt>
                <c:pt idx="7">
                  <c:v>12</c:v>
                </c:pt>
                <c:pt idx="8">
                  <c:v>7</c:v>
                </c:pt>
                <c:pt idx="9">
                  <c:v>17</c:v>
                </c:pt>
                <c:pt idx="10">
                  <c:v>17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5-4B3A-86C5-B734B9C2F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Type C</c:v>
                </c:pt>
              </c:strCache>
            </c:strRef>
          </c:tx>
          <c:spPr>
            <a:solidFill>
              <a:schemeClr val="tx2">
                <a:alpha val="50000"/>
              </a:schemeClr>
            </a:solidFill>
            <a:ln w="25400"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7</c:v>
                </c:pt>
                <c:pt idx="2">
                  <c:v>18</c:v>
                </c:pt>
                <c:pt idx="3">
                  <c:v>6</c:v>
                </c:pt>
                <c:pt idx="4">
                  <c:v>12</c:v>
                </c:pt>
                <c:pt idx="5">
                  <c:v>9</c:v>
                </c:pt>
                <c:pt idx="6">
                  <c:v>11</c:v>
                </c:pt>
                <c:pt idx="7">
                  <c:v>20</c:v>
                </c:pt>
                <c:pt idx="8">
                  <c:v>18</c:v>
                </c:pt>
                <c:pt idx="9">
                  <c:v>12</c:v>
                </c:pt>
                <c:pt idx="10">
                  <c:v>9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5-4B3A-86C5-B734B9C2F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Type D</c:v>
                </c:pt>
              </c:strCache>
            </c:strRef>
          </c:tx>
          <c:spPr>
            <a:solidFill>
              <a:schemeClr val="bg2">
                <a:alpha val="75000"/>
              </a:schemeClr>
            </a:solidFill>
            <a:ln w="25400"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24</c:v>
                </c:pt>
                <c:pt idx="8">
                  <c:v>11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B5-4B3A-86C5-B734B9C2F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288064"/>
        <c:axId val="915289600"/>
      </c:areaChart>
      <c:catAx>
        <c:axId val="9152880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15289600"/>
        <c:crosses val="autoZero"/>
        <c:auto val="1"/>
        <c:lblAlgn val="ctr"/>
        <c:lblOffset val="100"/>
        <c:noMultiLvlLbl val="0"/>
      </c:catAx>
      <c:valAx>
        <c:axId val="91528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5288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微软雅黑"/>
          <a:ea typeface="微软雅黑"/>
          <a:sym typeface="微软雅黑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BC8C3-1A00-41E6-AAF7-CD5F96FAB0DB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0A27-1244-44EE-A3EB-E7946E597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4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2364" y="2015254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29964" y="2015253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187563" y="2016663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548746" cy="6858000"/>
          </a:xfrm>
          <a:custGeom>
            <a:avLst/>
            <a:gdLst>
              <a:gd name="connsiteX0" fmla="*/ 0 w 5548746"/>
              <a:gd name="connsiteY0" fmla="*/ 0 h 6858000"/>
              <a:gd name="connsiteX1" fmla="*/ 1173773 w 5548746"/>
              <a:gd name="connsiteY1" fmla="*/ 0 h 6858000"/>
              <a:gd name="connsiteX2" fmla="*/ 3361260 w 5548746"/>
              <a:gd name="connsiteY2" fmla="*/ 0 h 6858000"/>
              <a:gd name="connsiteX3" fmla="*/ 5548746 w 5548746"/>
              <a:gd name="connsiteY3" fmla="*/ 3429000 h 6858000"/>
              <a:gd name="connsiteX4" fmla="*/ 3361260 w 5548746"/>
              <a:gd name="connsiteY4" fmla="*/ 6858000 h 6858000"/>
              <a:gd name="connsiteX5" fmla="*/ 1173773 w 5548746"/>
              <a:gd name="connsiteY5" fmla="*/ 6858000 h 6858000"/>
              <a:gd name="connsiteX6" fmla="*/ 0 w 554874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8746" h="6858000">
                <a:moveTo>
                  <a:pt x="0" y="0"/>
                </a:moveTo>
                <a:lnTo>
                  <a:pt x="1173773" y="0"/>
                </a:lnTo>
                <a:lnTo>
                  <a:pt x="3361260" y="0"/>
                </a:lnTo>
                <a:cubicBezTo>
                  <a:pt x="4569375" y="0"/>
                  <a:pt x="5548746" y="1535216"/>
                  <a:pt x="5548746" y="3429000"/>
                </a:cubicBezTo>
                <a:cubicBezTo>
                  <a:pt x="5548746" y="5322784"/>
                  <a:pt x="4569375" y="6858000"/>
                  <a:pt x="3361260" y="6858000"/>
                </a:cubicBezTo>
                <a:lnTo>
                  <a:pt x="117377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54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9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4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9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6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042262" cy="3429000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5042262" cy="3429000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5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9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4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0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21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4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70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80552" y="632109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80552" y="3518839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863" y="632110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8863" y="3518840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39319" y="631825"/>
            <a:ext cx="5313363" cy="6226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9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129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58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34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02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18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997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214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535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7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62909" y="879231"/>
            <a:ext cx="3743622" cy="5978769"/>
          </a:xfrm>
          <a:custGeom>
            <a:avLst/>
            <a:gdLst>
              <a:gd name="connsiteX0" fmla="*/ 0 w 3113903"/>
              <a:gd name="connsiteY0" fmla="*/ 0 h 4973597"/>
              <a:gd name="connsiteX1" fmla="*/ 3113903 w 3113903"/>
              <a:gd name="connsiteY1" fmla="*/ 0 h 4973597"/>
              <a:gd name="connsiteX2" fmla="*/ 3113903 w 3113903"/>
              <a:gd name="connsiteY2" fmla="*/ 4973597 h 4973597"/>
              <a:gd name="connsiteX3" fmla="*/ 0 w 3113903"/>
              <a:gd name="connsiteY3" fmla="*/ 4973597 h 497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03" h="4973597">
                <a:moveTo>
                  <a:pt x="0" y="0"/>
                </a:moveTo>
                <a:lnTo>
                  <a:pt x="3113903" y="0"/>
                </a:lnTo>
                <a:lnTo>
                  <a:pt x="3113903" y="4973597"/>
                </a:lnTo>
                <a:lnTo>
                  <a:pt x="0" y="4973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4199" y="2105890"/>
            <a:ext cx="1228178" cy="1228178"/>
          </a:xfrm>
          <a:custGeom>
            <a:avLst/>
            <a:gdLst>
              <a:gd name="connsiteX0" fmla="*/ 614089 w 1228178"/>
              <a:gd name="connsiteY0" fmla="*/ 0 h 1228178"/>
              <a:gd name="connsiteX1" fmla="*/ 1228178 w 1228178"/>
              <a:gd name="connsiteY1" fmla="*/ 614089 h 1228178"/>
              <a:gd name="connsiteX2" fmla="*/ 614089 w 1228178"/>
              <a:gd name="connsiteY2" fmla="*/ 1228178 h 1228178"/>
              <a:gd name="connsiteX3" fmla="*/ 0 w 1228178"/>
              <a:gd name="connsiteY3" fmla="*/ 614089 h 1228178"/>
              <a:gd name="connsiteX4" fmla="*/ 614089 w 1228178"/>
              <a:gd name="connsiteY4" fmla="*/ 0 h 122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178" h="1228178">
                <a:moveTo>
                  <a:pt x="614089" y="0"/>
                </a:moveTo>
                <a:cubicBezTo>
                  <a:pt x="953241" y="0"/>
                  <a:pt x="1228178" y="274937"/>
                  <a:pt x="1228178" y="614089"/>
                </a:cubicBezTo>
                <a:cubicBezTo>
                  <a:pt x="1228178" y="953241"/>
                  <a:pt x="953241" y="1228178"/>
                  <a:pt x="614089" y="1228178"/>
                </a:cubicBezTo>
                <a:cubicBezTo>
                  <a:pt x="274937" y="1228178"/>
                  <a:pt x="0" y="953241"/>
                  <a:pt x="0" y="614089"/>
                </a:cubicBezTo>
                <a:cubicBezTo>
                  <a:pt x="0" y="274937"/>
                  <a:pt x="274937" y="0"/>
                  <a:pt x="6140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2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1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871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08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73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324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3776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05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02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63968" y="2291860"/>
            <a:ext cx="2461846" cy="3235570"/>
          </a:xfrm>
          <a:custGeom>
            <a:avLst/>
            <a:gdLst>
              <a:gd name="connsiteX0" fmla="*/ 0 w 2461846"/>
              <a:gd name="connsiteY0" fmla="*/ 0 h 3235570"/>
              <a:gd name="connsiteX1" fmla="*/ 2461846 w 2461846"/>
              <a:gd name="connsiteY1" fmla="*/ 0 h 3235570"/>
              <a:gd name="connsiteX2" fmla="*/ 2461846 w 2461846"/>
              <a:gd name="connsiteY2" fmla="*/ 3235570 h 3235570"/>
              <a:gd name="connsiteX3" fmla="*/ 0 w 2461846"/>
              <a:gd name="connsiteY3" fmla="*/ 3235570 h 32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846" h="3235570">
                <a:moveTo>
                  <a:pt x="0" y="0"/>
                </a:moveTo>
                <a:lnTo>
                  <a:pt x="2461846" y="0"/>
                </a:lnTo>
                <a:lnTo>
                  <a:pt x="2461846" y="3235570"/>
                </a:lnTo>
                <a:lnTo>
                  <a:pt x="0" y="32355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59937" cy="25316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24" y="0"/>
            <a:ext cx="6096000" cy="43263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41418" y="1759527"/>
            <a:ext cx="3560618" cy="3283528"/>
          </a:xfrm>
          <a:custGeom>
            <a:avLst/>
            <a:gdLst>
              <a:gd name="connsiteX0" fmla="*/ 0 w 3560618"/>
              <a:gd name="connsiteY0" fmla="*/ 0 h 3283528"/>
              <a:gd name="connsiteX1" fmla="*/ 3560618 w 3560618"/>
              <a:gd name="connsiteY1" fmla="*/ 0 h 3283528"/>
              <a:gd name="connsiteX2" fmla="*/ 3560618 w 3560618"/>
              <a:gd name="connsiteY2" fmla="*/ 3283528 h 3283528"/>
              <a:gd name="connsiteX3" fmla="*/ 0 w 3560618"/>
              <a:gd name="connsiteY3" fmla="*/ 3283528 h 328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618" h="3283528">
                <a:moveTo>
                  <a:pt x="0" y="0"/>
                </a:moveTo>
                <a:lnTo>
                  <a:pt x="3560618" y="0"/>
                </a:lnTo>
                <a:lnTo>
                  <a:pt x="3560618" y="3283528"/>
                </a:lnTo>
                <a:lnTo>
                  <a:pt x="0" y="3283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07673" y="979715"/>
            <a:ext cx="536448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468073" y="3496532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384235" y="3496532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468073" y="1156093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384235" y="1156093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18941" y="561854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815049" y="1751059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6711158" y="561854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9607267" y="1751060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1 Image Left / 3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1498797" y="681644"/>
            <a:ext cx="3262845" cy="5509607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6874648" y="4904509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906920" y="4914034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8842375" y="4914034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600377" y="1200538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268298" y="856550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907188" y="1200538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1487" y="856550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4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0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2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01738" y="2193925"/>
            <a:ext cx="9788525" cy="4664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10600" y="1238477"/>
            <a:ext cx="3914548" cy="4381046"/>
          </a:xfrm>
          <a:prstGeom prst="rect">
            <a:avLst/>
          </a:prstGeom>
          <a:solidFill>
            <a:schemeClr val="bg1"/>
          </a:solidFill>
          <a:effectLst>
            <a:outerShdw blurRad="1054100" sx="102000" sy="102000" algn="ctr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88164" y="3351387"/>
            <a:ext cx="4879753" cy="283729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A4BD-9A14-4452-93F0-5A1A32711AC0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660" r:id="rId49"/>
    <p:sldLayoutId id="2147483661" r:id="rId50"/>
    <p:sldLayoutId id="2147483662" r:id="rId51"/>
    <p:sldLayoutId id="2147483663" r:id="rId52"/>
    <p:sldLayoutId id="2147483664" r:id="rId53"/>
    <p:sldLayoutId id="2147483665" r:id="rId54"/>
    <p:sldLayoutId id="2147483666" r:id="rId55"/>
    <p:sldLayoutId id="2147483667" r:id="rId56"/>
    <p:sldLayoutId id="2147483668" r:id="rId57"/>
    <p:sldLayoutId id="2147483669" r:id="rId58"/>
    <p:sldLayoutId id="2147483711" r:id="rId59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7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5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矩形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58186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79700" y="2435131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BUSINESS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795015" y="3713088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F12A563-289B-653E-C290-F5F8066394E6}"/>
              </a:ext>
            </a:extLst>
          </p:cNvPr>
          <p:cNvSpPr/>
          <p:nvPr/>
        </p:nvSpPr>
        <p:spPr>
          <a:xfrm>
            <a:off x="5290213" y="5159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AF0768-29AF-06B8-5EB9-B6085C9DF2A7}"/>
              </a:ext>
            </a:extLst>
          </p:cNvPr>
          <p:cNvGrpSpPr/>
          <p:nvPr/>
        </p:nvGrpSpPr>
        <p:grpSpPr>
          <a:xfrm>
            <a:off x="4249488" y="4859631"/>
            <a:ext cx="3839158" cy="318653"/>
            <a:chOff x="4414802" y="4741055"/>
            <a:chExt cx="3839158" cy="31865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61CF148-6EC0-3347-A4B6-AD77558A4321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A9446378-EA30-93A5-F8EC-804AF2C64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BEAC4DA7-42D5-6B12-17E3-857AD9CAF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C90E5EB4-F05D-AB68-2859-91E17D6D9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E2BA6141-430C-CA14-35AF-53168C2A4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B211D0-093D-E5E0-0F73-46C1DE8AE0F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2DC7ACBA-AC1F-861C-E60B-03C04BA50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63C170C-AA2C-08B4-3733-A232D97D364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1A66B022-DCFF-BF35-5C73-1C0A24C77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8F2BC68C-E423-B668-C39E-F00CD3B13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43E0E4E3-8BE0-472B-E047-A657653DF6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862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5E4AA39-5264-B389-97EC-62473F1246F4}"/>
                </a:ext>
              </a:extLst>
            </p:cNvPr>
            <p:cNvSpPr/>
            <p:nvPr/>
          </p:nvSpPr>
          <p:spPr>
            <a:xfrm>
              <a:off x="4680881" y="4741055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597581" y="4122057"/>
            <a:ext cx="5594419" cy="2184149"/>
            <a:chOff x="1539546" y="4122057"/>
            <a:chExt cx="5594419" cy="2184149"/>
          </a:xfrm>
        </p:grpSpPr>
        <p:sp>
          <p:nvSpPr>
            <p:cNvPr id="22" name="Rectangle: Top Corners Rounded 21"/>
            <p:cNvSpPr/>
            <p:nvPr/>
          </p:nvSpPr>
          <p:spPr>
            <a:xfrm>
              <a:off x="1539546" y="4122057"/>
              <a:ext cx="1682203" cy="453008"/>
            </a:xfrm>
            <a:prstGeom prst="round2SameRect">
              <a:avLst>
                <a:gd name="adj1" fmla="val 9308"/>
                <a:gd name="adj2" fmla="val 0"/>
              </a:avLst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Content</a:t>
              </a:r>
              <a:endParaRPr lang="id-ID" b="1" dirty="0">
                <a:latin typeface="微软雅黑"/>
                <a:ea typeface="微软雅黑"/>
                <a:cs typeface="Segoe UI" panose="020B0502040204020203" pitchFamily="34" charset="0"/>
                <a:sym typeface="微软雅黑"/>
              </a:endParaRP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1539546" y="4575065"/>
              <a:ext cx="5594419" cy="17311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5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96839" y="5267559"/>
            <a:ext cx="2148840" cy="755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id-ID" sz="1200" i="1" dirty="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987327" y="4857869"/>
            <a:ext cx="20583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Content 1</a:t>
            </a:r>
          </a:p>
        </p:txBody>
      </p:sp>
      <p:sp>
        <p:nvSpPr>
          <p:cNvPr id="27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281539" y="5267559"/>
            <a:ext cx="2148840" cy="755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id-ID" sz="1200" i="1" dirty="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372027" y="4857869"/>
            <a:ext cx="20583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Content 2</a:t>
            </a: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10329" y="2358805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2"/>
                </a:solidFill>
                <a:latin typeface="微软雅黑"/>
                <a:ea typeface="微软雅黑"/>
                <a:sym typeface="微软雅黑"/>
              </a:rPr>
              <a:t>20/11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06135" y="1386947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pic>
        <p:nvPicPr>
          <p:cNvPr id="2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: Rounded Corners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37966" y="1964722"/>
            <a:ext cx="2100649" cy="2100649"/>
          </a:xfrm>
          <a:prstGeom prst="roundRect">
            <a:avLst>
              <a:gd name="adj" fmla="val 8602"/>
            </a:avLst>
          </a:prstGeom>
          <a:solidFill>
            <a:schemeClr val="bg1"/>
          </a:solidFill>
          <a:ln>
            <a:noFill/>
          </a:ln>
          <a:effectLst>
            <a:outerShdw blurRad="10668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Rectangle: Rounded Corners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37965" y="4221901"/>
            <a:ext cx="2100649" cy="2100649"/>
          </a:xfrm>
          <a:prstGeom prst="roundRect">
            <a:avLst>
              <a:gd name="adj" fmla="val 8602"/>
            </a:avLst>
          </a:prstGeom>
          <a:solidFill>
            <a:schemeClr val="bg1"/>
          </a:solidFill>
          <a:ln>
            <a:noFill/>
          </a:ln>
          <a:effectLst>
            <a:outerShdw blurRad="10668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6" name="Group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427607" y="3385434"/>
            <a:ext cx="1339985" cy="276999"/>
            <a:chOff x="5601356" y="3899635"/>
            <a:chExt cx="1378411" cy="284943"/>
          </a:xfrm>
        </p:grpSpPr>
        <p:sp>
          <p:nvSpPr>
            <p:cNvPr id="37" name="Rectangle 36"/>
            <p:cNvSpPr/>
            <p:nvPr/>
          </p:nvSpPr>
          <p:spPr>
            <a:xfrm>
              <a:off x="5811965" y="3899635"/>
              <a:ext cx="1167802" cy="284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Ut wisi enim </a:t>
              </a:r>
            </a:p>
          </p:txBody>
        </p:sp>
        <p:sp>
          <p:nvSpPr>
            <p:cNvPr id="38" name="Freeform 118"/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9" name="Group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427607" y="3651534"/>
            <a:ext cx="1659623" cy="276999"/>
            <a:chOff x="5601356" y="4241496"/>
            <a:chExt cx="1707217" cy="284943"/>
          </a:xfrm>
        </p:grpSpPr>
        <p:sp>
          <p:nvSpPr>
            <p:cNvPr id="40" name="Rectangle 39"/>
            <p:cNvSpPr/>
            <p:nvPr/>
          </p:nvSpPr>
          <p:spPr>
            <a:xfrm>
              <a:off x="5811965" y="4241496"/>
              <a:ext cx="1496608" cy="284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ad minim veniam</a:t>
              </a:r>
            </a:p>
          </p:txBody>
        </p:sp>
        <p:sp>
          <p:nvSpPr>
            <p:cNvPr id="41" name="Freeform 118"/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559111" y="4846929"/>
            <a:ext cx="1292340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9" name="Isosceles Triangle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6841" y="5164673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27133" y="2785171"/>
            <a:ext cx="4903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show you a thing or two. You'll have some fun now</a:t>
            </a:r>
          </a:p>
        </p:txBody>
      </p:sp>
      <p:sp>
        <p:nvSpPr>
          <p:cNvPr id="3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60616" y="1182501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9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066032" y="4323128"/>
            <a:ext cx="4066032" cy="253487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Rectangle 6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-5872" y="4320259"/>
            <a:ext cx="4066032" cy="253487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5" name="Rectangle 8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91143" y="5585826"/>
            <a:ext cx="2318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86" name="Rectangle 8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91143" y="5059411"/>
            <a:ext cx="231865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grpSp>
        <p:nvGrpSpPr>
          <p:cNvPr id="87" name="Group 8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519195" y="5088614"/>
            <a:ext cx="720324" cy="720324"/>
            <a:chOff x="1220118" y="2343274"/>
            <a:chExt cx="2450851" cy="2450851"/>
          </a:xfrm>
        </p:grpSpPr>
        <p:sp>
          <p:nvSpPr>
            <p:cNvPr id="88" name="Oval 8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1" name="AutoShape 1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8721816" y="5362275"/>
            <a:ext cx="315082" cy="23644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TextBox 5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691036" y="6030095"/>
            <a:ext cx="334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66" name="TextBox 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21956" y="6031790"/>
            <a:ext cx="334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056212" y="0"/>
            <a:ext cx="6135788" cy="4326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304800" dir="2700000" algn="tl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9" name="Group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037768" y="1094038"/>
            <a:ext cx="2104271" cy="2104271"/>
            <a:chOff x="1220118" y="2343274"/>
            <a:chExt cx="2450851" cy="2450851"/>
          </a:xfrm>
        </p:grpSpPr>
        <p:sp>
          <p:nvSpPr>
            <p:cNvPr id="40" name="Oval 39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241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">
                  <a:schemeClr val="accent2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406400" sx="99000" sy="99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1" name="TextBox 7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18781" y="165011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23</a:t>
            </a:r>
          </a:p>
        </p:txBody>
      </p:sp>
      <p:sp>
        <p:nvSpPr>
          <p:cNvPr id="72" name="Rectangle 7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508516" y="2246887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1" name="Rectangle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096" y="4317389"/>
            <a:ext cx="1168872" cy="116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TextBox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707" y="437764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微软雅黑"/>
                <a:ea typeface="微软雅黑"/>
                <a:sym typeface="微软雅黑"/>
              </a:rPr>
              <a:t>12</a:t>
            </a:r>
          </a:p>
        </p:txBody>
      </p:sp>
      <p:sp>
        <p:nvSpPr>
          <p:cNvPr id="63" name="Rectangle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7026" y="497188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4" name="Rectangle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055379" y="4309623"/>
            <a:ext cx="1168872" cy="116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3" name="TextBox 7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115990" y="436988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微软雅黑"/>
                <a:ea typeface="微软雅黑"/>
                <a:sym typeface="微软雅黑"/>
              </a:rPr>
              <a:t>09</a:t>
            </a:r>
          </a:p>
        </p:txBody>
      </p:sp>
      <p:sp>
        <p:nvSpPr>
          <p:cNvPr id="76" name="Rectangle 7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166309" y="496411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60835" y="1215797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cxnSp>
        <p:nvCxnSpPr>
          <p:cNvPr id="46" name="Straight Connector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440588" y="3588537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292847" y="2065615"/>
            <a:ext cx="45495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3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468714" y="1056877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6E0047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543810" y="2447163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TWO.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97416" y="3697690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269991" y="3307773"/>
            <a:ext cx="1822450" cy="1355014"/>
            <a:chOff x="9813840" y="6615546"/>
            <a:chExt cx="3644899" cy="2710027"/>
          </a:xfrm>
        </p:grpSpPr>
        <p:sp>
          <p:nvSpPr>
            <p:cNvPr id="25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0381925" y="7448137"/>
              <a:ext cx="2508730" cy="1044844"/>
              <a:chOff x="13306309" y="7566865"/>
              <a:chExt cx="2508730" cy="104484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306309" y="7566865"/>
                <a:ext cx="1815242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BRANDING</a:t>
                </a:r>
                <a:r>
                  <a:rPr lang="en-US" sz="1000" dirty="0">
                    <a:solidFill>
                      <a:schemeClr val="accent3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391147" y="8611709"/>
                <a:ext cx="2198359" cy="0"/>
              </a:xfrm>
              <a:prstGeom prst="line">
                <a:avLst/>
              </a:prstGeom>
              <a:ln w="79375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 bwMode="auto">
              <a:xfrm>
                <a:off x="15478409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96%</a:t>
                </a:r>
              </a:p>
            </p:txBody>
          </p:sp>
        </p:grpSp>
      </p:grpSp>
      <p:grpSp>
        <p:nvGrpSpPr>
          <p:cNvPr id="48" name="Group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237718" y="3307773"/>
            <a:ext cx="1822450" cy="1355014"/>
            <a:chOff x="9813840" y="6615546"/>
            <a:chExt cx="3644899" cy="2710027"/>
          </a:xfrm>
        </p:grpSpPr>
        <p:sp>
          <p:nvSpPr>
            <p:cNvPr id="49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3306309" y="7566865"/>
                <a:ext cx="1735090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UI DESIGN</a:t>
                </a:r>
                <a:r>
                  <a:rPr lang="en-US" sz="1000" dirty="0">
                    <a:solidFill>
                      <a:schemeClr val="accent1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3391147" y="8611709"/>
                <a:ext cx="2016040" cy="0"/>
              </a:xfrm>
              <a:prstGeom prst="line">
                <a:avLst/>
              </a:prstGeom>
              <a:ln w="79375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 bwMode="auto">
              <a:xfrm>
                <a:off x="15478407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91%</a:t>
                </a:r>
              </a:p>
            </p:txBody>
          </p:sp>
        </p:grpSp>
      </p:grpSp>
      <p:grpSp>
        <p:nvGrpSpPr>
          <p:cNvPr id="56" name="Group 5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205445" y="3307772"/>
            <a:ext cx="1822450" cy="1355014"/>
            <a:chOff x="9813840" y="6615546"/>
            <a:chExt cx="3644899" cy="2710027"/>
          </a:xfrm>
        </p:grpSpPr>
        <p:sp>
          <p:nvSpPr>
            <p:cNvPr id="57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3306309" y="7566865"/>
                <a:ext cx="2026838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WEB DESIGN</a:t>
                </a:r>
                <a:r>
                  <a:rPr lang="en-US" sz="1000" dirty="0">
                    <a:solidFill>
                      <a:schemeClr val="accent4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3391147" y="8611709"/>
                <a:ext cx="1813248" cy="0"/>
              </a:xfrm>
              <a:prstGeom prst="line">
                <a:avLst/>
              </a:prstGeom>
              <a:ln w="79375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 bwMode="auto">
              <a:xfrm>
                <a:off x="15478407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85%</a:t>
                </a:r>
              </a:p>
            </p:txBody>
          </p:sp>
        </p:grpSp>
      </p:grpSp>
      <p:sp>
        <p:nvSpPr>
          <p:cNvPr id="67" name="TextBox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301373" y="828865"/>
            <a:ext cx="630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  <a:sym typeface="微软雅黑"/>
              </a:rPr>
              <a:t>Creating solutions is what 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  <a:sym typeface="微软雅黑"/>
              </a:rPr>
              <a:t>We do best.</a:t>
            </a:r>
          </a:p>
        </p:txBody>
      </p:sp>
      <p:sp>
        <p:nvSpPr>
          <p:cNvPr id="7" name="矩形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05718" y="1949824"/>
            <a:ext cx="102197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6" name="矩形 1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05119" y="2108739"/>
            <a:ext cx="5863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</a:p>
        </p:txBody>
      </p:sp>
      <p:pic>
        <p:nvPicPr>
          <p:cNvPr id="4098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681643"/>
            <a:ext cx="3262845" cy="55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913313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3"/>
          <a:stretch>
            <a:fillRect/>
          </a:stretch>
        </p:blipFill>
        <p:spPr bwMode="auto">
          <a:xfrm>
            <a:off x="9205913" y="4913313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4903788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" name="组合 1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3130183" y="4485774"/>
            <a:ext cx="1620515" cy="1705476"/>
            <a:chOff x="2383919" y="3190711"/>
            <a:chExt cx="1620515" cy="1705476"/>
          </a:xfrm>
        </p:grpSpPr>
        <p:sp>
          <p:nvSpPr>
            <p:cNvPr id="168" name="Flowchart: Manual Input 91"/>
            <p:cNvSpPr/>
            <p:nvPr/>
          </p:nvSpPr>
          <p:spPr>
            <a:xfrm rot="10800000" flipH="1" flipV="1">
              <a:off x="2383919" y="3190711"/>
              <a:ext cx="1620515" cy="1705476"/>
            </a:xfrm>
            <a:prstGeom prst="flowChartManualInput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  <a:effectLst>
              <a:outerShdw blurRad="533400" dist="228600" dir="13500000" algn="b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9" name="Rectangle 100"/>
            <p:cNvSpPr/>
            <p:nvPr/>
          </p:nvSpPr>
          <p:spPr>
            <a:xfrm>
              <a:off x="2556522" y="3700561"/>
              <a:ext cx="1409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微软雅黑"/>
                  <a:ea typeface="微软雅黑"/>
                  <a:cs typeface="Montserrat" panose="02000000000000000000" pitchFamily="2" charset="0"/>
                  <a:sym typeface="微软雅黑"/>
                </a:rPr>
                <a:t>Team Name</a:t>
              </a:r>
            </a:p>
          </p:txBody>
        </p:sp>
        <p:sp>
          <p:nvSpPr>
            <p:cNvPr id="170" name="Rectangle 101"/>
            <p:cNvSpPr/>
            <p:nvPr/>
          </p:nvSpPr>
          <p:spPr>
            <a:xfrm>
              <a:off x="2556361" y="3925321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Creative Director</a:t>
              </a:r>
            </a:p>
          </p:txBody>
        </p:sp>
        <p:sp>
          <p:nvSpPr>
            <p:cNvPr id="171" name="Freeform 16"/>
            <p:cNvSpPr/>
            <p:nvPr/>
          </p:nvSpPr>
          <p:spPr bwMode="auto">
            <a:xfrm>
              <a:off x="2688090" y="4309483"/>
              <a:ext cx="218681" cy="223425"/>
            </a:xfrm>
            <a:custGeom>
              <a:avLst/>
              <a:gdLst>
                <a:gd name="T0" fmla="*/ 63 w 461"/>
                <a:gd name="T1" fmla="*/ 199 h 471"/>
                <a:gd name="T2" fmla="*/ 73 w 461"/>
                <a:gd name="T3" fmla="*/ 172 h 471"/>
                <a:gd name="T4" fmla="*/ 82 w 461"/>
                <a:gd name="T5" fmla="*/ 150 h 471"/>
                <a:gd name="T6" fmla="*/ 86 w 461"/>
                <a:gd name="T7" fmla="*/ 122 h 471"/>
                <a:gd name="T8" fmla="*/ 100 w 461"/>
                <a:gd name="T9" fmla="*/ 86 h 471"/>
                <a:gd name="T10" fmla="*/ 118 w 461"/>
                <a:gd name="T11" fmla="*/ 55 h 471"/>
                <a:gd name="T12" fmla="*/ 154 w 461"/>
                <a:gd name="T13" fmla="*/ 27 h 471"/>
                <a:gd name="T14" fmla="*/ 194 w 461"/>
                <a:gd name="T15" fmla="*/ 9 h 471"/>
                <a:gd name="T16" fmla="*/ 240 w 461"/>
                <a:gd name="T17" fmla="*/ 0 h 471"/>
                <a:gd name="T18" fmla="*/ 289 w 461"/>
                <a:gd name="T19" fmla="*/ 9 h 471"/>
                <a:gd name="T20" fmla="*/ 339 w 461"/>
                <a:gd name="T21" fmla="*/ 27 h 471"/>
                <a:gd name="T22" fmla="*/ 366 w 461"/>
                <a:gd name="T23" fmla="*/ 50 h 471"/>
                <a:gd name="T24" fmla="*/ 388 w 461"/>
                <a:gd name="T25" fmla="*/ 82 h 471"/>
                <a:gd name="T26" fmla="*/ 402 w 461"/>
                <a:gd name="T27" fmla="*/ 118 h 471"/>
                <a:gd name="T28" fmla="*/ 407 w 461"/>
                <a:gd name="T29" fmla="*/ 154 h 471"/>
                <a:gd name="T30" fmla="*/ 420 w 461"/>
                <a:gd name="T31" fmla="*/ 181 h 471"/>
                <a:gd name="T32" fmla="*/ 420 w 461"/>
                <a:gd name="T33" fmla="*/ 199 h 471"/>
                <a:gd name="T34" fmla="*/ 425 w 461"/>
                <a:gd name="T35" fmla="*/ 227 h 471"/>
                <a:gd name="T36" fmla="*/ 447 w 461"/>
                <a:gd name="T37" fmla="*/ 267 h 471"/>
                <a:gd name="T38" fmla="*/ 461 w 461"/>
                <a:gd name="T39" fmla="*/ 303 h 471"/>
                <a:gd name="T40" fmla="*/ 461 w 461"/>
                <a:gd name="T41" fmla="*/ 340 h 471"/>
                <a:gd name="T42" fmla="*/ 452 w 461"/>
                <a:gd name="T43" fmla="*/ 362 h 471"/>
                <a:gd name="T44" fmla="*/ 443 w 461"/>
                <a:gd name="T45" fmla="*/ 371 h 471"/>
                <a:gd name="T46" fmla="*/ 434 w 461"/>
                <a:gd name="T47" fmla="*/ 362 h 471"/>
                <a:gd name="T48" fmla="*/ 416 w 461"/>
                <a:gd name="T49" fmla="*/ 335 h 471"/>
                <a:gd name="T50" fmla="*/ 407 w 461"/>
                <a:gd name="T51" fmla="*/ 353 h 471"/>
                <a:gd name="T52" fmla="*/ 384 w 461"/>
                <a:gd name="T53" fmla="*/ 389 h 471"/>
                <a:gd name="T54" fmla="*/ 407 w 461"/>
                <a:gd name="T55" fmla="*/ 412 h 471"/>
                <a:gd name="T56" fmla="*/ 420 w 461"/>
                <a:gd name="T57" fmla="*/ 426 h 471"/>
                <a:gd name="T58" fmla="*/ 420 w 461"/>
                <a:gd name="T59" fmla="*/ 439 h 471"/>
                <a:gd name="T60" fmla="*/ 411 w 461"/>
                <a:gd name="T61" fmla="*/ 453 h 471"/>
                <a:gd name="T62" fmla="*/ 384 w 461"/>
                <a:gd name="T63" fmla="*/ 466 h 471"/>
                <a:gd name="T64" fmla="*/ 339 w 461"/>
                <a:gd name="T65" fmla="*/ 471 h 471"/>
                <a:gd name="T66" fmla="*/ 289 w 461"/>
                <a:gd name="T67" fmla="*/ 462 h 471"/>
                <a:gd name="T68" fmla="*/ 253 w 461"/>
                <a:gd name="T69" fmla="*/ 453 h 471"/>
                <a:gd name="T70" fmla="*/ 226 w 461"/>
                <a:gd name="T71" fmla="*/ 453 h 471"/>
                <a:gd name="T72" fmla="*/ 194 w 461"/>
                <a:gd name="T73" fmla="*/ 471 h 471"/>
                <a:gd name="T74" fmla="*/ 158 w 461"/>
                <a:gd name="T75" fmla="*/ 471 h 471"/>
                <a:gd name="T76" fmla="*/ 100 w 461"/>
                <a:gd name="T77" fmla="*/ 471 h 471"/>
                <a:gd name="T78" fmla="*/ 68 w 461"/>
                <a:gd name="T79" fmla="*/ 457 h 471"/>
                <a:gd name="T80" fmla="*/ 59 w 461"/>
                <a:gd name="T81" fmla="*/ 444 h 471"/>
                <a:gd name="T82" fmla="*/ 59 w 461"/>
                <a:gd name="T83" fmla="*/ 430 h 471"/>
                <a:gd name="T84" fmla="*/ 59 w 461"/>
                <a:gd name="T85" fmla="*/ 417 h 471"/>
                <a:gd name="T86" fmla="*/ 73 w 461"/>
                <a:gd name="T87" fmla="*/ 407 h 471"/>
                <a:gd name="T88" fmla="*/ 95 w 461"/>
                <a:gd name="T89" fmla="*/ 403 h 471"/>
                <a:gd name="T90" fmla="*/ 91 w 461"/>
                <a:gd name="T91" fmla="*/ 394 h 471"/>
                <a:gd name="T92" fmla="*/ 63 w 461"/>
                <a:gd name="T93" fmla="*/ 367 h 471"/>
                <a:gd name="T94" fmla="*/ 50 w 461"/>
                <a:gd name="T95" fmla="*/ 335 h 471"/>
                <a:gd name="T96" fmla="*/ 45 w 461"/>
                <a:gd name="T97" fmla="*/ 331 h 471"/>
                <a:gd name="T98" fmla="*/ 41 w 461"/>
                <a:gd name="T99" fmla="*/ 344 h 471"/>
                <a:gd name="T100" fmla="*/ 18 w 461"/>
                <a:gd name="T101" fmla="*/ 362 h 471"/>
                <a:gd name="T102" fmla="*/ 9 w 461"/>
                <a:gd name="T103" fmla="*/ 362 h 471"/>
                <a:gd name="T104" fmla="*/ 0 w 461"/>
                <a:gd name="T105" fmla="*/ 344 h 471"/>
                <a:gd name="T106" fmla="*/ 5 w 461"/>
                <a:gd name="T107" fmla="*/ 303 h 471"/>
                <a:gd name="T108" fmla="*/ 18 w 461"/>
                <a:gd name="T109" fmla="*/ 267 h 471"/>
                <a:gd name="T110" fmla="*/ 45 w 461"/>
                <a:gd name="T111" fmla="*/ 236 h 471"/>
                <a:gd name="T112" fmla="*/ 68 w 461"/>
                <a:gd name="T113" fmla="*/ 2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1" h="471">
                  <a:moveTo>
                    <a:pt x="68" y="213"/>
                  </a:moveTo>
                  <a:lnTo>
                    <a:pt x="68" y="213"/>
                  </a:lnTo>
                  <a:lnTo>
                    <a:pt x="63" y="208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3" y="195"/>
                  </a:lnTo>
                  <a:lnTo>
                    <a:pt x="68" y="190"/>
                  </a:lnTo>
                  <a:lnTo>
                    <a:pt x="68" y="186"/>
                  </a:lnTo>
                  <a:lnTo>
                    <a:pt x="68" y="181"/>
                  </a:lnTo>
                  <a:lnTo>
                    <a:pt x="73" y="181"/>
                  </a:lnTo>
                  <a:lnTo>
                    <a:pt x="73" y="177"/>
                  </a:lnTo>
                  <a:lnTo>
                    <a:pt x="73" y="172"/>
                  </a:lnTo>
                  <a:lnTo>
                    <a:pt x="73" y="168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7" y="159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86" y="122"/>
                  </a:lnTo>
                  <a:lnTo>
                    <a:pt x="86" y="113"/>
                  </a:lnTo>
                  <a:lnTo>
                    <a:pt x="91" y="109"/>
                  </a:lnTo>
                  <a:lnTo>
                    <a:pt x="91" y="104"/>
                  </a:lnTo>
                  <a:lnTo>
                    <a:pt x="91" y="100"/>
                  </a:lnTo>
                  <a:lnTo>
                    <a:pt x="95" y="95"/>
                  </a:lnTo>
                  <a:lnTo>
                    <a:pt x="95" y="91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4" y="77"/>
                  </a:lnTo>
                  <a:lnTo>
                    <a:pt x="104" y="73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8" y="55"/>
                  </a:lnTo>
                  <a:lnTo>
                    <a:pt x="122" y="50"/>
                  </a:lnTo>
                  <a:lnTo>
                    <a:pt x="127" y="46"/>
                  </a:lnTo>
                  <a:lnTo>
                    <a:pt x="131" y="41"/>
                  </a:lnTo>
                  <a:lnTo>
                    <a:pt x="140" y="37"/>
                  </a:lnTo>
                  <a:lnTo>
                    <a:pt x="145" y="32"/>
                  </a:lnTo>
                  <a:lnTo>
                    <a:pt x="149" y="27"/>
                  </a:lnTo>
                  <a:lnTo>
                    <a:pt x="154" y="27"/>
                  </a:lnTo>
                  <a:lnTo>
                    <a:pt x="158" y="23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176" y="14"/>
                  </a:lnTo>
                  <a:lnTo>
                    <a:pt x="181" y="14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8" y="5"/>
                  </a:lnTo>
                  <a:lnTo>
                    <a:pt x="212" y="5"/>
                  </a:lnTo>
                  <a:lnTo>
                    <a:pt x="221" y="5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62" y="5"/>
                  </a:lnTo>
                  <a:lnTo>
                    <a:pt x="271" y="5"/>
                  </a:lnTo>
                  <a:lnTo>
                    <a:pt x="276" y="5"/>
                  </a:lnTo>
                  <a:lnTo>
                    <a:pt x="285" y="5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3" y="9"/>
                  </a:lnTo>
                  <a:lnTo>
                    <a:pt x="312" y="14"/>
                  </a:lnTo>
                  <a:lnTo>
                    <a:pt x="316" y="18"/>
                  </a:lnTo>
                  <a:lnTo>
                    <a:pt x="325" y="18"/>
                  </a:lnTo>
                  <a:lnTo>
                    <a:pt x="330" y="23"/>
                  </a:lnTo>
                  <a:lnTo>
                    <a:pt x="339" y="27"/>
                  </a:lnTo>
                  <a:lnTo>
                    <a:pt x="343" y="32"/>
                  </a:lnTo>
                  <a:lnTo>
                    <a:pt x="348" y="32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7" y="41"/>
                  </a:lnTo>
                  <a:lnTo>
                    <a:pt x="361" y="46"/>
                  </a:lnTo>
                  <a:lnTo>
                    <a:pt x="366" y="50"/>
                  </a:lnTo>
                  <a:lnTo>
                    <a:pt x="370" y="55"/>
                  </a:lnTo>
                  <a:lnTo>
                    <a:pt x="375" y="59"/>
                  </a:lnTo>
                  <a:lnTo>
                    <a:pt x="375" y="64"/>
                  </a:lnTo>
                  <a:lnTo>
                    <a:pt x="379" y="68"/>
                  </a:lnTo>
                  <a:lnTo>
                    <a:pt x="384" y="73"/>
                  </a:lnTo>
                  <a:lnTo>
                    <a:pt x="384" y="77"/>
                  </a:lnTo>
                  <a:lnTo>
                    <a:pt x="388" y="82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3" y="100"/>
                  </a:lnTo>
                  <a:lnTo>
                    <a:pt x="398" y="104"/>
                  </a:lnTo>
                  <a:lnTo>
                    <a:pt x="398" y="109"/>
                  </a:lnTo>
                  <a:lnTo>
                    <a:pt x="398" y="113"/>
                  </a:lnTo>
                  <a:lnTo>
                    <a:pt x="402" y="118"/>
                  </a:lnTo>
                  <a:lnTo>
                    <a:pt x="402" y="122"/>
                  </a:lnTo>
                  <a:lnTo>
                    <a:pt x="402" y="132"/>
                  </a:lnTo>
                  <a:lnTo>
                    <a:pt x="402" y="141"/>
                  </a:lnTo>
                  <a:lnTo>
                    <a:pt x="407" y="145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11" y="159"/>
                  </a:lnTo>
                  <a:lnTo>
                    <a:pt x="411" y="163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72"/>
                  </a:lnTo>
                  <a:lnTo>
                    <a:pt x="420" y="177"/>
                  </a:lnTo>
                  <a:lnTo>
                    <a:pt x="420" y="181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20" y="195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20" y="217"/>
                  </a:lnTo>
                  <a:lnTo>
                    <a:pt x="425" y="227"/>
                  </a:lnTo>
                  <a:lnTo>
                    <a:pt x="429" y="231"/>
                  </a:lnTo>
                  <a:lnTo>
                    <a:pt x="434" y="236"/>
                  </a:lnTo>
                  <a:lnTo>
                    <a:pt x="434" y="245"/>
                  </a:lnTo>
                  <a:lnTo>
                    <a:pt x="438" y="249"/>
                  </a:lnTo>
                  <a:lnTo>
                    <a:pt x="443" y="254"/>
                  </a:lnTo>
                  <a:lnTo>
                    <a:pt x="443" y="263"/>
                  </a:lnTo>
                  <a:lnTo>
                    <a:pt x="447" y="267"/>
                  </a:lnTo>
                  <a:lnTo>
                    <a:pt x="452" y="272"/>
                  </a:lnTo>
                  <a:lnTo>
                    <a:pt x="452" y="276"/>
                  </a:lnTo>
                  <a:lnTo>
                    <a:pt x="452" y="281"/>
                  </a:lnTo>
                  <a:lnTo>
                    <a:pt x="456" y="285"/>
                  </a:lnTo>
                  <a:lnTo>
                    <a:pt x="456" y="290"/>
                  </a:lnTo>
                  <a:lnTo>
                    <a:pt x="456" y="294"/>
                  </a:lnTo>
                  <a:lnTo>
                    <a:pt x="461" y="303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61" y="331"/>
                  </a:lnTo>
                  <a:lnTo>
                    <a:pt x="461" y="335"/>
                  </a:lnTo>
                  <a:lnTo>
                    <a:pt x="461" y="340"/>
                  </a:lnTo>
                  <a:lnTo>
                    <a:pt x="456" y="349"/>
                  </a:lnTo>
                  <a:lnTo>
                    <a:pt x="456" y="353"/>
                  </a:lnTo>
                  <a:lnTo>
                    <a:pt x="456" y="353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3" y="367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2"/>
                  </a:lnTo>
                  <a:lnTo>
                    <a:pt x="429" y="362"/>
                  </a:lnTo>
                  <a:lnTo>
                    <a:pt x="429" y="358"/>
                  </a:lnTo>
                  <a:lnTo>
                    <a:pt x="425" y="353"/>
                  </a:lnTo>
                  <a:lnTo>
                    <a:pt x="425" y="353"/>
                  </a:lnTo>
                  <a:lnTo>
                    <a:pt x="420" y="349"/>
                  </a:lnTo>
                  <a:lnTo>
                    <a:pt x="420" y="344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40"/>
                  </a:lnTo>
                  <a:lnTo>
                    <a:pt x="416" y="340"/>
                  </a:lnTo>
                  <a:lnTo>
                    <a:pt x="411" y="340"/>
                  </a:lnTo>
                  <a:lnTo>
                    <a:pt x="411" y="349"/>
                  </a:lnTo>
                  <a:lnTo>
                    <a:pt x="407" y="353"/>
                  </a:lnTo>
                  <a:lnTo>
                    <a:pt x="402" y="367"/>
                  </a:lnTo>
                  <a:lnTo>
                    <a:pt x="402" y="371"/>
                  </a:lnTo>
                  <a:lnTo>
                    <a:pt x="398" y="376"/>
                  </a:lnTo>
                  <a:lnTo>
                    <a:pt x="393" y="380"/>
                  </a:lnTo>
                  <a:lnTo>
                    <a:pt x="388" y="385"/>
                  </a:lnTo>
                  <a:lnTo>
                    <a:pt x="388" y="389"/>
                  </a:lnTo>
                  <a:lnTo>
                    <a:pt x="384" y="389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84" y="398"/>
                  </a:lnTo>
                  <a:lnTo>
                    <a:pt x="393" y="403"/>
                  </a:lnTo>
                  <a:lnTo>
                    <a:pt x="402" y="407"/>
                  </a:lnTo>
                  <a:lnTo>
                    <a:pt x="407" y="412"/>
                  </a:lnTo>
                  <a:lnTo>
                    <a:pt x="411" y="412"/>
                  </a:lnTo>
                  <a:lnTo>
                    <a:pt x="416" y="417"/>
                  </a:lnTo>
                  <a:lnTo>
                    <a:pt x="416" y="421"/>
                  </a:lnTo>
                  <a:lnTo>
                    <a:pt x="416" y="421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30"/>
                  </a:lnTo>
                  <a:lnTo>
                    <a:pt x="425" y="430"/>
                  </a:lnTo>
                  <a:lnTo>
                    <a:pt x="425" y="435"/>
                  </a:lnTo>
                  <a:lnTo>
                    <a:pt x="425" y="435"/>
                  </a:lnTo>
                  <a:lnTo>
                    <a:pt x="425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44"/>
                  </a:lnTo>
                  <a:lnTo>
                    <a:pt x="420" y="444"/>
                  </a:lnTo>
                  <a:lnTo>
                    <a:pt x="420" y="448"/>
                  </a:lnTo>
                  <a:lnTo>
                    <a:pt x="416" y="448"/>
                  </a:lnTo>
                  <a:lnTo>
                    <a:pt x="416" y="453"/>
                  </a:lnTo>
                  <a:lnTo>
                    <a:pt x="416" y="453"/>
                  </a:lnTo>
                  <a:lnTo>
                    <a:pt x="411" y="453"/>
                  </a:lnTo>
                  <a:lnTo>
                    <a:pt x="407" y="457"/>
                  </a:lnTo>
                  <a:lnTo>
                    <a:pt x="402" y="457"/>
                  </a:lnTo>
                  <a:lnTo>
                    <a:pt x="398" y="462"/>
                  </a:lnTo>
                  <a:lnTo>
                    <a:pt x="393" y="462"/>
                  </a:lnTo>
                  <a:lnTo>
                    <a:pt x="393" y="462"/>
                  </a:lnTo>
                  <a:lnTo>
                    <a:pt x="388" y="462"/>
                  </a:lnTo>
                  <a:lnTo>
                    <a:pt x="384" y="466"/>
                  </a:lnTo>
                  <a:lnTo>
                    <a:pt x="379" y="466"/>
                  </a:lnTo>
                  <a:lnTo>
                    <a:pt x="375" y="466"/>
                  </a:lnTo>
                  <a:lnTo>
                    <a:pt x="366" y="466"/>
                  </a:lnTo>
                  <a:lnTo>
                    <a:pt x="361" y="466"/>
                  </a:lnTo>
                  <a:lnTo>
                    <a:pt x="352" y="471"/>
                  </a:lnTo>
                  <a:lnTo>
                    <a:pt x="348" y="471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5" y="471"/>
                  </a:lnTo>
                  <a:lnTo>
                    <a:pt x="321" y="466"/>
                  </a:lnTo>
                  <a:lnTo>
                    <a:pt x="312" y="466"/>
                  </a:lnTo>
                  <a:lnTo>
                    <a:pt x="307" y="466"/>
                  </a:lnTo>
                  <a:lnTo>
                    <a:pt x="298" y="466"/>
                  </a:lnTo>
                  <a:lnTo>
                    <a:pt x="289" y="462"/>
                  </a:lnTo>
                  <a:lnTo>
                    <a:pt x="285" y="462"/>
                  </a:lnTo>
                  <a:lnTo>
                    <a:pt x="276" y="462"/>
                  </a:lnTo>
                  <a:lnTo>
                    <a:pt x="271" y="457"/>
                  </a:lnTo>
                  <a:lnTo>
                    <a:pt x="262" y="457"/>
                  </a:lnTo>
                  <a:lnTo>
                    <a:pt x="258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49" y="453"/>
                  </a:lnTo>
                  <a:lnTo>
                    <a:pt x="244" y="453"/>
                  </a:lnTo>
                  <a:lnTo>
                    <a:pt x="240" y="453"/>
                  </a:lnTo>
                  <a:lnTo>
                    <a:pt x="235" y="453"/>
                  </a:lnTo>
                  <a:lnTo>
                    <a:pt x="230" y="448"/>
                  </a:lnTo>
                  <a:lnTo>
                    <a:pt x="226" y="453"/>
                  </a:lnTo>
                  <a:lnTo>
                    <a:pt x="221" y="457"/>
                  </a:lnTo>
                  <a:lnTo>
                    <a:pt x="217" y="457"/>
                  </a:lnTo>
                  <a:lnTo>
                    <a:pt x="212" y="462"/>
                  </a:lnTo>
                  <a:lnTo>
                    <a:pt x="208" y="462"/>
                  </a:lnTo>
                  <a:lnTo>
                    <a:pt x="203" y="466"/>
                  </a:lnTo>
                  <a:lnTo>
                    <a:pt x="199" y="466"/>
                  </a:lnTo>
                  <a:lnTo>
                    <a:pt x="194" y="471"/>
                  </a:lnTo>
                  <a:lnTo>
                    <a:pt x="190" y="471"/>
                  </a:lnTo>
                  <a:lnTo>
                    <a:pt x="181" y="471"/>
                  </a:lnTo>
                  <a:lnTo>
                    <a:pt x="176" y="471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63" y="471"/>
                  </a:lnTo>
                  <a:lnTo>
                    <a:pt x="158" y="471"/>
                  </a:lnTo>
                  <a:lnTo>
                    <a:pt x="154" y="471"/>
                  </a:lnTo>
                  <a:lnTo>
                    <a:pt x="140" y="471"/>
                  </a:lnTo>
                  <a:lnTo>
                    <a:pt x="131" y="471"/>
                  </a:lnTo>
                  <a:lnTo>
                    <a:pt x="118" y="471"/>
                  </a:lnTo>
                  <a:lnTo>
                    <a:pt x="113" y="471"/>
                  </a:lnTo>
                  <a:lnTo>
                    <a:pt x="109" y="471"/>
                  </a:lnTo>
                  <a:lnTo>
                    <a:pt x="100" y="471"/>
                  </a:lnTo>
                  <a:lnTo>
                    <a:pt x="95" y="466"/>
                  </a:lnTo>
                  <a:lnTo>
                    <a:pt x="91" y="466"/>
                  </a:lnTo>
                  <a:lnTo>
                    <a:pt x="86" y="466"/>
                  </a:lnTo>
                  <a:lnTo>
                    <a:pt x="82" y="462"/>
                  </a:lnTo>
                  <a:lnTo>
                    <a:pt x="77" y="462"/>
                  </a:lnTo>
                  <a:lnTo>
                    <a:pt x="73" y="457"/>
                  </a:lnTo>
                  <a:lnTo>
                    <a:pt x="68" y="457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4"/>
                  </a:lnTo>
                  <a:lnTo>
                    <a:pt x="59" y="444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9" y="430"/>
                  </a:lnTo>
                  <a:lnTo>
                    <a:pt x="59" y="430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9" y="417"/>
                  </a:lnTo>
                  <a:lnTo>
                    <a:pt x="59" y="417"/>
                  </a:lnTo>
                  <a:lnTo>
                    <a:pt x="63" y="417"/>
                  </a:lnTo>
                  <a:lnTo>
                    <a:pt x="63" y="412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8" y="407"/>
                  </a:lnTo>
                  <a:lnTo>
                    <a:pt x="73" y="407"/>
                  </a:lnTo>
                  <a:lnTo>
                    <a:pt x="73" y="407"/>
                  </a:lnTo>
                  <a:lnTo>
                    <a:pt x="77" y="407"/>
                  </a:lnTo>
                  <a:lnTo>
                    <a:pt x="77" y="403"/>
                  </a:lnTo>
                  <a:lnTo>
                    <a:pt x="82" y="403"/>
                  </a:lnTo>
                  <a:lnTo>
                    <a:pt x="86" y="403"/>
                  </a:lnTo>
                  <a:lnTo>
                    <a:pt x="86" y="403"/>
                  </a:lnTo>
                  <a:lnTo>
                    <a:pt x="91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1" y="394"/>
                  </a:lnTo>
                  <a:lnTo>
                    <a:pt x="86" y="389"/>
                  </a:lnTo>
                  <a:lnTo>
                    <a:pt x="82" y="389"/>
                  </a:lnTo>
                  <a:lnTo>
                    <a:pt x="77" y="385"/>
                  </a:lnTo>
                  <a:lnTo>
                    <a:pt x="73" y="380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63" y="367"/>
                  </a:lnTo>
                  <a:lnTo>
                    <a:pt x="63" y="362"/>
                  </a:lnTo>
                  <a:lnTo>
                    <a:pt x="59" y="358"/>
                  </a:lnTo>
                  <a:lnTo>
                    <a:pt x="59" y="353"/>
                  </a:lnTo>
                  <a:lnTo>
                    <a:pt x="54" y="349"/>
                  </a:lnTo>
                  <a:lnTo>
                    <a:pt x="54" y="344"/>
                  </a:lnTo>
                  <a:lnTo>
                    <a:pt x="50" y="340"/>
                  </a:lnTo>
                  <a:lnTo>
                    <a:pt x="50" y="335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1" y="340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6" y="349"/>
                  </a:lnTo>
                  <a:lnTo>
                    <a:pt x="36" y="349"/>
                  </a:lnTo>
                  <a:lnTo>
                    <a:pt x="32" y="353"/>
                  </a:lnTo>
                  <a:lnTo>
                    <a:pt x="27" y="358"/>
                  </a:lnTo>
                  <a:lnTo>
                    <a:pt x="27" y="358"/>
                  </a:lnTo>
                  <a:lnTo>
                    <a:pt x="23" y="362"/>
                  </a:lnTo>
                  <a:lnTo>
                    <a:pt x="18" y="362"/>
                  </a:lnTo>
                  <a:lnTo>
                    <a:pt x="18" y="362"/>
                  </a:lnTo>
                  <a:lnTo>
                    <a:pt x="14" y="362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5" y="362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5" y="299"/>
                  </a:lnTo>
                  <a:lnTo>
                    <a:pt x="5" y="294"/>
                  </a:lnTo>
                  <a:lnTo>
                    <a:pt x="9" y="290"/>
                  </a:lnTo>
                  <a:lnTo>
                    <a:pt x="9" y="285"/>
                  </a:lnTo>
                  <a:lnTo>
                    <a:pt x="14" y="281"/>
                  </a:lnTo>
                  <a:lnTo>
                    <a:pt x="14" y="276"/>
                  </a:lnTo>
                  <a:lnTo>
                    <a:pt x="18" y="267"/>
                  </a:lnTo>
                  <a:lnTo>
                    <a:pt x="18" y="263"/>
                  </a:lnTo>
                  <a:lnTo>
                    <a:pt x="23" y="258"/>
                  </a:lnTo>
                  <a:lnTo>
                    <a:pt x="27" y="254"/>
                  </a:lnTo>
                  <a:lnTo>
                    <a:pt x="32" y="249"/>
                  </a:lnTo>
                  <a:lnTo>
                    <a:pt x="36" y="245"/>
                  </a:lnTo>
                  <a:lnTo>
                    <a:pt x="41" y="240"/>
                  </a:lnTo>
                  <a:lnTo>
                    <a:pt x="45" y="236"/>
                  </a:lnTo>
                  <a:lnTo>
                    <a:pt x="45" y="231"/>
                  </a:lnTo>
                  <a:lnTo>
                    <a:pt x="50" y="231"/>
                  </a:lnTo>
                  <a:lnTo>
                    <a:pt x="50" y="227"/>
                  </a:lnTo>
                  <a:lnTo>
                    <a:pt x="54" y="222"/>
                  </a:lnTo>
                  <a:lnTo>
                    <a:pt x="59" y="217"/>
                  </a:lnTo>
                  <a:lnTo>
                    <a:pt x="63" y="213"/>
                  </a:lnTo>
                  <a:lnTo>
                    <a:pt x="68" y="2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3052187" y="4304712"/>
              <a:ext cx="285892" cy="232967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178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9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3504260" y="4300831"/>
              <a:ext cx="312349" cy="240728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174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5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6" name="Freeform 25"/>
              <p:cNvSpPr/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7" name="Freeform 26"/>
              <p:cNvSpPr/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8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302377" y="647515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占位符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1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8863" y="63210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Rectangl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8863" y="351883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80553" y="63210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Rectangle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80553" y="351883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Rectangle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0484" y="3650082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4971" y="3767467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28</a:t>
            </a:r>
          </a:p>
        </p:txBody>
      </p:sp>
      <p:sp>
        <p:nvSpPr>
          <p:cNvPr id="27" name="Rect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9357" y="4350548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January</a:t>
            </a: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0484" y="763352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4971" y="880737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13</a:t>
            </a: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9357" y="1463818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November</a:t>
            </a: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0544" y="2413252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Agenda Deadline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4738" y="2141756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53" name="Rectangle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0544" y="5027826"/>
            <a:ext cx="249769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4,2m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 </a:t>
            </a:r>
            <a:r>
              <a:rPr lang="en-US" sz="1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Project Value</a:t>
            </a:r>
          </a:p>
        </p:txBody>
      </p:sp>
      <p:sp>
        <p:nvSpPr>
          <p:cNvPr id="37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2161" y="1497862"/>
            <a:ext cx="405935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Lifting The Weight</a:t>
            </a: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2161" y="2183422"/>
            <a:ext cx="36475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1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sz="11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two. You'll have some fun now With me and the gang, learning from each other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6355" y="1226366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40" name="Freeform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8959827" y="4233165"/>
            <a:ext cx="522717" cy="486326"/>
          </a:xfrm>
          <a:custGeom>
            <a:avLst/>
            <a:gdLst>
              <a:gd name="T0" fmla="*/ 44667 w 73"/>
              <a:gd name="T1" fmla="*/ 133841 h 68"/>
              <a:gd name="T2" fmla="*/ 27488 w 73"/>
              <a:gd name="T3" fmla="*/ 133841 h 68"/>
              <a:gd name="T4" fmla="*/ 0 w 73"/>
              <a:gd name="T5" fmla="*/ 113250 h 68"/>
              <a:gd name="T6" fmla="*/ 17180 w 73"/>
              <a:gd name="T7" fmla="*/ 65204 h 68"/>
              <a:gd name="T8" fmla="*/ 51539 w 73"/>
              <a:gd name="T9" fmla="*/ 75500 h 68"/>
              <a:gd name="T10" fmla="*/ 68719 w 73"/>
              <a:gd name="T11" fmla="*/ 72068 h 68"/>
              <a:gd name="T12" fmla="*/ 68719 w 73"/>
              <a:gd name="T13" fmla="*/ 82363 h 68"/>
              <a:gd name="T14" fmla="*/ 79027 w 73"/>
              <a:gd name="T15" fmla="*/ 116682 h 68"/>
              <a:gd name="T16" fmla="*/ 44667 w 73"/>
              <a:gd name="T17" fmla="*/ 133841 h 68"/>
              <a:gd name="T18" fmla="*/ 51539 w 73"/>
              <a:gd name="T19" fmla="*/ 65204 h 68"/>
              <a:gd name="T20" fmla="*/ 17180 w 73"/>
              <a:gd name="T21" fmla="*/ 30886 h 68"/>
              <a:gd name="T22" fmla="*/ 51539 w 73"/>
              <a:gd name="T23" fmla="*/ 0 h 68"/>
              <a:gd name="T24" fmla="*/ 85899 w 73"/>
              <a:gd name="T25" fmla="*/ 30886 h 68"/>
              <a:gd name="T26" fmla="*/ 51539 w 73"/>
              <a:gd name="T27" fmla="*/ 65204 h 68"/>
              <a:gd name="T28" fmla="*/ 182106 w 73"/>
              <a:gd name="T29" fmla="*/ 233363 h 68"/>
              <a:gd name="T30" fmla="*/ 68719 w 73"/>
              <a:gd name="T31" fmla="*/ 233363 h 68"/>
              <a:gd name="T32" fmla="*/ 34360 w 73"/>
              <a:gd name="T33" fmla="*/ 199045 h 68"/>
              <a:gd name="T34" fmla="*/ 79027 w 73"/>
              <a:gd name="T35" fmla="*/ 123545 h 68"/>
              <a:gd name="T36" fmla="*/ 127130 w 73"/>
              <a:gd name="T37" fmla="*/ 140704 h 68"/>
              <a:gd name="T38" fmla="*/ 171798 w 73"/>
              <a:gd name="T39" fmla="*/ 123545 h 68"/>
              <a:gd name="T40" fmla="*/ 219901 w 73"/>
              <a:gd name="T41" fmla="*/ 199045 h 68"/>
              <a:gd name="T42" fmla="*/ 182106 w 73"/>
              <a:gd name="T43" fmla="*/ 233363 h 68"/>
              <a:gd name="T44" fmla="*/ 127130 w 73"/>
              <a:gd name="T45" fmla="*/ 133841 h 68"/>
              <a:gd name="T46" fmla="*/ 75591 w 73"/>
              <a:gd name="T47" fmla="*/ 82363 h 68"/>
              <a:gd name="T48" fmla="*/ 127130 w 73"/>
              <a:gd name="T49" fmla="*/ 30886 h 68"/>
              <a:gd name="T50" fmla="*/ 175234 w 73"/>
              <a:gd name="T51" fmla="*/ 82363 h 68"/>
              <a:gd name="T52" fmla="*/ 127130 w 73"/>
              <a:gd name="T53" fmla="*/ 133841 h 68"/>
              <a:gd name="T54" fmla="*/ 202722 w 73"/>
              <a:gd name="T55" fmla="*/ 65204 h 68"/>
              <a:gd name="T56" fmla="*/ 168362 w 73"/>
              <a:gd name="T57" fmla="*/ 30886 h 68"/>
              <a:gd name="T58" fmla="*/ 202722 w 73"/>
              <a:gd name="T59" fmla="*/ 0 h 68"/>
              <a:gd name="T60" fmla="*/ 233645 w 73"/>
              <a:gd name="T61" fmla="*/ 30886 h 68"/>
              <a:gd name="T62" fmla="*/ 202722 w 73"/>
              <a:gd name="T63" fmla="*/ 65204 h 68"/>
              <a:gd name="T64" fmla="*/ 226773 w 73"/>
              <a:gd name="T65" fmla="*/ 133841 h 68"/>
              <a:gd name="T66" fmla="*/ 209593 w 73"/>
              <a:gd name="T67" fmla="*/ 133841 h 68"/>
              <a:gd name="T68" fmla="*/ 175234 w 73"/>
              <a:gd name="T69" fmla="*/ 116682 h 68"/>
              <a:gd name="T70" fmla="*/ 185542 w 73"/>
              <a:gd name="T71" fmla="*/ 82363 h 68"/>
              <a:gd name="T72" fmla="*/ 185542 w 73"/>
              <a:gd name="T73" fmla="*/ 72068 h 68"/>
              <a:gd name="T74" fmla="*/ 202722 w 73"/>
              <a:gd name="T75" fmla="*/ 75500 h 68"/>
              <a:gd name="T76" fmla="*/ 237081 w 73"/>
              <a:gd name="T77" fmla="*/ 65204 h 68"/>
              <a:gd name="T78" fmla="*/ 250825 w 73"/>
              <a:gd name="T79" fmla="*/ 113250 h 68"/>
              <a:gd name="T80" fmla="*/ 226773 w 73"/>
              <a:gd name="T81" fmla="*/ 13384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08997" y="4820974"/>
            <a:ext cx="2076994" cy="83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28%</a:t>
            </a:r>
          </a:p>
        </p:txBody>
      </p:sp>
      <p:sp>
        <p:nvSpPr>
          <p:cNvPr id="42" name="Isosceles Tri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044481" y="521797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3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366" y="1577892"/>
            <a:ext cx="3392614" cy="53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928404" y="3080992"/>
            <a:ext cx="6263595" cy="30765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9876" y="5659936"/>
            <a:ext cx="1198063" cy="1198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4363" y="5777321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88749" y="6360402"/>
            <a:ext cx="1015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latin typeface="微软雅黑"/>
                <a:ea typeface="微软雅黑"/>
                <a:sym typeface="微软雅黑"/>
              </a:rPr>
              <a:t>Project Number Two</a:t>
            </a: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9876" y="2230934"/>
            <a:ext cx="1198063" cy="1198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4363" y="2348319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01</a:t>
            </a:r>
          </a:p>
        </p:txBody>
      </p:sp>
      <p:sp>
        <p:nvSpPr>
          <p:cNvPr id="22" name="Rectangl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88749" y="2931400"/>
            <a:ext cx="1015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Project Number One</a:t>
            </a: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915317" y="971957"/>
            <a:ext cx="4059355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cxnSp>
        <p:nvCxnSpPr>
          <p:cNvPr id="26" name="Straight Connector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5995070" y="2857017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02534" y="4775342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3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Project Target </a:t>
            </a:r>
          </a:p>
        </p:txBody>
      </p:sp>
      <p:sp>
        <p:nvSpPr>
          <p:cNvPr id="31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68644" y="5446216"/>
            <a:ext cx="43492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85978" y="4898453"/>
            <a:ext cx="11318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33" name="Isosceles Tri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23731" y="5045360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02534" y="3468231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2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Project Target 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68644" y="4139105"/>
            <a:ext cx="43492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</p:txBody>
      </p:sp>
      <p:sp>
        <p:nvSpPr>
          <p:cNvPr id="40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85978" y="3591342"/>
            <a:ext cx="11318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41" name="Isosceles Tri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23731" y="373824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95070" y="875086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8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28403" y="1745654"/>
            <a:ext cx="525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占位符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Rectangle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657896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39541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21186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502831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23617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27" name="Isosceles Tri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978151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86138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3" name="Isosceles Tri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40672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Rectangle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70578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6" name="Isosceles Tri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825112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07096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2" name="Isosceles Tri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261630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657896" y="1040249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39541" y="1040248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21186" y="1007939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502831" y="1007938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975361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34" name="Rectangle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37882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37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822322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258840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790345" y="4182229"/>
            <a:ext cx="6141227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Targets</a:t>
            </a:r>
          </a:p>
        </p:txBody>
      </p:sp>
      <p:sp>
        <p:nvSpPr>
          <p:cNvPr id="52" name="Rectangle 5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45398" y="3658120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grpSp>
        <p:nvGrpSpPr>
          <p:cNvPr id="30" name="Group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997888" y="5134789"/>
            <a:ext cx="8215084" cy="1569126"/>
            <a:chOff x="1988458" y="4237380"/>
            <a:chExt cx="8215084" cy="1569126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1988458" y="4237380"/>
              <a:ext cx="8215084" cy="1569126"/>
            </a:xfrm>
            <a:prstGeom prst="roundRect">
              <a:avLst>
                <a:gd name="adj" fmla="val 6492"/>
              </a:avLst>
            </a:prstGeom>
            <a:solidFill>
              <a:schemeClr val="tx2">
                <a:lumMod val="25000"/>
                <a:alpha val="76000"/>
              </a:schemeClr>
            </a:solidFill>
            <a:ln w="63500">
              <a:noFill/>
            </a:ln>
            <a:effectLst>
              <a:outerShdw blurRad="3810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cxnSp>
          <p:nvCxnSpPr>
            <p:cNvPr id="38" name="Straight Connector 58"/>
            <p:cNvCxnSpPr/>
            <p:nvPr/>
          </p:nvCxnSpPr>
          <p:spPr>
            <a:xfrm flipV="1">
              <a:off x="410005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1"/>
            <p:cNvCxnSpPr/>
            <p:nvPr/>
          </p:nvCxnSpPr>
          <p:spPr>
            <a:xfrm flipV="1">
              <a:off x="609199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2"/>
            <p:cNvCxnSpPr/>
            <p:nvPr/>
          </p:nvCxnSpPr>
          <p:spPr>
            <a:xfrm flipV="1">
              <a:off x="808393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43158" y="5468820"/>
            <a:ext cx="1559170" cy="901064"/>
            <a:chOff x="2172172" y="4561082"/>
            <a:chExt cx="1559170" cy="901064"/>
          </a:xfrm>
        </p:grpSpPr>
        <p:sp>
          <p:nvSpPr>
            <p:cNvPr id="49" name="TextBox 14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.</a:t>
              </a:r>
            </a:p>
          </p:txBody>
        </p:sp>
        <p:sp>
          <p:nvSpPr>
            <p:cNvPr id="53" name="TextBox 15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$12,600</a:t>
              </a:r>
            </a:p>
          </p:txBody>
        </p:sp>
      </p:grpSp>
      <p:grpSp>
        <p:nvGrpSpPr>
          <p:cNvPr id="54" name="Group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4331616" y="5468820"/>
            <a:ext cx="1559170" cy="901064"/>
            <a:chOff x="2172172" y="4561082"/>
            <a:chExt cx="1559170" cy="901064"/>
          </a:xfrm>
        </p:grpSpPr>
        <p:sp>
          <p:nvSpPr>
            <p:cNvPr id="55" name="TextBox 48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TextBox 49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$8,000</a:t>
              </a:r>
            </a:p>
          </p:txBody>
        </p:sp>
      </p:grpSp>
      <p:grpSp>
        <p:nvGrpSpPr>
          <p:cNvPr id="57" name="Group 5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20074" y="5468820"/>
            <a:ext cx="1559170" cy="901064"/>
            <a:chOff x="2172172" y="4561082"/>
            <a:chExt cx="1559170" cy="901064"/>
          </a:xfrm>
        </p:grpSpPr>
        <p:sp>
          <p:nvSpPr>
            <p:cNvPr id="58" name="TextBox 51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9" name="TextBox 52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+6340</a:t>
              </a:r>
            </a:p>
          </p:txBody>
        </p:sp>
      </p:grpSp>
      <p:grpSp>
        <p:nvGrpSpPr>
          <p:cNvPr id="60" name="Group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308532" y="5468820"/>
            <a:ext cx="1559170" cy="901064"/>
            <a:chOff x="2172172" y="4561082"/>
            <a:chExt cx="1559170" cy="901064"/>
          </a:xfrm>
        </p:grpSpPr>
        <p:sp>
          <p:nvSpPr>
            <p:cNvPr id="61" name="TextBox 54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TextBox 55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$130,000</a:t>
              </a: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r="8742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5" name="组合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427973" y="2405210"/>
            <a:ext cx="1277754" cy="1360870"/>
            <a:chOff x="2692667" y="2811325"/>
            <a:chExt cx="837866" cy="8923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2692667" y="2856086"/>
              <a:ext cx="837866" cy="837866"/>
            </a:xfrm>
            <a:custGeom>
              <a:avLst/>
              <a:gdLst>
                <a:gd name="T0" fmla="*/ 160 w 3360"/>
                <a:gd name="T1" fmla="*/ 160 h 3360"/>
                <a:gd name="T2" fmla="*/ 160 w 3360"/>
                <a:gd name="T3" fmla="*/ 3200 h 3360"/>
                <a:gd name="T4" fmla="*/ 3200 w 3360"/>
                <a:gd name="T5" fmla="*/ 3200 h 3360"/>
                <a:gd name="T6" fmla="*/ 3200 w 3360"/>
                <a:gd name="T7" fmla="*/ 160 h 3360"/>
                <a:gd name="T8" fmla="*/ 160 w 3360"/>
                <a:gd name="T9" fmla="*/ 160 h 3360"/>
                <a:gd name="T10" fmla="*/ 0 w 3360"/>
                <a:gd name="T11" fmla="*/ 0 h 3360"/>
                <a:gd name="T12" fmla="*/ 3360 w 3360"/>
                <a:gd name="T13" fmla="*/ 0 h 3360"/>
                <a:gd name="T14" fmla="*/ 3360 w 3360"/>
                <a:gd name="T15" fmla="*/ 3360 h 3360"/>
                <a:gd name="T16" fmla="*/ 0 w 3360"/>
                <a:gd name="T17" fmla="*/ 3360 h 3360"/>
                <a:gd name="T18" fmla="*/ 0 w 3360"/>
                <a:gd name="T19" fmla="*/ 0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0" h="3360">
                  <a:moveTo>
                    <a:pt x="160" y="160"/>
                  </a:moveTo>
                  <a:lnTo>
                    <a:pt x="160" y="3200"/>
                  </a:lnTo>
                  <a:lnTo>
                    <a:pt x="3200" y="3200"/>
                  </a:lnTo>
                  <a:lnTo>
                    <a:pt x="3200" y="160"/>
                  </a:lnTo>
                  <a:lnTo>
                    <a:pt x="160" y="16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lnTo>
                    <a:pt x="3360" y="3360"/>
                  </a:lnTo>
                  <a:lnTo>
                    <a:pt x="0" y="3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vi-VN" sz="1200">
                <a:ea typeface="微软雅黑"/>
                <a:sym typeface="微软雅黑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699543" y="2811325"/>
              <a:ext cx="733176" cy="892368"/>
              <a:chOff x="2589208" y="3017410"/>
              <a:chExt cx="735852" cy="89562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598826" y="3017410"/>
                <a:ext cx="35362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71432" y="3017410"/>
                <a:ext cx="344135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E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589208" y="3366134"/>
                <a:ext cx="38316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X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971431" y="3366134"/>
                <a:ext cx="35362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54" name="TextBox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222097" y="753438"/>
            <a:ext cx="3145605" cy="82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Real Statistic</a:t>
            </a:r>
          </a:p>
        </p:txBody>
      </p:sp>
      <p:sp>
        <p:nvSpPr>
          <p:cNvPr id="56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4163" y="1176291"/>
            <a:ext cx="223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Make a Positive Impression with this Clean and Strong Presentation Template</a:t>
            </a:r>
          </a:p>
        </p:txBody>
      </p:sp>
      <p:sp>
        <p:nvSpPr>
          <p:cNvPr id="5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20056" y="753438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59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3965279"/>
            <a:ext cx="42272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0" name="Rectangle: Rounded Corners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3499217"/>
            <a:ext cx="1254381" cy="217097"/>
          </a:xfrm>
          <a:prstGeom prst="roundRect">
            <a:avLst>
              <a:gd name="adj" fmla="val 11905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8166" y="3787649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Your Title Here #2</a:t>
            </a:r>
            <a:endParaRPr lang="id-ID" sz="12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Rectangle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5207790"/>
            <a:ext cx="42272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3" name="Rectangle: Rounded Corners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4741729"/>
            <a:ext cx="1254381" cy="217097"/>
          </a:xfrm>
          <a:prstGeom prst="roundRect">
            <a:avLst>
              <a:gd name="adj" fmla="val 11905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4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8166" y="5030160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Your Title Here #3</a:t>
            </a:r>
            <a:endParaRPr lang="id-ID" sz="12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65" name="Group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209291" y="1988148"/>
            <a:ext cx="5040235" cy="1271897"/>
            <a:chOff x="1719116" y="3575359"/>
            <a:chExt cx="6892331" cy="2368420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</p:grpSpPr>
        <p:sp>
          <p:nvSpPr>
            <p:cNvPr id="69" name="Rectangle: Rounded Corners 6"/>
            <p:cNvSpPr/>
            <p:nvPr/>
          </p:nvSpPr>
          <p:spPr>
            <a:xfrm flipH="1">
              <a:off x="1981200" y="3575359"/>
              <a:ext cx="6630247" cy="2368420"/>
            </a:xfrm>
            <a:prstGeom prst="roundRect">
              <a:avLst>
                <a:gd name="adj" fmla="val 3188"/>
              </a:avLst>
            </a:prstGeom>
            <a:gradFill>
              <a:gsLst>
                <a:gs pos="15000">
                  <a:schemeClr val="accent2"/>
                </a:gs>
                <a:gs pos="100000">
                  <a:schemeClr val="accent4"/>
                </a:gs>
              </a:gsLst>
              <a:lin ang="452840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0" name="Isosceles Triangle 7"/>
            <p:cNvSpPr/>
            <p:nvPr/>
          </p:nvSpPr>
          <p:spPr>
            <a:xfrm rot="16200000" flipH="1">
              <a:off x="1611690" y="4628526"/>
              <a:ext cx="476935" cy="262083"/>
            </a:xfrm>
            <a:prstGeom prst="triangle">
              <a:avLst/>
            </a:prstGeom>
            <a:solidFill>
              <a:schemeClr val="accent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6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2645162"/>
            <a:ext cx="4292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altLang="zh-CN" sz="10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7" name="Rectangle: Rounded Corners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2159754"/>
            <a:ext cx="1254381" cy="217097"/>
          </a:xfrm>
          <a:prstGeom prst="roundRect">
            <a:avLst>
              <a:gd name="adj" fmla="val 11905"/>
            </a:avLst>
          </a:prstGeom>
          <a:solidFill>
            <a:schemeClr val="accent2">
              <a:alpha val="2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8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14866" y="2386681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Your Title Here #1</a:t>
            </a:r>
            <a:endParaRPr lang="id-ID" sz="125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42354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THREE.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占位符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1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88164" y="3351387"/>
            <a:ext cx="4879753" cy="28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389117" y="3369836"/>
            <a:ext cx="4879753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0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8411" y="3365452"/>
            <a:ext cx="4879753" cy="28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8411" y="3369836"/>
            <a:ext cx="4879753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8411" y="423257"/>
            <a:ext cx="3067111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Rect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621178" y="447520"/>
            <a:ext cx="3067111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5969" y="2114297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6580" y="2174555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12</a:t>
            </a: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6899" y="2768789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063" y="2286630"/>
            <a:ext cx="28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Goes Here</a:t>
            </a:r>
          </a:p>
        </p:txBody>
      </p:sp>
      <p:sp>
        <p:nvSpPr>
          <p:cNvPr id="41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777830" y="2291015"/>
            <a:ext cx="28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Goes Here</a:t>
            </a:r>
          </a:p>
        </p:txBody>
      </p:sp>
      <p:sp>
        <p:nvSpPr>
          <p:cNvPr id="53" name="TextBox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76039" y="5672299"/>
            <a:ext cx="340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59" name="TextBox 5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894259" y="5672299"/>
            <a:ext cx="340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61" name="Rectangle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387212" y="5040997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TextBox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447823" y="5101255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23</a:t>
            </a:r>
          </a:p>
        </p:txBody>
      </p:sp>
      <p:sp>
        <p:nvSpPr>
          <p:cNvPr id="63" name="Rectangle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98142" y="5695489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5" name="Rectangle 6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612386" y="2117839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6" name="TextBox 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672997" y="217809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07</a:t>
            </a:r>
          </a:p>
        </p:txBody>
      </p:sp>
      <p:sp>
        <p:nvSpPr>
          <p:cNvPr id="67" name="Rectangle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723316" y="277233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Sep</a:t>
            </a:r>
          </a:p>
        </p:txBody>
      </p:sp>
      <p:sp>
        <p:nvSpPr>
          <p:cNvPr id="69" name="Rectangle 6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5969" y="5036613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6580" y="509687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15</a:t>
            </a:r>
          </a:p>
        </p:txBody>
      </p:sp>
      <p:sp>
        <p:nvSpPr>
          <p:cNvPr id="71" name="Rectangle 7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6899" y="569110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cxnSp>
        <p:nvCxnSpPr>
          <p:cNvPr id="82" name="Straight Connector 8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4074830" y="2905548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979003" y="1636441"/>
            <a:ext cx="452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37" name="Tit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979003" y="953940"/>
            <a:ext cx="5112911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微软雅黑"/>
                <a:ea typeface="微软雅黑"/>
                <a:sym typeface="微软雅黑"/>
              </a:rPr>
              <a:t>What We Do?</a:t>
            </a:r>
          </a:p>
        </p:txBody>
      </p:sp>
      <p:sp>
        <p:nvSpPr>
          <p:cNvPr id="38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037180" y="715885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1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09620" y="2447925"/>
            <a:ext cx="5084312" cy="1747732"/>
            <a:chOff x="1019175" y="2457450"/>
            <a:chExt cx="5076825" cy="1752600"/>
          </a:xfrm>
        </p:grpSpPr>
        <p:sp>
          <p:nvSpPr>
            <p:cNvPr id="9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" name="Tit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微软雅黑"/>
                <a:ea typeface="微软雅黑"/>
                <a:sym typeface="微软雅黑"/>
              </a:rPr>
            </a:br>
            <a:r>
              <a:rPr lang="en-US" b="1" dirty="0">
                <a:latin typeface="微软雅黑"/>
                <a:ea typeface="微软雅黑"/>
                <a:sym typeface="微软雅黑"/>
              </a:rPr>
              <a:t>CONTENT</a:t>
            </a:r>
            <a:r>
              <a:rPr lang="en-US" altLang="zh-CN" b="1" dirty="0">
                <a:latin typeface="微软雅黑"/>
                <a:ea typeface="微软雅黑"/>
                <a:sym typeface="微软雅黑"/>
              </a:rPr>
              <a:t>S</a:t>
            </a:r>
            <a:endParaRPr 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446371" y="287868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407032" y="2735842"/>
            <a:ext cx="4601415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Who we are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3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6067" y="4483574"/>
            <a:ext cx="5084312" cy="1747732"/>
            <a:chOff x="1019175" y="2457450"/>
            <a:chExt cx="5076825" cy="1752600"/>
          </a:xfrm>
        </p:grpSpPr>
        <p:sp>
          <p:nvSpPr>
            <p:cNvPr id="14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6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594033" y="4483574"/>
            <a:ext cx="5084312" cy="1747732"/>
            <a:chOff x="1019175" y="2457450"/>
            <a:chExt cx="5076825" cy="1752600"/>
          </a:xfrm>
        </p:grpSpPr>
        <p:sp>
          <p:nvSpPr>
            <p:cNvPr id="17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9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00810" y="2447925"/>
            <a:ext cx="5084312" cy="1747732"/>
            <a:chOff x="1019175" y="2457450"/>
            <a:chExt cx="5076825" cy="1752600"/>
          </a:xfrm>
        </p:grpSpPr>
        <p:sp>
          <p:nvSpPr>
            <p:cNvPr id="20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2" name="文本框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0184237" y="2744136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文本框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378326" y="4784050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文本框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0177112" y="4744261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34472" y="2683675"/>
            <a:ext cx="4670173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What we Offer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TextBox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407032" y="4639611"/>
            <a:ext cx="4527237" cy="13212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What we do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34472" y="4663129"/>
            <a:ext cx="4670173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Where are we Going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4" name="组合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6067" y="1653034"/>
            <a:ext cx="2981700" cy="45719"/>
            <a:chOff x="996067" y="1653034"/>
            <a:chExt cx="2981700" cy="240749"/>
          </a:xfrm>
        </p:grpSpPr>
        <p:sp>
          <p:nvSpPr>
            <p:cNvPr id="25" name="矩形 24"/>
            <p:cNvSpPr/>
            <p:nvPr/>
          </p:nvSpPr>
          <p:spPr>
            <a:xfrm>
              <a:off x="996067" y="1653034"/>
              <a:ext cx="259343" cy="240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5410" y="1653034"/>
              <a:ext cx="259343" cy="240749"/>
            </a:xfrm>
            <a:prstGeom prst="rect">
              <a:avLst/>
            </a:prstGeom>
            <a:solidFill>
              <a:srgbClr val="852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08616" y="1653034"/>
              <a:ext cx="259343" cy="240749"/>
            </a:xfrm>
            <a:prstGeom prst="rect">
              <a:avLst/>
            </a:prstGeom>
            <a:solidFill>
              <a:srgbClr val="A62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61822" y="1653034"/>
              <a:ext cx="259343" cy="2407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08891" y="1653034"/>
              <a:ext cx="259343" cy="240749"/>
            </a:xfrm>
            <a:prstGeom prst="rect">
              <a:avLst/>
            </a:prstGeom>
            <a:solidFill>
              <a:srgbClr val="C16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33711" y="1653034"/>
              <a:ext cx="259343" cy="240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93054" y="1653034"/>
              <a:ext cx="259343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740123" y="1653034"/>
              <a:ext cx="990575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18424" y="1653034"/>
              <a:ext cx="259343" cy="240749"/>
            </a:xfrm>
            <a:prstGeom prst="rect">
              <a:avLst/>
            </a:prstGeom>
            <a:solidFill>
              <a:srgbClr val="F1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97171" y="3339124"/>
            <a:ext cx="375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201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9</a:t>
            </a:r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</a:t>
            </a:r>
            <a:r>
              <a:rPr lang="id-ID" b="1" dirty="0">
                <a:solidFill>
                  <a:schemeClr val="accent2"/>
                </a:solidFill>
                <a:latin typeface="微软雅黑"/>
                <a:ea typeface="微软雅黑"/>
                <a:sym typeface="微软雅黑"/>
              </a:rPr>
              <a:t>Project</a:t>
            </a:r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Planning</a:t>
            </a:r>
          </a:p>
        </p:txBody>
      </p:sp>
      <p:sp>
        <p:nvSpPr>
          <p:cNvPr id="25" name="Oval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719284" y="2712452"/>
            <a:ext cx="1840566" cy="1840564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 w="165100">
            <a:solidFill>
              <a:schemeClr val="bg1">
                <a:alpha val="54000"/>
              </a:schemeClr>
            </a:solidFill>
          </a:ln>
          <a:effectLst>
            <a:outerShdw blurRad="5969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-39208" y="2952264"/>
            <a:ext cx="5357556" cy="1323439"/>
          </a:xfrm>
          <a:prstGeom prst="rect">
            <a:avLst/>
          </a:prstGeom>
          <a:noFill/>
          <a:effectLst>
            <a:outerShdw blurRad="444500" dist="38100" dir="16200000" rotWithShape="0">
              <a:prstClr val="black">
                <a:alpha val="6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gradFill flip="none" rotWithShape="1">
                  <a:gsLst>
                    <a:gs pos="48000">
                      <a:schemeClr val="bg1">
                        <a:alpha val="24000"/>
                      </a:schemeClr>
                    </a:gs>
                    <a:gs pos="0">
                      <a:schemeClr val="bg1">
                        <a:alpha val="95000"/>
                      </a:schemeClr>
                    </a:gs>
                    <a:gs pos="73000">
                      <a:schemeClr val="bg1">
                        <a:alpha val="11000"/>
                      </a:schemeClr>
                    </a:gs>
                  </a:gsLst>
                  <a:lin ang="5400000" scaled="1"/>
                  <a:tileRect/>
                </a:gra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HEIJAILUO</a:t>
            </a:r>
            <a:endParaRPr lang="en-US" sz="8000" dirty="0">
              <a:gradFill flip="none" rotWithShape="1">
                <a:gsLst>
                  <a:gs pos="48000">
                    <a:schemeClr val="bg1">
                      <a:alpha val="24000"/>
                    </a:schemeClr>
                  </a:gs>
                  <a:gs pos="0">
                    <a:schemeClr val="bg1">
                      <a:alpha val="95000"/>
                    </a:schemeClr>
                  </a:gs>
                  <a:gs pos="73000">
                    <a:schemeClr val="bg1">
                      <a:alpha val="11000"/>
                    </a:schemeClr>
                  </a:gs>
                </a:gsLst>
                <a:lin ang="5400000" scaled="1"/>
                <a:tileRect/>
              </a:gradFill>
              <a:latin typeface="微软雅黑"/>
              <a:ea typeface="微软雅黑"/>
              <a:cs typeface="Aharoni" panose="02010803020104030203" pitchFamily="2" charset="-79"/>
              <a:sym typeface="微软雅黑"/>
            </a:endParaRPr>
          </a:p>
        </p:txBody>
      </p:sp>
      <p:cxnSp>
        <p:nvCxnSpPr>
          <p:cNvPr id="15" name="Straight Connector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6458495" y="3433629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1643117"/>
            <a:ext cx="546613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600" dirty="0">
                <a:latin typeface="微软雅黑"/>
                <a:ea typeface="微软雅黑"/>
                <a:sym typeface="微软雅黑"/>
              </a:rPr>
              <a:t>SPECIAL 2019 EVENT</a:t>
            </a:r>
            <a:endParaRPr lang="id-ID" sz="36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02893" y="1316776"/>
            <a:ext cx="18629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7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2277295"/>
            <a:ext cx="4642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show you a thing or two</a:t>
            </a:r>
          </a:p>
        </p:txBody>
      </p:sp>
      <p:grpSp>
        <p:nvGrpSpPr>
          <p:cNvPr id="28" name="Group 1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32736" y="3817401"/>
            <a:ext cx="2818742" cy="1866843"/>
            <a:chOff x="1614175" y="3914303"/>
            <a:chExt cx="2818742" cy="1866843"/>
          </a:xfrm>
        </p:grpSpPr>
        <p:sp>
          <p:nvSpPr>
            <p:cNvPr id="29" name="Rectangle 127"/>
            <p:cNvSpPr/>
            <p:nvPr/>
          </p:nvSpPr>
          <p:spPr>
            <a:xfrm>
              <a:off x="1614175" y="4599604"/>
              <a:ext cx="2172949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Hey, hey, hey! It's Fat FREEPPT7! Now I'm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sing a song for you, and this is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show you a thing or two. </a:t>
              </a:r>
            </a:p>
          </p:txBody>
        </p:sp>
        <p:sp>
          <p:nvSpPr>
            <p:cNvPr id="30" name="Rectangle: Rounded Corners 128"/>
            <p:cNvSpPr/>
            <p:nvPr/>
          </p:nvSpPr>
          <p:spPr>
            <a:xfrm>
              <a:off x="1681362" y="3914303"/>
              <a:ext cx="1122163" cy="264468"/>
            </a:xfrm>
            <a:prstGeom prst="roundRect">
              <a:avLst>
                <a:gd name="adj" fmla="val 1190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Massage</a:t>
              </a:r>
              <a:endParaRPr lang="id-ID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Text Placeholder 2"/>
            <p:cNvSpPr txBox="1"/>
            <p:nvPr/>
          </p:nvSpPr>
          <p:spPr>
            <a:xfrm>
              <a:off x="1614175" y="4230555"/>
              <a:ext cx="2818742" cy="70657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Title Here #1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2" name="Group 1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831774" y="3817401"/>
            <a:ext cx="2818742" cy="1866843"/>
            <a:chOff x="1614175" y="3914303"/>
            <a:chExt cx="2818742" cy="1866843"/>
          </a:xfrm>
        </p:grpSpPr>
        <p:sp>
          <p:nvSpPr>
            <p:cNvPr id="33" name="Rectangle 135"/>
            <p:cNvSpPr/>
            <p:nvPr/>
          </p:nvSpPr>
          <p:spPr>
            <a:xfrm>
              <a:off x="1614175" y="4599604"/>
              <a:ext cx="2172949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Hey, hey, hey! It's Fat FREEPPT7! Now I'm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sing a song for you, and this is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show you a thing or two. </a:t>
              </a:r>
            </a:p>
          </p:txBody>
        </p:sp>
        <p:sp>
          <p:nvSpPr>
            <p:cNvPr id="34" name="Rectangle: Rounded Corners 136"/>
            <p:cNvSpPr/>
            <p:nvPr/>
          </p:nvSpPr>
          <p:spPr>
            <a:xfrm>
              <a:off x="1681362" y="3914303"/>
              <a:ext cx="1122163" cy="264468"/>
            </a:xfrm>
            <a:prstGeom prst="roundRect">
              <a:avLst>
                <a:gd name="adj" fmla="val 1190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Massage</a:t>
              </a:r>
              <a:endParaRPr lang="id-ID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Text Placeholder 2"/>
            <p:cNvSpPr txBox="1"/>
            <p:nvPr/>
          </p:nvSpPr>
          <p:spPr>
            <a:xfrm>
              <a:off x="1614175" y="4230555"/>
              <a:ext cx="2818742" cy="70657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Title Here #2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6" name="Group 5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97171" y="5815803"/>
            <a:ext cx="2238148" cy="426730"/>
            <a:chOff x="12984480" y="8160307"/>
            <a:chExt cx="2966933" cy="565682"/>
          </a:xfrm>
        </p:grpSpPr>
        <p:sp>
          <p:nvSpPr>
            <p:cNvPr id="37" name="Rectangle 59"/>
            <p:cNvSpPr/>
            <p:nvPr/>
          </p:nvSpPr>
          <p:spPr>
            <a:xfrm>
              <a:off x="12984480" y="8160307"/>
              <a:ext cx="565200" cy="56568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13106338" y="828240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9" name="Group 61"/>
            <p:cNvGrpSpPr/>
            <p:nvPr/>
          </p:nvGrpSpPr>
          <p:grpSpPr>
            <a:xfrm>
              <a:off x="12984480" y="8160307"/>
              <a:ext cx="2966933" cy="565682"/>
              <a:chOff x="12984480" y="8160307"/>
              <a:chExt cx="2966933" cy="565682"/>
            </a:xfrm>
          </p:grpSpPr>
          <p:sp>
            <p:nvSpPr>
              <p:cNvPr id="40" name="Rectangle 62"/>
              <p:cNvSpPr/>
              <p:nvPr/>
            </p:nvSpPr>
            <p:spPr>
              <a:xfrm>
                <a:off x="12984480" y="8160307"/>
                <a:ext cx="2817377" cy="5656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solidFill>
                    <a:schemeClr val="bg1">
                      <a:lumMod val="95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1" name="Rectangle 63"/>
              <p:cNvSpPr/>
              <p:nvPr/>
            </p:nvSpPr>
            <p:spPr>
              <a:xfrm>
                <a:off x="13698282" y="8262032"/>
                <a:ext cx="2253131" cy="377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25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cs typeface="Segoe UI" panose="020B0502040204020203" pitchFamily="34" charset="0"/>
                    <a:sym typeface="微软雅黑"/>
                  </a:rPr>
                  <a:t>Your text here </a:t>
                </a:r>
                <a:r>
                  <a:rPr lang="en-US" sz="125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cs typeface="Segoe UI" panose="020B0502040204020203" pitchFamily="34" charset="0"/>
                    <a:sym typeface="微软雅黑"/>
                  </a:rPr>
                  <a:t>#1</a:t>
                </a:r>
              </a:p>
            </p:txBody>
          </p:sp>
        </p:grpSp>
      </p:grpSp>
      <p:sp>
        <p:nvSpPr>
          <p:cNvPr id="6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1487" y="2946612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600377" y="3234301"/>
            <a:ext cx="2032000" cy="29906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35735" y="2946612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07188" y="3234301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39394" y="4059875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39394" y="297534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15</a:t>
            </a:r>
          </a:p>
        </p:txBody>
      </p:sp>
      <p:sp>
        <p:nvSpPr>
          <p:cNvPr id="27" name="Rect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89713" y="356957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3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798397" y="3307256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17</a:t>
            </a: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8716" y="3901490"/>
            <a:ext cx="11688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5" name="TextBox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94223" y="297534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19</a:t>
            </a: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444542" y="356957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7" name="TextBox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104100" y="336159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21</a:t>
            </a: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154419" y="395583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23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40290" y="4000924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4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025171" y="4204219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6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739370" y="4301316"/>
            <a:ext cx="179603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</a:t>
            </a: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Now I'm </a:t>
            </a:r>
            <a:r>
              <a:rPr lang="en-US" sz="12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FREEPPT7! </a:t>
            </a:r>
            <a:endParaRPr lang="en-US" sz="1200" dirty="0">
              <a:solidFill>
                <a:schemeClr val="bg1"/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6785"/>
            <a:ext cx="12192000" cy="6857999"/>
          </a:xfrm>
          <a:prstGeom prst="rect">
            <a:avLst/>
          </a:prstGeom>
          <a:solidFill>
            <a:srgbClr val="002748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FOUR.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96680" y="1445555"/>
            <a:ext cx="5084312" cy="1747732"/>
            <a:chOff x="1019175" y="2457450"/>
            <a:chExt cx="5076825" cy="1752600"/>
          </a:xfrm>
        </p:grpSpPr>
        <p:sp>
          <p:nvSpPr>
            <p:cNvPr id="34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5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2">
              <a:lumMod val="90000"/>
              <a:lumOff val="10000"/>
            </a:schemeClr>
          </a:solidFill>
        </p:spPr>
      </p:pic>
      <p:sp>
        <p:nvSpPr>
          <p:cNvPr id="6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511217" y="3540630"/>
            <a:ext cx="394926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FREEPPT7! Now I'm </a:t>
            </a:r>
            <a:r>
              <a:rPr lang="en-US" sz="9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you, and this is </a:t>
            </a:r>
            <a:r>
              <a:rPr lang="en-US" sz="9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show you a thing or two. You'll have some fun now With me and the gang, learning from each other While we do our thing.</a:t>
            </a:r>
          </a:p>
        </p:txBody>
      </p:sp>
      <p:sp>
        <p:nvSpPr>
          <p:cNvPr id="7" name="Rectangle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58764" y="1787235"/>
            <a:ext cx="42269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FREEPPT7! Now I'm </a:t>
            </a:r>
            <a:r>
              <a:rPr lang="en-US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</a:t>
            </a: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494781" y="5167037"/>
            <a:ext cx="394926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“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It‘s Fat </a:t>
            </a: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! Now I’m gonna sing a song for you”</a:t>
            </a:r>
            <a:endParaRPr lang="en-US" sz="1495" i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Open Sans Light" panose="020B0306030504020204" pitchFamily="34" charset="0"/>
              <a:sym typeface="微软雅黑"/>
            </a:endParaRPr>
          </a:p>
        </p:txBody>
      </p:sp>
      <p:cxnSp>
        <p:nvCxnSpPr>
          <p:cNvPr id="9" name="Straight Connecto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573474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94560" y="2601742"/>
            <a:ext cx="1706880" cy="17068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a typeface="微软雅黑"/>
              <a:sym typeface="微软雅黑"/>
            </a:endParaRPr>
          </a:p>
        </p:txBody>
      </p:sp>
      <p:sp>
        <p:nvSpPr>
          <p:cNvPr id="26" name="Text Placeholder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22416" y="687595"/>
            <a:ext cx="36798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latin typeface="微软雅黑"/>
                <a:ea typeface="微软雅黑"/>
                <a:cs typeface="Liberation Sans" panose="020B0604020202020204" pitchFamily="34" charset="0"/>
                <a:sym typeface="微软雅黑"/>
              </a:rPr>
              <a:t>Welcome</a:t>
            </a:r>
          </a:p>
        </p:txBody>
      </p:sp>
      <p:sp>
        <p:nvSpPr>
          <p:cNvPr id="2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0511" y="501156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grpSp>
        <p:nvGrpSpPr>
          <p:cNvPr id="32" name="组合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86187" y="2743754"/>
            <a:ext cx="1265915" cy="1422855"/>
            <a:chOff x="2589208" y="3017410"/>
            <a:chExt cx="745880" cy="838350"/>
          </a:xfrm>
        </p:grpSpPr>
        <p:sp>
          <p:nvSpPr>
            <p:cNvPr id="28" name="文本框 27"/>
            <p:cNvSpPr txBox="1"/>
            <p:nvPr/>
          </p:nvSpPr>
          <p:spPr>
            <a:xfrm>
              <a:off x="2598826" y="3017410"/>
              <a:ext cx="3165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18494" y="3017410"/>
              <a:ext cx="3080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E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89208" y="3366134"/>
              <a:ext cx="343040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X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18494" y="3366134"/>
              <a:ext cx="3165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766566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981627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232842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484055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735270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986484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549451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318111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3" y="2098964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1664615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3" y="1867633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815665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January</a:t>
            </a:r>
          </a:p>
        </p:txBody>
      </p:sp>
      <p:sp>
        <p:nvSpPr>
          <p:cNvPr id="25" name="Textfeld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50" y="3787495"/>
            <a:ext cx="44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10 </a:t>
            </a:r>
          </a:p>
        </p:txBody>
      </p:sp>
      <p:sp>
        <p:nvSpPr>
          <p:cNvPr id="26" name="Textfeld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278191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30 </a:t>
            </a:r>
          </a:p>
        </p:txBody>
      </p:sp>
      <p:sp>
        <p:nvSpPr>
          <p:cNvPr id="28" name="Textfeld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531823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20 </a:t>
            </a:r>
          </a:p>
        </p:txBody>
      </p:sp>
      <p:sp>
        <p:nvSpPr>
          <p:cNvPr id="29" name="Textfeld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02625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40 </a:t>
            </a:r>
          </a:p>
        </p:txBody>
      </p:sp>
      <p:sp>
        <p:nvSpPr>
          <p:cNvPr id="30" name="Textfeld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79671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50 </a:t>
            </a:r>
          </a:p>
        </p:txBody>
      </p:sp>
      <p:sp>
        <p:nvSpPr>
          <p:cNvPr id="31" name="Textfeld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582539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60</a:t>
            </a:r>
          </a:p>
        </p:txBody>
      </p:sp>
      <p:sp>
        <p:nvSpPr>
          <p:cNvPr id="32" name="Textfeld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35322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70 </a:t>
            </a:r>
          </a:p>
        </p:txBody>
      </p:sp>
      <p:sp>
        <p:nvSpPr>
          <p:cNvPr id="33" name="Textfeld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120538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80 </a:t>
            </a:r>
          </a:p>
        </p:txBody>
      </p:sp>
      <p:sp>
        <p:nvSpPr>
          <p:cNvPr id="34" name="Textfeld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1901112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90 </a:t>
            </a:r>
          </a:p>
        </p:txBody>
      </p:sp>
      <p:sp>
        <p:nvSpPr>
          <p:cNvPr id="35" name="Textfeld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50" y="1682365"/>
            <a:ext cx="44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10 0</a:t>
            </a:r>
          </a:p>
        </p:txBody>
      </p:sp>
      <p:sp>
        <p:nvSpPr>
          <p:cNvPr id="36" name="Textfeld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76403" y="4086737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February</a:t>
            </a:r>
          </a:p>
        </p:txBody>
      </p:sp>
      <p:sp>
        <p:nvSpPr>
          <p:cNvPr id="37" name="Textfeld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099820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March</a:t>
            </a:r>
          </a:p>
        </p:txBody>
      </p:sp>
      <p:sp>
        <p:nvSpPr>
          <p:cNvPr id="38" name="Textfeld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741898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April</a:t>
            </a:r>
          </a:p>
        </p:txBody>
      </p:sp>
      <p:sp>
        <p:nvSpPr>
          <p:cNvPr id="39" name="Textfeld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402638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May</a:t>
            </a:r>
          </a:p>
        </p:txBody>
      </p:sp>
      <p:sp>
        <p:nvSpPr>
          <p:cNvPr id="40" name="Textfeld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44716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June</a:t>
            </a:r>
          </a:p>
        </p:txBody>
      </p:sp>
      <p:sp>
        <p:nvSpPr>
          <p:cNvPr id="41" name="Textfeld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86794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July</a:t>
            </a:r>
          </a:p>
        </p:txBody>
      </p:sp>
      <p:sp>
        <p:nvSpPr>
          <p:cNvPr id="42" name="Textfeld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28871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August</a:t>
            </a:r>
          </a:p>
        </p:txBody>
      </p:sp>
      <p:sp>
        <p:nvSpPr>
          <p:cNvPr id="43" name="Textfeld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979755" y="4086737"/>
            <a:ext cx="62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September</a:t>
            </a:r>
          </a:p>
        </p:txBody>
      </p:sp>
      <p:sp>
        <p:nvSpPr>
          <p:cNvPr id="44" name="Textfeld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658630" y="4086737"/>
            <a:ext cx="5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November</a:t>
            </a:r>
          </a:p>
        </p:txBody>
      </p:sp>
      <p:sp>
        <p:nvSpPr>
          <p:cNvPr id="45" name="Textfeld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290327" y="4086737"/>
            <a:ext cx="5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Dezember</a:t>
            </a:r>
          </a:p>
        </p:txBody>
      </p:sp>
      <p:sp>
        <p:nvSpPr>
          <p:cNvPr id="46" name="Textfeld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2007069"/>
            <a:ext cx="215784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Textfeld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2020510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48" name="Textfeld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2409033"/>
            <a:ext cx="215784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9" name="Textfeld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2422473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50" name="Textfeld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4503" y="2798022"/>
            <a:ext cx="215784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1" name="Textfeld 5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011" y="2811462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52" name="Textfeld 5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3219402"/>
            <a:ext cx="21578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3" name="Textfeld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3232842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graphicFrame>
        <p:nvGraphicFramePr>
          <p:cNvPr id="54" name="Chart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aphicFramePr/>
          <p:nvPr/>
        </p:nvGraphicFramePr>
        <p:xfrm>
          <a:off x="1815667" y="1472897"/>
          <a:ext cx="7373707" cy="252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992236" y="746595"/>
            <a:ext cx="6207528" cy="1030862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  <a:sym typeface="微软雅黑"/>
              </a:rPr>
              <a:t>Creative Chart</a:t>
            </a:r>
            <a:endParaRPr lang="id-ID" sz="3600" b="1" dirty="0">
              <a:solidFill>
                <a:schemeClr val="tx2">
                  <a:lumMod val="50000"/>
                </a:schemeClr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矩形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37094" y="1472098"/>
            <a:ext cx="1317812" cy="3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8786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3" name="TextBox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98786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1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4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664513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5" name="TextBox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664513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2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6" name="Rectangle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30240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7" name="TextBox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30240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3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395968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9" name="TextBox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395968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4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83" name="Freeform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3795356" y="4499353"/>
            <a:ext cx="466070" cy="350500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4" name="Freeform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929629" y="4351436"/>
            <a:ext cx="309639" cy="511117"/>
          </a:xfrm>
          <a:custGeom>
            <a:avLst/>
            <a:gdLst>
              <a:gd name="T0" fmla="*/ 104 w 124"/>
              <a:gd name="T1" fmla="*/ 0 h 204"/>
              <a:gd name="T2" fmla="*/ 20 w 124"/>
              <a:gd name="T3" fmla="*/ 0 h 204"/>
              <a:gd name="T4" fmla="*/ 0 w 124"/>
              <a:gd name="T5" fmla="*/ 20 h 204"/>
              <a:gd name="T6" fmla="*/ 0 w 124"/>
              <a:gd name="T7" fmla="*/ 184 h 204"/>
              <a:gd name="T8" fmla="*/ 20 w 124"/>
              <a:gd name="T9" fmla="*/ 204 h 204"/>
              <a:gd name="T10" fmla="*/ 104 w 124"/>
              <a:gd name="T11" fmla="*/ 204 h 204"/>
              <a:gd name="T12" fmla="*/ 124 w 124"/>
              <a:gd name="T13" fmla="*/ 184 h 204"/>
              <a:gd name="T14" fmla="*/ 124 w 124"/>
              <a:gd name="T15" fmla="*/ 20 h 204"/>
              <a:gd name="T16" fmla="*/ 104 w 124"/>
              <a:gd name="T17" fmla="*/ 0 h 204"/>
              <a:gd name="T18" fmla="*/ 116 w 124"/>
              <a:gd name="T19" fmla="*/ 184 h 204"/>
              <a:gd name="T20" fmla="*/ 104 w 124"/>
              <a:gd name="T21" fmla="*/ 196 h 204"/>
              <a:gd name="T22" fmla="*/ 20 w 124"/>
              <a:gd name="T23" fmla="*/ 196 h 204"/>
              <a:gd name="T24" fmla="*/ 8 w 124"/>
              <a:gd name="T25" fmla="*/ 184 h 204"/>
              <a:gd name="T26" fmla="*/ 8 w 124"/>
              <a:gd name="T27" fmla="*/ 20 h 204"/>
              <a:gd name="T28" fmla="*/ 20 w 124"/>
              <a:gd name="T29" fmla="*/ 8 h 204"/>
              <a:gd name="T30" fmla="*/ 104 w 124"/>
              <a:gd name="T31" fmla="*/ 8 h 204"/>
              <a:gd name="T32" fmla="*/ 116 w 124"/>
              <a:gd name="T33" fmla="*/ 20 h 204"/>
              <a:gd name="T34" fmla="*/ 116 w 124"/>
              <a:gd name="T35" fmla="*/ 184 h 204"/>
              <a:gd name="T36" fmla="*/ 51 w 124"/>
              <a:gd name="T37" fmla="*/ 20 h 204"/>
              <a:gd name="T38" fmla="*/ 47 w 124"/>
              <a:gd name="T39" fmla="*/ 16 h 204"/>
              <a:gd name="T40" fmla="*/ 43 w 124"/>
              <a:gd name="T41" fmla="*/ 20 h 204"/>
              <a:gd name="T42" fmla="*/ 47 w 124"/>
              <a:gd name="T43" fmla="*/ 24 h 204"/>
              <a:gd name="T44" fmla="*/ 51 w 124"/>
              <a:gd name="T45" fmla="*/ 20 h 204"/>
              <a:gd name="T46" fmla="*/ 80 w 124"/>
              <a:gd name="T47" fmla="*/ 16 h 204"/>
              <a:gd name="T48" fmla="*/ 60 w 124"/>
              <a:gd name="T49" fmla="*/ 16 h 204"/>
              <a:gd name="T50" fmla="*/ 56 w 124"/>
              <a:gd name="T51" fmla="*/ 20 h 204"/>
              <a:gd name="T52" fmla="*/ 60 w 124"/>
              <a:gd name="T53" fmla="*/ 24 h 204"/>
              <a:gd name="T54" fmla="*/ 80 w 124"/>
              <a:gd name="T55" fmla="*/ 24 h 204"/>
              <a:gd name="T56" fmla="*/ 84 w 124"/>
              <a:gd name="T57" fmla="*/ 20 h 204"/>
              <a:gd name="T58" fmla="*/ 80 w 124"/>
              <a:gd name="T59" fmla="*/ 16 h 204"/>
              <a:gd name="T60" fmla="*/ 62 w 124"/>
              <a:gd name="T61" fmla="*/ 164 h 204"/>
              <a:gd name="T62" fmla="*/ 62 w 124"/>
              <a:gd name="T63" fmla="*/ 164 h 204"/>
              <a:gd name="T64" fmla="*/ 48 w 124"/>
              <a:gd name="T65" fmla="*/ 178 h 204"/>
              <a:gd name="T66" fmla="*/ 48 w 124"/>
              <a:gd name="T67" fmla="*/ 178 h 204"/>
              <a:gd name="T68" fmla="*/ 62 w 124"/>
              <a:gd name="T69" fmla="*/ 192 h 204"/>
              <a:gd name="T70" fmla="*/ 62 w 124"/>
              <a:gd name="T71" fmla="*/ 192 h 204"/>
              <a:gd name="T72" fmla="*/ 76 w 124"/>
              <a:gd name="T73" fmla="*/ 178 h 204"/>
              <a:gd name="T74" fmla="*/ 76 w 124"/>
              <a:gd name="T75" fmla="*/ 178 h 204"/>
              <a:gd name="T76" fmla="*/ 62 w 124"/>
              <a:gd name="T77" fmla="*/ 164 h 204"/>
              <a:gd name="T78" fmla="*/ 68 w 124"/>
              <a:gd name="T79" fmla="*/ 178 h 204"/>
              <a:gd name="T80" fmla="*/ 62 w 124"/>
              <a:gd name="T81" fmla="*/ 184 h 204"/>
              <a:gd name="T82" fmla="*/ 62 w 124"/>
              <a:gd name="T83" fmla="*/ 184 h 204"/>
              <a:gd name="T84" fmla="*/ 56 w 124"/>
              <a:gd name="T85" fmla="*/ 178 h 204"/>
              <a:gd name="T86" fmla="*/ 56 w 124"/>
              <a:gd name="T87" fmla="*/ 178 h 204"/>
              <a:gd name="T88" fmla="*/ 62 w 124"/>
              <a:gd name="T89" fmla="*/ 172 h 204"/>
              <a:gd name="T90" fmla="*/ 62 w 124"/>
              <a:gd name="T91" fmla="*/ 172 h 204"/>
              <a:gd name="T92" fmla="*/ 68 w 124"/>
              <a:gd name="T93" fmla="*/ 17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204">
                <a:moveTo>
                  <a:pt x="10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5"/>
                  <a:pt x="9" y="204"/>
                  <a:pt x="20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5" y="204"/>
                  <a:pt x="124" y="195"/>
                  <a:pt x="124" y="184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9"/>
                  <a:pt x="115" y="0"/>
                  <a:pt x="104" y="0"/>
                </a:cubicBezTo>
                <a:close/>
                <a:moveTo>
                  <a:pt x="116" y="184"/>
                </a:moveTo>
                <a:cubicBezTo>
                  <a:pt x="116" y="191"/>
                  <a:pt x="111" y="196"/>
                  <a:pt x="10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3" y="196"/>
                  <a:pt x="8" y="191"/>
                  <a:pt x="8" y="18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1" y="8"/>
                  <a:pt x="116" y="13"/>
                  <a:pt x="116" y="20"/>
                </a:cubicBezTo>
                <a:lnTo>
                  <a:pt x="116" y="184"/>
                </a:lnTo>
                <a:close/>
                <a:moveTo>
                  <a:pt x="51" y="20"/>
                </a:moveTo>
                <a:cubicBezTo>
                  <a:pt x="51" y="18"/>
                  <a:pt x="49" y="16"/>
                  <a:pt x="47" y="16"/>
                </a:cubicBezTo>
                <a:cubicBezTo>
                  <a:pt x="44" y="16"/>
                  <a:pt x="43" y="18"/>
                  <a:pt x="43" y="20"/>
                </a:cubicBezTo>
                <a:cubicBezTo>
                  <a:pt x="43" y="22"/>
                  <a:pt x="44" y="24"/>
                  <a:pt x="47" y="24"/>
                </a:cubicBezTo>
                <a:cubicBezTo>
                  <a:pt x="49" y="24"/>
                  <a:pt x="51" y="22"/>
                  <a:pt x="51" y="20"/>
                </a:cubicBezTo>
                <a:close/>
                <a:moveTo>
                  <a:pt x="80" y="16"/>
                </a:move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22"/>
                  <a:pt x="58" y="24"/>
                  <a:pt x="6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4" y="22"/>
                  <a:pt x="84" y="20"/>
                </a:cubicBezTo>
                <a:cubicBezTo>
                  <a:pt x="84" y="18"/>
                  <a:pt x="82" y="16"/>
                  <a:pt x="80" y="16"/>
                </a:cubicBezTo>
                <a:close/>
                <a:moveTo>
                  <a:pt x="62" y="164"/>
                </a:moveTo>
                <a:cubicBezTo>
                  <a:pt x="62" y="164"/>
                  <a:pt x="62" y="164"/>
                  <a:pt x="62" y="164"/>
                </a:cubicBezTo>
                <a:cubicBezTo>
                  <a:pt x="54" y="164"/>
                  <a:pt x="48" y="170"/>
                  <a:pt x="48" y="178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86"/>
                  <a:pt x="54" y="192"/>
                  <a:pt x="62" y="192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70" y="192"/>
                  <a:pt x="76" y="186"/>
                  <a:pt x="76" y="178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6" y="170"/>
                  <a:pt x="70" y="164"/>
                  <a:pt x="62" y="164"/>
                </a:cubicBezTo>
                <a:close/>
                <a:moveTo>
                  <a:pt x="68" y="178"/>
                </a:moveTo>
                <a:cubicBezTo>
                  <a:pt x="68" y="181"/>
                  <a:pt x="65" y="184"/>
                  <a:pt x="62" y="184"/>
                </a:cubicBezTo>
                <a:cubicBezTo>
                  <a:pt x="62" y="184"/>
                  <a:pt x="62" y="184"/>
                  <a:pt x="62" y="184"/>
                </a:cubicBezTo>
                <a:cubicBezTo>
                  <a:pt x="59" y="184"/>
                  <a:pt x="56" y="181"/>
                  <a:pt x="56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5"/>
                  <a:pt x="59" y="172"/>
                  <a:pt x="62" y="172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5" y="172"/>
                  <a:pt x="68" y="175"/>
                  <a:pt x="68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5" name="Freeform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6661083" y="4491001"/>
            <a:ext cx="367206" cy="36720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6" name="Freeform 9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9474772" y="4512877"/>
            <a:ext cx="364550" cy="336976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45593" y="531970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4397305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2" name="Pictur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828" y="1570535"/>
            <a:ext cx="8470771" cy="4764809"/>
          </a:xfrm>
          <a:prstGeom prst="rect">
            <a:avLst/>
          </a:prstGeom>
        </p:spPr>
      </p:pic>
      <p:sp>
        <p:nvSpPr>
          <p:cNvPr id="36" name="Rect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77949" y="4352838"/>
            <a:ext cx="300173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 dirty="0">
                <a:solidFill>
                  <a:schemeClr val="bg2">
                    <a:lumMod val="25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SUBTITLE HERE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Oval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87474" y="4964469"/>
            <a:ext cx="754569" cy="7545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8" name="Oval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886194" y="4964293"/>
            <a:ext cx="754569" cy="754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Oval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84914" y="4964293"/>
            <a:ext cx="754569" cy="7545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Oval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83634" y="4964118"/>
            <a:ext cx="754569" cy="7545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9082" y="5620211"/>
            <a:ext cx="871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2" name="Rect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82780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2652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2524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5" name="Group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>
            <a:grpSpLocks noChangeAspect="1"/>
          </p:cNvGrpSpPr>
          <p:nvPr/>
        </p:nvGrpSpPr>
        <p:grpSpPr bwMode="auto">
          <a:xfrm>
            <a:off x="6982990" y="5162365"/>
            <a:ext cx="363537" cy="363537"/>
            <a:chOff x="1643" y="866"/>
            <a:chExt cx="229" cy="229"/>
          </a:xfrm>
          <a:solidFill>
            <a:schemeClr val="bg1"/>
          </a:solidFill>
        </p:grpSpPr>
        <p:sp>
          <p:nvSpPr>
            <p:cNvPr id="46" name="Freeform 43"/>
            <p:cNvSpPr/>
            <p:nvPr/>
          </p:nvSpPr>
          <p:spPr bwMode="auto">
            <a:xfrm>
              <a:off x="1643" y="866"/>
              <a:ext cx="163" cy="107"/>
            </a:xfrm>
            <a:custGeom>
              <a:avLst/>
              <a:gdLst>
                <a:gd name="T0" fmla="*/ 1830 w 2445"/>
                <a:gd name="T1" fmla="*/ 5 h 1608"/>
                <a:gd name="T2" fmla="*/ 2034 w 2445"/>
                <a:gd name="T3" fmla="*/ 33 h 1608"/>
                <a:gd name="T4" fmla="*/ 2239 w 2445"/>
                <a:gd name="T5" fmla="*/ 85 h 1608"/>
                <a:gd name="T6" fmla="*/ 2445 w 2445"/>
                <a:gd name="T7" fmla="*/ 161 h 1608"/>
                <a:gd name="T8" fmla="*/ 2348 w 2445"/>
                <a:gd name="T9" fmla="*/ 371 h 1608"/>
                <a:gd name="T10" fmla="*/ 2205 w 2445"/>
                <a:gd name="T11" fmla="*/ 434 h 1608"/>
                <a:gd name="T12" fmla="*/ 2012 w 2445"/>
                <a:gd name="T13" fmla="*/ 378 h 1608"/>
                <a:gd name="T14" fmla="*/ 1822 w 2445"/>
                <a:gd name="T15" fmla="*/ 350 h 1608"/>
                <a:gd name="T16" fmla="*/ 1634 w 2445"/>
                <a:gd name="T17" fmla="*/ 349 h 1608"/>
                <a:gd name="T18" fmla="*/ 1452 w 2445"/>
                <a:gd name="T19" fmla="*/ 373 h 1608"/>
                <a:gd name="T20" fmla="*/ 1279 w 2445"/>
                <a:gd name="T21" fmla="*/ 420 h 1608"/>
                <a:gd name="T22" fmla="*/ 1113 w 2445"/>
                <a:gd name="T23" fmla="*/ 490 h 1608"/>
                <a:gd name="T24" fmla="*/ 958 w 2445"/>
                <a:gd name="T25" fmla="*/ 578 h 1608"/>
                <a:gd name="T26" fmla="*/ 817 w 2445"/>
                <a:gd name="T27" fmla="*/ 685 h 1608"/>
                <a:gd name="T28" fmla="*/ 691 w 2445"/>
                <a:gd name="T29" fmla="*/ 808 h 1608"/>
                <a:gd name="T30" fmla="*/ 581 w 2445"/>
                <a:gd name="T31" fmla="*/ 946 h 1608"/>
                <a:gd name="T32" fmla="*/ 489 w 2445"/>
                <a:gd name="T33" fmla="*/ 1097 h 1608"/>
                <a:gd name="T34" fmla="*/ 417 w 2445"/>
                <a:gd name="T35" fmla="*/ 1258 h 1608"/>
                <a:gd name="T36" fmla="*/ 368 w 2445"/>
                <a:gd name="T37" fmla="*/ 1429 h 1608"/>
                <a:gd name="T38" fmla="*/ 342 w 2445"/>
                <a:gd name="T39" fmla="*/ 1608 h 1608"/>
                <a:gd name="T40" fmla="*/ 117 w 2445"/>
                <a:gd name="T41" fmla="*/ 1589 h 1608"/>
                <a:gd name="T42" fmla="*/ 15 w 2445"/>
                <a:gd name="T43" fmla="*/ 1477 h 1608"/>
                <a:gd name="T44" fmla="*/ 56 w 2445"/>
                <a:gd name="T45" fmla="*/ 1282 h 1608"/>
                <a:gd name="T46" fmla="*/ 115 w 2445"/>
                <a:gd name="T47" fmla="*/ 1100 h 1608"/>
                <a:gd name="T48" fmla="*/ 190 w 2445"/>
                <a:gd name="T49" fmla="*/ 928 h 1608"/>
                <a:gd name="T50" fmla="*/ 284 w 2445"/>
                <a:gd name="T51" fmla="*/ 767 h 1608"/>
                <a:gd name="T52" fmla="*/ 394 w 2445"/>
                <a:gd name="T53" fmla="*/ 619 h 1608"/>
                <a:gd name="T54" fmla="*/ 524 w 2445"/>
                <a:gd name="T55" fmla="*/ 482 h 1608"/>
                <a:gd name="T56" fmla="*/ 672 w 2445"/>
                <a:gd name="T57" fmla="*/ 358 h 1608"/>
                <a:gd name="T58" fmla="*/ 838 w 2445"/>
                <a:gd name="T59" fmla="*/ 247 h 1608"/>
                <a:gd name="T60" fmla="*/ 1033 w 2445"/>
                <a:gd name="T61" fmla="*/ 145 h 1608"/>
                <a:gd name="T62" fmla="*/ 1229 w 2445"/>
                <a:gd name="T63" fmla="*/ 71 h 1608"/>
                <a:gd name="T64" fmla="*/ 1428 w 2445"/>
                <a:gd name="T65" fmla="*/ 24 h 1608"/>
                <a:gd name="T66" fmla="*/ 1628 w 2445"/>
                <a:gd name="T67" fmla="*/ 1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5" h="1608">
                  <a:moveTo>
                    <a:pt x="1728" y="0"/>
                  </a:moveTo>
                  <a:lnTo>
                    <a:pt x="1830" y="5"/>
                  </a:lnTo>
                  <a:lnTo>
                    <a:pt x="1931" y="16"/>
                  </a:lnTo>
                  <a:lnTo>
                    <a:pt x="2034" y="33"/>
                  </a:lnTo>
                  <a:lnTo>
                    <a:pt x="2136" y="56"/>
                  </a:lnTo>
                  <a:lnTo>
                    <a:pt x="2239" y="85"/>
                  </a:lnTo>
                  <a:lnTo>
                    <a:pt x="2342" y="120"/>
                  </a:lnTo>
                  <a:lnTo>
                    <a:pt x="2445" y="161"/>
                  </a:lnTo>
                  <a:lnTo>
                    <a:pt x="2396" y="268"/>
                  </a:lnTo>
                  <a:lnTo>
                    <a:pt x="2348" y="371"/>
                  </a:lnTo>
                  <a:lnTo>
                    <a:pt x="2300" y="474"/>
                  </a:lnTo>
                  <a:lnTo>
                    <a:pt x="2205" y="434"/>
                  </a:lnTo>
                  <a:lnTo>
                    <a:pt x="2108" y="403"/>
                  </a:lnTo>
                  <a:lnTo>
                    <a:pt x="2012" y="378"/>
                  </a:lnTo>
                  <a:lnTo>
                    <a:pt x="1916" y="361"/>
                  </a:lnTo>
                  <a:lnTo>
                    <a:pt x="1822" y="350"/>
                  </a:lnTo>
                  <a:lnTo>
                    <a:pt x="1727" y="346"/>
                  </a:lnTo>
                  <a:lnTo>
                    <a:pt x="1634" y="349"/>
                  </a:lnTo>
                  <a:lnTo>
                    <a:pt x="1542" y="357"/>
                  </a:lnTo>
                  <a:lnTo>
                    <a:pt x="1452" y="373"/>
                  </a:lnTo>
                  <a:lnTo>
                    <a:pt x="1364" y="394"/>
                  </a:lnTo>
                  <a:lnTo>
                    <a:pt x="1279" y="420"/>
                  </a:lnTo>
                  <a:lnTo>
                    <a:pt x="1194" y="452"/>
                  </a:lnTo>
                  <a:lnTo>
                    <a:pt x="1113" y="490"/>
                  </a:lnTo>
                  <a:lnTo>
                    <a:pt x="1034" y="532"/>
                  </a:lnTo>
                  <a:lnTo>
                    <a:pt x="958" y="578"/>
                  </a:lnTo>
                  <a:lnTo>
                    <a:pt x="886" y="629"/>
                  </a:lnTo>
                  <a:lnTo>
                    <a:pt x="817" y="685"/>
                  </a:lnTo>
                  <a:lnTo>
                    <a:pt x="752" y="745"/>
                  </a:lnTo>
                  <a:lnTo>
                    <a:pt x="691" y="808"/>
                  </a:lnTo>
                  <a:lnTo>
                    <a:pt x="633" y="875"/>
                  </a:lnTo>
                  <a:lnTo>
                    <a:pt x="581" y="946"/>
                  </a:lnTo>
                  <a:lnTo>
                    <a:pt x="531" y="1020"/>
                  </a:lnTo>
                  <a:lnTo>
                    <a:pt x="489" y="1097"/>
                  </a:lnTo>
                  <a:lnTo>
                    <a:pt x="450" y="1176"/>
                  </a:lnTo>
                  <a:lnTo>
                    <a:pt x="417" y="1258"/>
                  </a:lnTo>
                  <a:lnTo>
                    <a:pt x="389" y="1343"/>
                  </a:lnTo>
                  <a:lnTo>
                    <a:pt x="368" y="1429"/>
                  </a:lnTo>
                  <a:lnTo>
                    <a:pt x="353" y="1518"/>
                  </a:lnTo>
                  <a:lnTo>
                    <a:pt x="342" y="1608"/>
                  </a:lnTo>
                  <a:lnTo>
                    <a:pt x="230" y="1599"/>
                  </a:lnTo>
                  <a:lnTo>
                    <a:pt x="117" y="1589"/>
                  </a:lnTo>
                  <a:lnTo>
                    <a:pt x="0" y="1579"/>
                  </a:lnTo>
                  <a:lnTo>
                    <a:pt x="15" y="1477"/>
                  </a:lnTo>
                  <a:lnTo>
                    <a:pt x="33" y="1378"/>
                  </a:lnTo>
                  <a:lnTo>
                    <a:pt x="56" y="1282"/>
                  </a:lnTo>
                  <a:lnTo>
                    <a:pt x="84" y="1190"/>
                  </a:lnTo>
                  <a:lnTo>
                    <a:pt x="115" y="1100"/>
                  </a:lnTo>
                  <a:lnTo>
                    <a:pt x="151" y="1012"/>
                  </a:lnTo>
                  <a:lnTo>
                    <a:pt x="190" y="928"/>
                  </a:lnTo>
                  <a:lnTo>
                    <a:pt x="234" y="846"/>
                  </a:lnTo>
                  <a:lnTo>
                    <a:pt x="284" y="767"/>
                  </a:lnTo>
                  <a:lnTo>
                    <a:pt x="337" y="691"/>
                  </a:lnTo>
                  <a:lnTo>
                    <a:pt x="394" y="619"/>
                  </a:lnTo>
                  <a:lnTo>
                    <a:pt x="457" y="550"/>
                  </a:lnTo>
                  <a:lnTo>
                    <a:pt x="524" y="482"/>
                  </a:lnTo>
                  <a:lnTo>
                    <a:pt x="595" y="419"/>
                  </a:lnTo>
                  <a:lnTo>
                    <a:pt x="672" y="358"/>
                  </a:lnTo>
                  <a:lnTo>
                    <a:pt x="753" y="302"/>
                  </a:lnTo>
                  <a:lnTo>
                    <a:pt x="838" y="247"/>
                  </a:lnTo>
                  <a:lnTo>
                    <a:pt x="935" y="193"/>
                  </a:lnTo>
                  <a:lnTo>
                    <a:pt x="1033" y="145"/>
                  </a:lnTo>
                  <a:lnTo>
                    <a:pt x="1131" y="105"/>
                  </a:lnTo>
                  <a:lnTo>
                    <a:pt x="1229" y="71"/>
                  </a:lnTo>
                  <a:lnTo>
                    <a:pt x="1329" y="43"/>
                  </a:lnTo>
                  <a:lnTo>
                    <a:pt x="1428" y="24"/>
                  </a:lnTo>
                  <a:lnTo>
                    <a:pt x="1528" y="9"/>
                  </a:lnTo>
                  <a:lnTo>
                    <a:pt x="1628" y="1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1765" y="961"/>
              <a:ext cx="107" cy="134"/>
            </a:xfrm>
            <a:custGeom>
              <a:avLst/>
              <a:gdLst>
                <a:gd name="T0" fmla="*/ 1575 w 1599"/>
                <a:gd name="T1" fmla="*/ 0 h 2013"/>
                <a:gd name="T2" fmla="*/ 1588 w 1599"/>
                <a:gd name="T3" fmla="*/ 107 h 2013"/>
                <a:gd name="T4" fmla="*/ 1597 w 1599"/>
                <a:gd name="T5" fmla="*/ 212 h 2013"/>
                <a:gd name="T6" fmla="*/ 1599 w 1599"/>
                <a:gd name="T7" fmla="*/ 313 h 2013"/>
                <a:gd name="T8" fmla="*/ 1596 w 1599"/>
                <a:gd name="T9" fmla="*/ 413 h 2013"/>
                <a:gd name="T10" fmla="*/ 1586 w 1599"/>
                <a:gd name="T11" fmla="*/ 512 h 2013"/>
                <a:gd name="T12" fmla="*/ 1573 w 1599"/>
                <a:gd name="T13" fmla="*/ 607 h 2013"/>
                <a:gd name="T14" fmla="*/ 1553 w 1599"/>
                <a:gd name="T15" fmla="*/ 701 h 2013"/>
                <a:gd name="T16" fmla="*/ 1529 w 1599"/>
                <a:gd name="T17" fmla="*/ 792 h 2013"/>
                <a:gd name="T18" fmla="*/ 1501 w 1599"/>
                <a:gd name="T19" fmla="*/ 880 h 2013"/>
                <a:gd name="T20" fmla="*/ 1467 w 1599"/>
                <a:gd name="T21" fmla="*/ 966 h 2013"/>
                <a:gd name="T22" fmla="*/ 1429 w 1599"/>
                <a:gd name="T23" fmla="*/ 1050 h 2013"/>
                <a:gd name="T24" fmla="*/ 1388 w 1599"/>
                <a:gd name="T25" fmla="*/ 1130 h 2013"/>
                <a:gd name="T26" fmla="*/ 1343 w 1599"/>
                <a:gd name="T27" fmla="*/ 1208 h 2013"/>
                <a:gd name="T28" fmla="*/ 1293 w 1599"/>
                <a:gd name="T29" fmla="*/ 1284 h 2013"/>
                <a:gd name="T30" fmla="*/ 1241 w 1599"/>
                <a:gd name="T31" fmla="*/ 1355 h 2013"/>
                <a:gd name="T32" fmla="*/ 1185 w 1599"/>
                <a:gd name="T33" fmla="*/ 1423 h 2013"/>
                <a:gd name="T34" fmla="*/ 1126 w 1599"/>
                <a:gd name="T35" fmla="*/ 1488 h 2013"/>
                <a:gd name="T36" fmla="*/ 1065 w 1599"/>
                <a:gd name="T37" fmla="*/ 1550 h 2013"/>
                <a:gd name="T38" fmla="*/ 1000 w 1599"/>
                <a:gd name="T39" fmla="*/ 1609 h 2013"/>
                <a:gd name="T40" fmla="*/ 935 w 1599"/>
                <a:gd name="T41" fmla="*/ 1664 h 2013"/>
                <a:gd name="T42" fmla="*/ 865 w 1599"/>
                <a:gd name="T43" fmla="*/ 1715 h 2013"/>
                <a:gd name="T44" fmla="*/ 795 w 1599"/>
                <a:gd name="T45" fmla="*/ 1762 h 2013"/>
                <a:gd name="T46" fmla="*/ 723 w 1599"/>
                <a:gd name="T47" fmla="*/ 1806 h 2013"/>
                <a:gd name="T48" fmla="*/ 650 w 1599"/>
                <a:gd name="T49" fmla="*/ 1846 h 2013"/>
                <a:gd name="T50" fmla="*/ 575 w 1599"/>
                <a:gd name="T51" fmla="*/ 1882 h 2013"/>
                <a:gd name="T52" fmla="*/ 498 w 1599"/>
                <a:gd name="T53" fmla="*/ 1914 h 2013"/>
                <a:gd name="T54" fmla="*/ 421 w 1599"/>
                <a:gd name="T55" fmla="*/ 1942 h 2013"/>
                <a:gd name="T56" fmla="*/ 343 w 1599"/>
                <a:gd name="T57" fmla="*/ 1965 h 2013"/>
                <a:gd name="T58" fmla="*/ 265 w 1599"/>
                <a:gd name="T59" fmla="*/ 1984 h 2013"/>
                <a:gd name="T60" fmla="*/ 186 w 1599"/>
                <a:gd name="T61" fmla="*/ 1999 h 2013"/>
                <a:gd name="T62" fmla="*/ 108 w 1599"/>
                <a:gd name="T63" fmla="*/ 2008 h 2013"/>
                <a:gd name="T64" fmla="*/ 30 w 1599"/>
                <a:gd name="T65" fmla="*/ 2013 h 2013"/>
                <a:gd name="T66" fmla="*/ 15 w 1599"/>
                <a:gd name="T67" fmla="*/ 1846 h 2013"/>
                <a:gd name="T68" fmla="*/ 0 w 1599"/>
                <a:gd name="T69" fmla="*/ 1677 h 2013"/>
                <a:gd name="T70" fmla="*/ 91 w 1599"/>
                <a:gd name="T71" fmla="*/ 1665 h 2013"/>
                <a:gd name="T72" fmla="*/ 179 w 1599"/>
                <a:gd name="T73" fmla="*/ 1648 h 2013"/>
                <a:gd name="T74" fmla="*/ 265 w 1599"/>
                <a:gd name="T75" fmla="*/ 1626 h 2013"/>
                <a:gd name="T76" fmla="*/ 348 w 1599"/>
                <a:gd name="T77" fmla="*/ 1600 h 2013"/>
                <a:gd name="T78" fmla="*/ 428 w 1599"/>
                <a:gd name="T79" fmla="*/ 1568 h 2013"/>
                <a:gd name="T80" fmla="*/ 506 w 1599"/>
                <a:gd name="T81" fmla="*/ 1532 h 2013"/>
                <a:gd name="T82" fmla="*/ 580 w 1599"/>
                <a:gd name="T83" fmla="*/ 1491 h 2013"/>
                <a:gd name="T84" fmla="*/ 652 w 1599"/>
                <a:gd name="T85" fmla="*/ 1445 h 2013"/>
                <a:gd name="T86" fmla="*/ 721 w 1599"/>
                <a:gd name="T87" fmla="*/ 1395 h 2013"/>
                <a:gd name="T88" fmla="*/ 787 w 1599"/>
                <a:gd name="T89" fmla="*/ 1339 h 2013"/>
                <a:gd name="T90" fmla="*/ 851 w 1599"/>
                <a:gd name="T91" fmla="*/ 1279 h 2013"/>
                <a:gd name="T92" fmla="*/ 912 w 1599"/>
                <a:gd name="T93" fmla="*/ 1213 h 2013"/>
                <a:gd name="T94" fmla="*/ 969 w 1599"/>
                <a:gd name="T95" fmla="*/ 1143 h 2013"/>
                <a:gd name="T96" fmla="*/ 1023 w 1599"/>
                <a:gd name="T97" fmla="*/ 1069 h 2013"/>
                <a:gd name="T98" fmla="*/ 1071 w 1599"/>
                <a:gd name="T99" fmla="*/ 994 h 2013"/>
                <a:gd name="T100" fmla="*/ 1113 w 1599"/>
                <a:gd name="T101" fmla="*/ 916 h 2013"/>
                <a:gd name="T102" fmla="*/ 1150 w 1599"/>
                <a:gd name="T103" fmla="*/ 837 h 2013"/>
                <a:gd name="T104" fmla="*/ 1181 w 1599"/>
                <a:gd name="T105" fmla="*/ 756 h 2013"/>
                <a:gd name="T106" fmla="*/ 1207 w 1599"/>
                <a:gd name="T107" fmla="*/ 675 h 2013"/>
                <a:gd name="T108" fmla="*/ 1228 w 1599"/>
                <a:gd name="T109" fmla="*/ 592 h 2013"/>
                <a:gd name="T110" fmla="*/ 1242 w 1599"/>
                <a:gd name="T111" fmla="*/ 507 h 2013"/>
                <a:gd name="T112" fmla="*/ 1252 w 1599"/>
                <a:gd name="T113" fmla="*/ 420 h 2013"/>
                <a:gd name="T114" fmla="*/ 1256 w 1599"/>
                <a:gd name="T115" fmla="*/ 332 h 2013"/>
                <a:gd name="T116" fmla="*/ 1255 w 1599"/>
                <a:gd name="T117" fmla="*/ 243 h 2013"/>
                <a:gd name="T118" fmla="*/ 1248 w 1599"/>
                <a:gd name="T119" fmla="*/ 153 h 2013"/>
                <a:gd name="T120" fmla="*/ 1238 w 1599"/>
                <a:gd name="T121" fmla="*/ 60 h 2013"/>
                <a:gd name="T122" fmla="*/ 1407 w 1599"/>
                <a:gd name="T123" fmla="*/ 30 h 2013"/>
                <a:gd name="T124" fmla="*/ 1575 w 1599"/>
                <a:gd name="T125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9" h="2013">
                  <a:moveTo>
                    <a:pt x="1575" y="0"/>
                  </a:moveTo>
                  <a:lnTo>
                    <a:pt x="1588" y="107"/>
                  </a:lnTo>
                  <a:lnTo>
                    <a:pt x="1597" y="212"/>
                  </a:lnTo>
                  <a:lnTo>
                    <a:pt x="1599" y="313"/>
                  </a:lnTo>
                  <a:lnTo>
                    <a:pt x="1596" y="413"/>
                  </a:lnTo>
                  <a:lnTo>
                    <a:pt x="1586" y="512"/>
                  </a:lnTo>
                  <a:lnTo>
                    <a:pt x="1573" y="607"/>
                  </a:lnTo>
                  <a:lnTo>
                    <a:pt x="1553" y="701"/>
                  </a:lnTo>
                  <a:lnTo>
                    <a:pt x="1529" y="792"/>
                  </a:lnTo>
                  <a:lnTo>
                    <a:pt x="1501" y="880"/>
                  </a:lnTo>
                  <a:lnTo>
                    <a:pt x="1467" y="966"/>
                  </a:lnTo>
                  <a:lnTo>
                    <a:pt x="1429" y="1050"/>
                  </a:lnTo>
                  <a:lnTo>
                    <a:pt x="1388" y="1130"/>
                  </a:lnTo>
                  <a:lnTo>
                    <a:pt x="1343" y="1208"/>
                  </a:lnTo>
                  <a:lnTo>
                    <a:pt x="1293" y="1284"/>
                  </a:lnTo>
                  <a:lnTo>
                    <a:pt x="1241" y="1355"/>
                  </a:lnTo>
                  <a:lnTo>
                    <a:pt x="1185" y="1423"/>
                  </a:lnTo>
                  <a:lnTo>
                    <a:pt x="1126" y="1488"/>
                  </a:lnTo>
                  <a:lnTo>
                    <a:pt x="1065" y="1550"/>
                  </a:lnTo>
                  <a:lnTo>
                    <a:pt x="1000" y="1609"/>
                  </a:lnTo>
                  <a:lnTo>
                    <a:pt x="935" y="1664"/>
                  </a:lnTo>
                  <a:lnTo>
                    <a:pt x="865" y="1715"/>
                  </a:lnTo>
                  <a:lnTo>
                    <a:pt x="795" y="1762"/>
                  </a:lnTo>
                  <a:lnTo>
                    <a:pt x="723" y="1806"/>
                  </a:lnTo>
                  <a:lnTo>
                    <a:pt x="650" y="1846"/>
                  </a:lnTo>
                  <a:lnTo>
                    <a:pt x="575" y="1882"/>
                  </a:lnTo>
                  <a:lnTo>
                    <a:pt x="498" y="1914"/>
                  </a:lnTo>
                  <a:lnTo>
                    <a:pt x="421" y="1942"/>
                  </a:lnTo>
                  <a:lnTo>
                    <a:pt x="343" y="1965"/>
                  </a:lnTo>
                  <a:lnTo>
                    <a:pt x="265" y="1984"/>
                  </a:lnTo>
                  <a:lnTo>
                    <a:pt x="186" y="1999"/>
                  </a:lnTo>
                  <a:lnTo>
                    <a:pt x="108" y="2008"/>
                  </a:lnTo>
                  <a:lnTo>
                    <a:pt x="30" y="2013"/>
                  </a:lnTo>
                  <a:lnTo>
                    <a:pt x="15" y="1846"/>
                  </a:lnTo>
                  <a:lnTo>
                    <a:pt x="0" y="1677"/>
                  </a:lnTo>
                  <a:lnTo>
                    <a:pt x="91" y="1665"/>
                  </a:lnTo>
                  <a:lnTo>
                    <a:pt x="179" y="1648"/>
                  </a:lnTo>
                  <a:lnTo>
                    <a:pt x="265" y="1626"/>
                  </a:lnTo>
                  <a:lnTo>
                    <a:pt x="348" y="1600"/>
                  </a:lnTo>
                  <a:lnTo>
                    <a:pt x="428" y="1568"/>
                  </a:lnTo>
                  <a:lnTo>
                    <a:pt x="506" y="1532"/>
                  </a:lnTo>
                  <a:lnTo>
                    <a:pt x="580" y="1491"/>
                  </a:lnTo>
                  <a:lnTo>
                    <a:pt x="652" y="1445"/>
                  </a:lnTo>
                  <a:lnTo>
                    <a:pt x="721" y="1395"/>
                  </a:lnTo>
                  <a:lnTo>
                    <a:pt x="787" y="1339"/>
                  </a:lnTo>
                  <a:lnTo>
                    <a:pt x="851" y="1279"/>
                  </a:lnTo>
                  <a:lnTo>
                    <a:pt x="912" y="1213"/>
                  </a:lnTo>
                  <a:lnTo>
                    <a:pt x="969" y="1143"/>
                  </a:lnTo>
                  <a:lnTo>
                    <a:pt x="1023" y="1069"/>
                  </a:lnTo>
                  <a:lnTo>
                    <a:pt x="1071" y="994"/>
                  </a:lnTo>
                  <a:lnTo>
                    <a:pt x="1113" y="916"/>
                  </a:lnTo>
                  <a:lnTo>
                    <a:pt x="1150" y="837"/>
                  </a:lnTo>
                  <a:lnTo>
                    <a:pt x="1181" y="756"/>
                  </a:lnTo>
                  <a:lnTo>
                    <a:pt x="1207" y="675"/>
                  </a:lnTo>
                  <a:lnTo>
                    <a:pt x="1228" y="592"/>
                  </a:lnTo>
                  <a:lnTo>
                    <a:pt x="1242" y="507"/>
                  </a:lnTo>
                  <a:lnTo>
                    <a:pt x="1252" y="420"/>
                  </a:lnTo>
                  <a:lnTo>
                    <a:pt x="1256" y="332"/>
                  </a:lnTo>
                  <a:lnTo>
                    <a:pt x="1255" y="243"/>
                  </a:lnTo>
                  <a:lnTo>
                    <a:pt x="1248" y="153"/>
                  </a:lnTo>
                  <a:lnTo>
                    <a:pt x="1238" y="60"/>
                  </a:lnTo>
                  <a:lnTo>
                    <a:pt x="1407" y="3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644" y="989"/>
              <a:ext cx="105" cy="106"/>
            </a:xfrm>
            <a:custGeom>
              <a:avLst/>
              <a:gdLst>
                <a:gd name="T0" fmla="*/ 328 w 1588"/>
                <a:gd name="T1" fmla="*/ 0 h 1599"/>
                <a:gd name="T2" fmla="*/ 348 w 1588"/>
                <a:gd name="T3" fmla="*/ 102 h 1599"/>
                <a:gd name="T4" fmla="*/ 371 w 1588"/>
                <a:gd name="T5" fmla="*/ 200 h 1599"/>
                <a:gd name="T6" fmla="*/ 398 w 1588"/>
                <a:gd name="T7" fmla="*/ 292 h 1599"/>
                <a:gd name="T8" fmla="*/ 429 w 1588"/>
                <a:gd name="T9" fmla="*/ 382 h 1599"/>
                <a:gd name="T10" fmla="*/ 465 w 1588"/>
                <a:gd name="T11" fmla="*/ 467 h 1599"/>
                <a:gd name="T12" fmla="*/ 505 w 1588"/>
                <a:gd name="T13" fmla="*/ 548 h 1599"/>
                <a:gd name="T14" fmla="*/ 549 w 1588"/>
                <a:gd name="T15" fmla="*/ 624 h 1599"/>
                <a:gd name="T16" fmla="*/ 597 w 1588"/>
                <a:gd name="T17" fmla="*/ 697 h 1599"/>
                <a:gd name="T18" fmla="*/ 648 w 1588"/>
                <a:gd name="T19" fmla="*/ 765 h 1599"/>
                <a:gd name="T20" fmla="*/ 703 w 1588"/>
                <a:gd name="T21" fmla="*/ 829 h 1599"/>
                <a:gd name="T22" fmla="*/ 764 w 1588"/>
                <a:gd name="T23" fmla="*/ 889 h 1599"/>
                <a:gd name="T24" fmla="*/ 828 w 1588"/>
                <a:gd name="T25" fmla="*/ 944 h 1599"/>
                <a:gd name="T26" fmla="*/ 896 w 1588"/>
                <a:gd name="T27" fmla="*/ 997 h 1599"/>
                <a:gd name="T28" fmla="*/ 968 w 1588"/>
                <a:gd name="T29" fmla="*/ 1044 h 1599"/>
                <a:gd name="T30" fmla="*/ 1045 w 1588"/>
                <a:gd name="T31" fmla="*/ 1088 h 1599"/>
                <a:gd name="T32" fmla="*/ 1124 w 1588"/>
                <a:gd name="T33" fmla="*/ 1128 h 1599"/>
                <a:gd name="T34" fmla="*/ 1209 w 1588"/>
                <a:gd name="T35" fmla="*/ 1163 h 1599"/>
                <a:gd name="T36" fmla="*/ 1297 w 1588"/>
                <a:gd name="T37" fmla="*/ 1194 h 1599"/>
                <a:gd name="T38" fmla="*/ 1390 w 1588"/>
                <a:gd name="T39" fmla="*/ 1222 h 1599"/>
                <a:gd name="T40" fmla="*/ 1486 w 1588"/>
                <a:gd name="T41" fmla="*/ 1246 h 1599"/>
                <a:gd name="T42" fmla="*/ 1588 w 1588"/>
                <a:gd name="T43" fmla="*/ 1265 h 1599"/>
                <a:gd name="T44" fmla="*/ 1573 w 1588"/>
                <a:gd name="T45" fmla="*/ 1430 h 1599"/>
                <a:gd name="T46" fmla="*/ 1558 w 1588"/>
                <a:gd name="T47" fmla="*/ 1599 h 1599"/>
                <a:gd name="T48" fmla="*/ 1461 w 1588"/>
                <a:gd name="T49" fmla="*/ 1587 h 1599"/>
                <a:gd name="T50" fmla="*/ 1366 w 1588"/>
                <a:gd name="T51" fmla="*/ 1571 h 1599"/>
                <a:gd name="T52" fmla="*/ 1273 w 1588"/>
                <a:gd name="T53" fmla="*/ 1550 h 1599"/>
                <a:gd name="T54" fmla="*/ 1184 w 1588"/>
                <a:gd name="T55" fmla="*/ 1524 h 1599"/>
                <a:gd name="T56" fmla="*/ 1096 w 1588"/>
                <a:gd name="T57" fmla="*/ 1494 h 1599"/>
                <a:gd name="T58" fmla="*/ 1011 w 1588"/>
                <a:gd name="T59" fmla="*/ 1459 h 1599"/>
                <a:gd name="T60" fmla="*/ 929 w 1588"/>
                <a:gd name="T61" fmla="*/ 1420 h 1599"/>
                <a:gd name="T62" fmla="*/ 851 w 1588"/>
                <a:gd name="T63" fmla="*/ 1377 h 1599"/>
                <a:gd name="T64" fmla="*/ 776 w 1588"/>
                <a:gd name="T65" fmla="*/ 1331 h 1599"/>
                <a:gd name="T66" fmla="*/ 702 w 1588"/>
                <a:gd name="T67" fmla="*/ 1280 h 1599"/>
                <a:gd name="T68" fmla="*/ 633 w 1588"/>
                <a:gd name="T69" fmla="*/ 1227 h 1599"/>
                <a:gd name="T70" fmla="*/ 566 w 1588"/>
                <a:gd name="T71" fmla="*/ 1170 h 1599"/>
                <a:gd name="T72" fmla="*/ 504 w 1588"/>
                <a:gd name="T73" fmla="*/ 1111 h 1599"/>
                <a:gd name="T74" fmla="*/ 444 w 1588"/>
                <a:gd name="T75" fmla="*/ 1049 h 1599"/>
                <a:gd name="T76" fmla="*/ 388 w 1588"/>
                <a:gd name="T77" fmla="*/ 984 h 1599"/>
                <a:gd name="T78" fmla="*/ 334 w 1588"/>
                <a:gd name="T79" fmla="*/ 918 h 1599"/>
                <a:gd name="T80" fmla="*/ 285 w 1588"/>
                <a:gd name="T81" fmla="*/ 850 h 1599"/>
                <a:gd name="T82" fmla="*/ 240 w 1588"/>
                <a:gd name="T83" fmla="*/ 780 h 1599"/>
                <a:gd name="T84" fmla="*/ 198 w 1588"/>
                <a:gd name="T85" fmla="*/ 708 h 1599"/>
                <a:gd name="T86" fmla="*/ 159 w 1588"/>
                <a:gd name="T87" fmla="*/ 635 h 1599"/>
                <a:gd name="T88" fmla="*/ 125 w 1588"/>
                <a:gd name="T89" fmla="*/ 560 h 1599"/>
                <a:gd name="T90" fmla="*/ 95 w 1588"/>
                <a:gd name="T91" fmla="*/ 486 h 1599"/>
                <a:gd name="T92" fmla="*/ 68 w 1588"/>
                <a:gd name="T93" fmla="*/ 410 h 1599"/>
                <a:gd name="T94" fmla="*/ 46 w 1588"/>
                <a:gd name="T95" fmla="*/ 333 h 1599"/>
                <a:gd name="T96" fmla="*/ 29 w 1588"/>
                <a:gd name="T97" fmla="*/ 258 h 1599"/>
                <a:gd name="T98" fmla="*/ 15 w 1588"/>
                <a:gd name="T99" fmla="*/ 181 h 1599"/>
                <a:gd name="T100" fmla="*/ 6 w 1588"/>
                <a:gd name="T101" fmla="*/ 105 h 1599"/>
                <a:gd name="T102" fmla="*/ 0 w 1588"/>
                <a:gd name="T103" fmla="*/ 30 h 1599"/>
                <a:gd name="T104" fmla="*/ 166 w 1588"/>
                <a:gd name="T105" fmla="*/ 15 h 1599"/>
                <a:gd name="T106" fmla="*/ 328 w 1588"/>
                <a:gd name="T10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8" h="1599">
                  <a:moveTo>
                    <a:pt x="328" y="0"/>
                  </a:moveTo>
                  <a:lnTo>
                    <a:pt x="348" y="102"/>
                  </a:lnTo>
                  <a:lnTo>
                    <a:pt x="371" y="200"/>
                  </a:lnTo>
                  <a:lnTo>
                    <a:pt x="398" y="292"/>
                  </a:lnTo>
                  <a:lnTo>
                    <a:pt x="429" y="382"/>
                  </a:lnTo>
                  <a:lnTo>
                    <a:pt x="465" y="467"/>
                  </a:lnTo>
                  <a:lnTo>
                    <a:pt x="505" y="548"/>
                  </a:lnTo>
                  <a:lnTo>
                    <a:pt x="549" y="624"/>
                  </a:lnTo>
                  <a:lnTo>
                    <a:pt x="597" y="697"/>
                  </a:lnTo>
                  <a:lnTo>
                    <a:pt x="648" y="765"/>
                  </a:lnTo>
                  <a:lnTo>
                    <a:pt x="703" y="829"/>
                  </a:lnTo>
                  <a:lnTo>
                    <a:pt x="764" y="889"/>
                  </a:lnTo>
                  <a:lnTo>
                    <a:pt x="828" y="944"/>
                  </a:lnTo>
                  <a:lnTo>
                    <a:pt x="896" y="997"/>
                  </a:lnTo>
                  <a:lnTo>
                    <a:pt x="968" y="1044"/>
                  </a:lnTo>
                  <a:lnTo>
                    <a:pt x="1045" y="1088"/>
                  </a:lnTo>
                  <a:lnTo>
                    <a:pt x="1124" y="1128"/>
                  </a:lnTo>
                  <a:lnTo>
                    <a:pt x="1209" y="1163"/>
                  </a:lnTo>
                  <a:lnTo>
                    <a:pt x="1297" y="1194"/>
                  </a:lnTo>
                  <a:lnTo>
                    <a:pt x="1390" y="1222"/>
                  </a:lnTo>
                  <a:lnTo>
                    <a:pt x="1486" y="1246"/>
                  </a:lnTo>
                  <a:lnTo>
                    <a:pt x="1588" y="1265"/>
                  </a:lnTo>
                  <a:lnTo>
                    <a:pt x="1573" y="1430"/>
                  </a:lnTo>
                  <a:lnTo>
                    <a:pt x="1558" y="1599"/>
                  </a:lnTo>
                  <a:lnTo>
                    <a:pt x="1461" y="1587"/>
                  </a:lnTo>
                  <a:lnTo>
                    <a:pt x="1366" y="1571"/>
                  </a:lnTo>
                  <a:lnTo>
                    <a:pt x="1273" y="1550"/>
                  </a:lnTo>
                  <a:lnTo>
                    <a:pt x="1184" y="1524"/>
                  </a:lnTo>
                  <a:lnTo>
                    <a:pt x="1096" y="1494"/>
                  </a:lnTo>
                  <a:lnTo>
                    <a:pt x="1011" y="1459"/>
                  </a:lnTo>
                  <a:lnTo>
                    <a:pt x="929" y="1420"/>
                  </a:lnTo>
                  <a:lnTo>
                    <a:pt x="851" y="1377"/>
                  </a:lnTo>
                  <a:lnTo>
                    <a:pt x="776" y="1331"/>
                  </a:lnTo>
                  <a:lnTo>
                    <a:pt x="702" y="1280"/>
                  </a:lnTo>
                  <a:lnTo>
                    <a:pt x="633" y="1227"/>
                  </a:lnTo>
                  <a:lnTo>
                    <a:pt x="566" y="1170"/>
                  </a:lnTo>
                  <a:lnTo>
                    <a:pt x="504" y="1111"/>
                  </a:lnTo>
                  <a:lnTo>
                    <a:pt x="444" y="1049"/>
                  </a:lnTo>
                  <a:lnTo>
                    <a:pt x="388" y="984"/>
                  </a:lnTo>
                  <a:lnTo>
                    <a:pt x="334" y="918"/>
                  </a:lnTo>
                  <a:lnTo>
                    <a:pt x="285" y="850"/>
                  </a:lnTo>
                  <a:lnTo>
                    <a:pt x="240" y="780"/>
                  </a:lnTo>
                  <a:lnTo>
                    <a:pt x="198" y="708"/>
                  </a:lnTo>
                  <a:lnTo>
                    <a:pt x="159" y="635"/>
                  </a:lnTo>
                  <a:lnTo>
                    <a:pt x="125" y="560"/>
                  </a:lnTo>
                  <a:lnTo>
                    <a:pt x="95" y="486"/>
                  </a:lnTo>
                  <a:lnTo>
                    <a:pt x="68" y="410"/>
                  </a:lnTo>
                  <a:lnTo>
                    <a:pt x="46" y="333"/>
                  </a:lnTo>
                  <a:lnTo>
                    <a:pt x="29" y="258"/>
                  </a:lnTo>
                  <a:lnTo>
                    <a:pt x="15" y="181"/>
                  </a:lnTo>
                  <a:lnTo>
                    <a:pt x="6" y="105"/>
                  </a:lnTo>
                  <a:lnTo>
                    <a:pt x="0" y="30"/>
                  </a:lnTo>
                  <a:lnTo>
                    <a:pt x="166" y="15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810" y="886"/>
              <a:ext cx="55" cy="63"/>
            </a:xfrm>
            <a:custGeom>
              <a:avLst/>
              <a:gdLst>
                <a:gd name="T0" fmla="*/ 197 w 828"/>
                <a:gd name="T1" fmla="*/ 0 h 942"/>
                <a:gd name="T2" fmla="*/ 275 w 828"/>
                <a:gd name="T3" fmla="*/ 60 h 942"/>
                <a:gd name="T4" fmla="*/ 349 w 828"/>
                <a:gd name="T5" fmla="*/ 122 h 942"/>
                <a:gd name="T6" fmla="*/ 418 w 828"/>
                <a:gd name="T7" fmla="*/ 188 h 942"/>
                <a:gd name="T8" fmla="*/ 484 w 828"/>
                <a:gd name="T9" fmla="*/ 257 h 942"/>
                <a:gd name="T10" fmla="*/ 546 w 828"/>
                <a:gd name="T11" fmla="*/ 328 h 942"/>
                <a:gd name="T12" fmla="*/ 603 w 828"/>
                <a:gd name="T13" fmla="*/ 403 h 942"/>
                <a:gd name="T14" fmla="*/ 656 w 828"/>
                <a:gd name="T15" fmla="*/ 480 h 942"/>
                <a:gd name="T16" fmla="*/ 705 w 828"/>
                <a:gd name="T17" fmla="*/ 561 h 942"/>
                <a:gd name="T18" fmla="*/ 750 w 828"/>
                <a:gd name="T19" fmla="*/ 646 h 942"/>
                <a:gd name="T20" fmla="*/ 791 w 828"/>
                <a:gd name="T21" fmla="*/ 733 h 942"/>
                <a:gd name="T22" fmla="*/ 828 w 828"/>
                <a:gd name="T23" fmla="*/ 825 h 942"/>
                <a:gd name="T24" fmla="*/ 718 w 828"/>
                <a:gd name="T25" fmla="*/ 865 h 942"/>
                <a:gd name="T26" fmla="*/ 611 w 828"/>
                <a:gd name="T27" fmla="*/ 903 h 942"/>
                <a:gd name="T28" fmla="*/ 504 w 828"/>
                <a:gd name="T29" fmla="*/ 942 h 942"/>
                <a:gd name="T30" fmla="*/ 472 w 828"/>
                <a:gd name="T31" fmla="*/ 862 h 942"/>
                <a:gd name="T32" fmla="*/ 435 w 828"/>
                <a:gd name="T33" fmla="*/ 786 h 942"/>
                <a:gd name="T34" fmla="*/ 394 w 828"/>
                <a:gd name="T35" fmla="*/ 712 h 942"/>
                <a:gd name="T36" fmla="*/ 349 w 828"/>
                <a:gd name="T37" fmla="*/ 641 h 942"/>
                <a:gd name="T38" fmla="*/ 300 w 828"/>
                <a:gd name="T39" fmla="*/ 573 h 942"/>
                <a:gd name="T40" fmla="*/ 247 w 828"/>
                <a:gd name="T41" fmla="*/ 508 h 942"/>
                <a:gd name="T42" fmla="*/ 190 w 828"/>
                <a:gd name="T43" fmla="*/ 447 h 942"/>
                <a:gd name="T44" fmla="*/ 130 w 828"/>
                <a:gd name="T45" fmla="*/ 389 h 942"/>
                <a:gd name="T46" fmla="*/ 67 w 828"/>
                <a:gd name="T47" fmla="*/ 334 h 942"/>
                <a:gd name="T48" fmla="*/ 0 w 828"/>
                <a:gd name="T49" fmla="*/ 283 h 942"/>
                <a:gd name="T50" fmla="*/ 66 w 828"/>
                <a:gd name="T51" fmla="*/ 188 h 942"/>
                <a:gd name="T52" fmla="*/ 132 w 828"/>
                <a:gd name="T53" fmla="*/ 94 h 942"/>
                <a:gd name="T54" fmla="*/ 197 w 828"/>
                <a:gd name="T5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8" h="942">
                  <a:moveTo>
                    <a:pt x="197" y="0"/>
                  </a:moveTo>
                  <a:lnTo>
                    <a:pt x="275" y="60"/>
                  </a:lnTo>
                  <a:lnTo>
                    <a:pt x="349" y="122"/>
                  </a:lnTo>
                  <a:lnTo>
                    <a:pt x="418" y="188"/>
                  </a:lnTo>
                  <a:lnTo>
                    <a:pt x="484" y="257"/>
                  </a:lnTo>
                  <a:lnTo>
                    <a:pt x="546" y="328"/>
                  </a:lnTo>
                  <a:lnTo>
                    <a:pt x="603" y="403"/>
                  </a:lnTo>
                  <a:lnTo>
                    <a:pt x="656" y="480"/>
                  </a:lnTo>
                  <a:lnTo>
                    <a:pt x="705" y="561"/>
                  </a:lnTo>
                  <a:lnTo>
                    <a:pt x="750" y="646"/>
                  </a:lnTo>
                  <a:lnTo>
                    <a:pt x="791" y="733"/>
                  </a:lnTo>
                  <a:lnTo>
                    <a:pt x="828" y="825"/>
                  </a:lnTo>
                  <a:lnTo>
                    <a:pt x="718" y="865"/>
                  </a:lnTo>
                  <a:lnTo>
                    <a:pt x="611" y="903"/>
                  </a:lnTo>
                  <a:lnTo>
                    <a:pt x="504" y="942"/>
                  </a:lnTo>
                  <a:lnTo>
                    <a:pt x="472" y="862"/>
                  </a:lnTo>
                  <a:lnTo>
                    <a:pt x="435" y="786"/>
                  </a:lnTo>
                  <a:lnTo>
                    <a:pt x="394" y="712"/>
                  </a:lnTo>
                  <a:lnTo>
                    <a:pt x="349" y="641"/>
                  </a:lnTo>
                  <a:lnTo>
                    <a:pt x="300" y="573"/>
                  </a:lnTo>
                  <a:lnTo>
                    <a:pt x="247" y="508"/>
                  </a:lnTo>
                  <a:lnTo>
                    <a:pt x="190" y="447"/>
                  </a:lnTo>
                  <a:lnTo>
                    <a:pt x="130" y="389"/>
                  </a:lnTo>
                  <a:lnTo>
                    <a:pt x="67" y="334"/>
                  </a:lnTo>
                  <a:lnTo>
                    <a:pt x="0" y="283"/>
                  </a:lnTo>
                  <a:lnTo>
                    <a:pt x="66" y="188"/>
                  </a:lnTo>
                  <a:lnTo>
                    <a:pt x="132" y="9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1782" y="950"/>
              <a:ext cx="33" cy="81"/>
            </a:xfrm>
            <a:custGeom>
              <a:avLst/>
              <a:gdLst>
                <a:gd name="T0" fmla="*/ 112 w 495"/>
                <a:gd name="T1" fmla="*/ 113 h 1223"/>
                <a:gd name="T2" fmla="*/ 112 w 495"/>
                <a:gd name="T3" fmla="*/ 1110 h 1223"/>
                <a:gd name="T4" fmla="*/ 383 w 495"/>
                <a:gd name="T5" fmla="*/ 1110 h 1223"/>
                <a:gd name="T6" fmla="*/ 383 w 495"/>
                <a:gd name="T7" fmla="*/ 113 h 1223"/>
                <a:gd name="T8" fmla="*/ 112 w 495"/>
                <a:gd name="T9" fmla="*/ 113 h 1223"/>
                <a:gd name="T10" fmla="*/ 56 w 495"/>
                <a:gd name="T11" fmla="*/ 0 h 1223"/>
                <a:gd name="T12" fmla="*/ 439 w 495"/>
                <a:gd name="T13" fmla="*/ 0 h 1223"/>
                <a:gd name="T14" fmla="*/ 456 w 495"/>
                <a:gd name="T15" fmla="*/ 3 h 1223"/>
                <a:gd name="T16" fmla="*/ 472 w 495"/>
                <a:gd name="T17" fmla="*/ 10 h 1223"/>
                <a:gd name="T18" fmla="*/ 485 w 495"/>
                <a:gd name="T19" fmla="*/ 23 h 1223"/>
                <a:gd name="T20" fmla="*/ 492 w 495"/>
                <a:gd name="T21" fmla="*/ 37 h 1223"/>
                <a:gd name="T22" fmla="*/ 495 w 495"/>
                <a:gd name="T23" fmla="*/ 55 h 1223"/>
                <a:gd name="T24" fmla="*/ 495 w 495"/>
                <a:gd name="T25" fmla="*/ 1167 h 1223"/>
                <a:gd name="T26" fmla="*/ 492 w 495"/>
                <a:gd name="T27" fmla="*/ 1185 h 1223"/>
                <a:gd name="T28" fmla="*/ 485 w 495"/>
                <a:gd name="T29" fmla="*/ 1200 h 1223"/>
                <a:gd name="T30" fmla="*/ 472 w 495"/>
                <a:gd name="T31" fmla="*/ 1212 h 1223"/>
                <a:gd name="T32" fmla="*/ 456 w 495"/>
                <a:gd name="T33" fmla="*/ 1220 h 1223"/>
                <a:gd name="T34" fmla="*/ 439 w 495"/>
                <a:gd name="T35" fmla="*/ 1223 h 1223"/>
                <a:gd name="T36" fmla="*/ 56 w 495"/>
                <a:gd name="T37" fmla="*/ 1223 h 1223"/>
                <a:gd name="T38" fmla="*/ 38 w 495"/>
                <a:gd name="T39" fmla="*/ 1220 h 1223"/>
                <a:gd name="T40" fmla="*/ 22 w 495"/>
                <a:gd name="T41" fmla="*/ 1212 h 1223"/>
                <a:gd name="T42" fmla="*/ 11 w 495"/>
                <a:gd name="T43" fmla="*/ 1200 h 1223"/>
                <a:gd name="T44" fmla="*/ 2 w 495"/>
                <a:gd name="T45" fmla="*/ 1185 h 1223"/>
                <a:gd name="T46" fmla="*/ 0 w 495"/>
                <a:gd name="T47" fmla="*/ 1167 h 1223"/>
                <a:gd name="T48" fmla="*/ 0 w 495"/>
                <a:gd name="T49" fmla="*/ 55 h 1223"/>
                <a:gd name="T50" fmla="*/ 2 w 495"/>
                <a:gd name="T51" fmla="*/ 37 h 1223"/>
                <a:gd name="T52" fmla="*/ 11 w 495"/>
                <a:gd name="T53" fmla="*/ 23 h 1223"/>
                <a:gd name="T54" fmla="*/ 22 w 495"/>
                <a:gd name="T55" fmla="*/ 10 h 1223"/>
                <a:gd name="T56" fmla="*/ 38 w 495"/>
                <a:gd name="T57" fmla="*/ 3 h 1223"/>
                <a:gd name="T58" fmla="*/ 56 w 495"/>
                <a:gd name="T5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1223">
                  <a:moveTo>
                    <a:pt x="112" y="113"/>
                  </a:moveTo>
                  <a:lnTo>
                    <a:pt x="112" y="1110"/>
                  </a:lnTo>
                  <a:lnTo>
                    <a:pt x="383" y="1110"/>
                  </a:lnTo>
                  <a:lnTo>
                    <a:pt x="383" y="113"/>
                  </a:lnTo>
                  <a:lnTo>
                    <a:pt x="112" y="113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6" y="3"/>
                  </a:lnTo>
                  <a:lnTo>
                    <a:pt x="472" y="10"/>
                  </a:lnTo>
                  <a:lnTo>
                    <a:pt x="485" y="23"/>
                  </a:lnTo>
                  <a:lnTo>
                    <a:pt x="492" y="37"/>
                  </a:lnTo>
                  <a:lnTo>
                    <a:pt x="495" y="55"/>
                  </a:lnTo>
                  <a:lnTo>
                    <a:pt x="495" y="1167"/>
                  </a:lnTo>
                  <a:lnTo>
                    <a:pt x="492" y="1185"/>
                  </a:lnTo>
                  <a:lnTo>
                    <a:pt x="485" y="1200"/>
                  </a:lnTo>
                  <a:lnTo>
                    <a:pt x="472" y="1212"/>
                  </a:lnTo>
                  <a:lnTo>
                    <a:pt x="456" y="1220"/>
                  </a:lnTo>
                  <a:lnTo>
                    <a:pt x="439" y="1223"/>
                  </a:lnTo>
                  <a:lnTo>
                    <a:pt x="56" y="1223"/>
                  </a:lnTo>
                  <a:lnTo>
                    <a:pt x="38" y="1220"/>
                  </a:lnTo>
                  <a:lnTo>
                    <a:pt x="22" y="1212"/>
                  </a:lnTo>
                  <a:lnTo>
                    <a:pt x="11" y="1200"/>
                  </a:lnTo>
                  <a:lnTo>
                    <a:pt x="2" y="1185"/>
                  </a:lnTo>
                  <a:lnTo>
                    <a:pt x="0" y="1167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1" y="23"/>
                  </a:lnTo>
                  <a:lnTo>
                    <a:pt x="22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1700" y="969"/>
              <a:ext cx="33" cy="62"/>
            </a:xfrm>
            <a:custGeom>
              <a:avLst/>
              <a:gdLst>
                <a:gd name="T0" fmla="*/ 112 w 495"/>
                <a:gd name="T1" fmla="*/ 728 h 928"/>
                <a:gd name="T2" fmla="*/ 112 w 495"/>
                <a:gd name="T3" fmla="*/ 815 h 928"/>
                <a:gd name="T4" fmla="*/ 199 w 495"/>
                <a:gd name="T5" fmla="*/ 815 h 928"/>
                <a:gd name="T6" fmla="*/ 112 w 495"/>
                <a:gd name="T7" fmla="*/ 728 h 928"/>
                <a:gd name="T8" fmla="*/ 112 w 495"/>
                <a:gd name="T9" fmla="*/ 551 h 928"/>
                <a:gd name="T10" fmla="*/ 112 w 495"/>
                <a:gd name="T11" fmla="*/ 639 h 928"/>
                <a:gd name="T12" fmla="*/ 288 w 495"/>
                <a:gd name="T13" fmla="*/ 815 h 928"/>
                <a:gd name="T14" fmla="*/ 288 w 495"/>
                <a:gd name="T15" fmla="*/ 817 h 928"/>
                <a:gd name="T16" fmla="*/ 376 w 495"/>
                <a:gd name="T17" fmla="*/ 817 h 928"/>
                <a:gd name="T18" fmla="*/ 112 w 495"/>
                <a:gd name="T19" fmla="*/ 551 h 928"/>
                <a:gd name="T20" fmla="*/ 112 w 495"/>
                <a:gd name="T21" fmla="*/ 372 h 928"/>
                <a:gd name="T22" fmla="*/ 112 w 495"/>
                <a:gd name="T23" fmla="*/ 461 h 928"/>
                <a:gd name="T24" fmla="*/ 383 w 495"/>
                <a:gd name="T25" fmla="*/ 734 h 928"/>
                <a:gd name="T26" fmla="*/ 383 w 495"/>
                <a:gd name="T27" fmla="*/ 644 h 928"/>
                <a:gd name="T28" fmla="*/ 112 w 495"/>
                <a:gd name="T29" fmla="*/ 372 h 928"/>
                <a:gd name="T30" fmla="*/ 112 w 495"/>
                <a:gd name="T31" fmla="*/ 194 h 928"/>
                <a:gd name="T32" fmla="*/ 112 w 495"/>
                <a:gd name="T33" fmla="*/ 283 h 928"/>
                <a:gd name="T34" fmla="*/ 383 w 495"/>
                <a:gd name="T35" fmla="*/ 555 h 928"/>
                <a:gd name="T36" fmla="*/ 383 w 495"/>
                <a:gd name="T37" fmla="*/ 467 h 928"/>
                <a:gd name="T38" fmla="*/ 112 w 495"/>
                <a:gd name="T39" fmla="*/ 194 h 928"/>
                <a:gd name="T40" fmla="*/ 119 w 495"/>
                <a:gd name="T41" fmla="*/ 113 h 928"/>
                <a:gd name="T42" fmla="*/ 383 w 495"/>
                <a:gd name="T43" fmla="*/ 378 h 928"/>
                <a:gd name="T44" fmla="*/ 383 w 495"/>
                <a:gd name="T45" fmla="*/ 288 h 928"/>
                <a:gd name="T46" fmla="*/ 208 w 495"/>
                <a:gd name="T47" fmla="*/ 113 h 928"/>
                <a:gd name="T48" fmla="*/ 119 w 495"/>
                <a:gd name="T49" fmla="*/ 113 h 928"/>
                <a:gd name="T50" fmla="*/ 296 w 495"/>
                <a:gd name="T51" fmla="*/ 112 h 928"/>
                <a:gd name="T52" fmla="*/ 383 w 495"/>
                <a:gd name="T53" fmla="*/ 199 h 928"/>
                <a:gd name="T54" fmla="*/ 383 w 495"/>
                <a:gd name="T55" fmla="*/ 112 h 928"/>
                <a:gd name="T56" fmla="*/ 296 w 495"/>
                <a:gd name="T57" fmla="*/ 112 h 928"/>
                <a:gd name="T58" fmla="*/ 56 w 495"/>
                <a:gd name="T59" fmla="*/ 0 h 928"/>
                <a:gd name="T60" fmla="*/ 439 w 495"/>
                <a:gd name="T61" fmla="*/ 0 h 928"/>
                <a:gd name="T62" fmla="*/ 457 w 495"/>
                <a:gd name="T63" fmla="*/ 3 h 928"/>
                <a:gd name="T64" fmla="*/ 473 w 495"/>
                <a:gd name="T65" fmla="*/ 10 h 928"/>
                <a:gd name="T66" fmla="*/ 484 w 495"/>
                <a:gd name="T67" fmla="*/ 23 h 928"/>
                <a:gd name="T68" fmla="*/ 493 w 495"/>
                <a:gd name="T69" fmla="*/ 37 h 928"/>
                <a:gd name="T70" fmla="*/ 495 w 495"/>
                <a:gd name="T71" fmla="*/ 55 h 928"/>
                <a:gd name="T72" fmla="*/ 495 w 495"/>
                <a:gd name="T73" fmla="*/ 872 h 928"/>
                <a:gd name="T74" fmla="*/ 493 w 495"/>
                <a:gd name="T75" fmla="*/ 890 h 928"/>
                <a:gd name="T76" fmla="*/ 484 w 495"/>
                <a:gd name="T77" fmla="*/ 905 h 928"/>
                <a:gd name="T78" fmla="*/ 473 w 495"/>
                <a:gd name="T79" fmla="*/ 917 h 928"/>
                <a:gd name="T80" fmla="*/ 457 w 495"/>
                <a:gd name="T81" fmla="*/ 925 h 928"/>
                <a:gd name="T82" fmla="*/ 439 w 495"/>
                <a:gd name="T83" fmla="*/ 928 h 928"/>
                <a:gd name="T84" fmla="*/ 56 w 495"/>
                <a:gd name="T85" fmla="*/ 928 h 928"/>
                <a:gd name="T86" fmla="*/ 39 w 495"/>
                <a:gd name="T87" fmla="*/ 925 h 928"/>
                <a:gd name="T88" fmla="*/ 23 w 495"/>
                <a:gd name="T89" fmla="*/ 917 h 928"/>
                <a:gd name="T90" fmla="*/ 10 w 495"/>
                <a:gd name="T91" fmla="*/ 905 h 928"/>
                <a:gd name="T92" fmla="*/ 3 w 495"/>
                <a:gd name="T93" fmla="*/ 890 h 928"/>
                <a:gd name="T94" fmla="*/ 0 w 495"/>
                <a:gd name="T95" fmla="*/ 872 h 928"/>
                <a:gd name="T96" fmla="*/ 0 w 495"/>
                <a:gd name="T97" fmla="*/ 55 h 928"/>
                <a:gd name="T98" fmla="*/ 3 w 495"/>
                <a:gd name="T99" fmla="*/ 37 h 928"/>
                <a:gd name="T100" fmla="*/ 10 w 495"/>
                <a:gd name="T101" fmla="*/ 23 h 928"/>
                <a:gd name="T102" fmla="*/ 23 w 495"/>
                <a:gd name="T103" fmla="*/ 10 h 928"/>
                <a:gd name="T104" fmla="*/ 39 w 495"/>
                <a:gd name="T105" fmla="*/ 3 h 928"/>
                <a:gd name="T106" fmla="*/ 56 w 495"/>
                <a:gd name="T107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928">
                  <a:moveTo>
                    <a:pt x="112" y="728"/>
                  </a:moveTo>
                  <a:lnTo>
                    <a:pt x="112" y="815"/>
                  </a:lnTo>
                  <a:lnTo>
                    <a:pt x="199" y="815"/>
                  </a:lnTo>
                  <a:lnTo>
                    <a:pt x="112" y="728"/>
                  </a:lnTo>
                  <a:close/>
                  <a:moveTo>
                    <a:pt x="112" y="551"/>
                  </a:moveTo>
                  <a:lnTo>
                    <a:pt x="112" y="639"/>
                  </a:lnTo>
                  <a:lnTo>
                    <a:pt x="288" y="815"/>
                  </a:lnTo>
                  <a:lnTo>
                    <a:pt x="288" y="817"/>
                  </a:lnTo>
                  <a:lnTo>
                    <a:pt x="376" y="817"/>
                  </a:lnTo>
                  <a:lnTo>
                    <a:pt x="112" y="551"/>
                  </a:lnTo>
                  <a:close/>
                  <a:moveTo>
                    <a:pt x="112" y="372"/>
                  </a:moveTo>
                  <a:lnTo>
                    <a:pt x="112" y="461"/>
                  </a:lnTo>
                  <a:lnTo>
                    <a:pt x="383" y="734"/>
                  </a:lnTo>
                  <a:lnTo>
                    <a:pt x="383" y="644"/>
                  </a:lnTo>
                  <a:lnTo>
                    <a:pt x="112" y="372"/>
                  </a:lnTo>
                  <a:close/>
                  <a:moveTo>
                    <a:pt x="112" y="194"/>
                  </a:moveTo>
                  <a:lnTo>
                    <a:pt x="112" y="283"/>
                  </a:lnTo>
                  <a:lnTo>
                    <a:pt x="383" y="555"/>
                  </a:lnTo>
                  <a:lnTo>
                    <a:pt x="383" y="467"/>
                  </a:lnTo>
                  <a:lnTo>
                    <a:pt x="112" y="194"/>
                  </a:lnTo>
                  <a:close/>
                  <a:moveTo>
                    <a:pt x="119" y="113"/>
                  </a:moveTo>
                  <a:lnTo>
                    <a:pt x="383" y="378"/>
                  </a:lnTo>
                  <a:lnTo>
                    <a:pt x="383" y="288"/>
                  </a:lnTo>
                  <a:lnTo>
                    <a:pt x="208" y="113"/>
                  </a:lnTo>
                  <a:lnTo>
                    <a:pt x="119" y="113"/>
                  </a:lnTo>
                  <a:close/>
                  <a:moveTo>
                    <a:pt x="296" y="112"/>
                  </a:moveTo>
                  <a:lnTo>
                    <a:pt x="383" y="199"/>
                  </a:lnTo>
                  <a:lnTo>
                    <a:pt x="383" y="112"/>
                  </a:lnTo>
                  <a:lnTo>
                    <a:pt x="296" y="112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3" y="10"/>
                  </a:lnTo>
                  <a:lnTo>
                    <a:pt x="484" y="23"/>
                  </a:lnTo>
                  <a:lnTo>
                    <a:pt x="493" y="37"/>
                  </a:lnTo>
                  <a:lnTo>
                    <a:pt x="495" y="55"/>
                  </a:lnTo>
                  <a:lnTo>
                    <a:pt x="495" y="872"/>
                  </a:lnTo>
                  <a:lnTo>
                    <a:pt x="493" y="890"/>
                  </a:lnTo>
                  <a:lnTo>
                    <a:pt x="484" y="905"/>
                  </a:lnTo>
                  <a:lnTo>
                    <a:pt x="473" y="917"/>
                  </a:lnTo>
                  <a:lnTo>
                    <a:pt x="457" y="925"/>
                  </a:lnTo>
                  <a:lnTo>
                    <a:pt x="439" y="928"/>
                  </a:lnTo>
                  <a:lnTo>
                    <a:pt x="56" y="928"/>
                  </a:lnTo>
                  <a:lnTo>
                    <a:pt x="39" y="925"/>
                  </a:lnTo>
                  <a:lnTo>
                    <a:pt x="23" y="917"/>
                  </a:lnTo>
                  <a:lnTo>
                    <a:pt x="10" y="905"/>
                  </a:lnTo>
                  <a:lnTo>
                    <a:pt x="3" y="890"/>
                  </a:lnTo>
                  <a:lnTo>
                    <a:pt x="0" y="8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741" y="920"/>
              <a:ext cx="33" cy="111"/>
            </a:xfrm>
            <a:custGeom>
              <a:avLst/>
              <a:gdLst>
                <a:gd name="T0" fmla="*/ 57 w 495"/>
                <a:gd name="T1" fmla="*/ 0 h 1675"/>
                <a:gd name="T2" fmla="*/ 439 w 495"/>
                <a:gd name="T3" fmla="*/ 0 h 1675"/>
                <a:gd name="T4" fmla="*/ 457 w 495"/>
                <a:gd name="T5" fmla="*/ 3 h 1675"/>
                <a:gd name="T6" fmla="*/ 472 w 495"/>
                <a:gd name="T7" fmla="*/ 11 h 1675"/>
                <a:gd name="T8" fmla="*/ 484 w 495"/>
                <a:gd name="T9" fmla="*/ 23 h 1675"/>
                <a:gd name="T10" fmla="*/ 493 w 495"/>
                <a:gd name="T11" fmla="*/ 39 h 1675"/>
                <a:gd name="T12" fmla="*/ 495 w 495"/>
                <a:gd name="T13" fmla="*/ 57 h 1675"/>
                <a:gd name="T14" fmla="*/ 495 w 495"/>
                <a:gd name="T15" fmla="*/ 1619 h 1675"/>
                <a:gd name="T16" fmla="*/ 493 w 495"/>
                <a:gd name="T17" fmla="*/ 1637 h 1675"/>
                <a:gd name="T18" fmla="*/ 484 w 495"/>
                <a:gd name="T19" fmla="*/ 1652 h 1675"/>
                <a:gd name="T20" fmla="*/ 472 w 495"/>
                <a:gd name="T21" fmla="*/ 1664 h 1675"/>
                <a:gd name="T22" fmla="*/ 457 w 495"/>
                <a:gd name="T23" fmla="*/ 1672 h 1675"/>
                <a:gd name="T24" fmla="*/ 439 w 495"/>
                <a:gd name="T25" fmla="*/ 1675 h 1675"/>
                <a:gd name="T26" fmla="*/ 57 w 495"/>
                <a:gd name="T27" fmla="*/ 1675 h 1675"/>
                <a:gd name="T28" fmla="*/ 39 w 495"/>
                <a:gd name="T29" fmla="*/ 1672 h 1675"/>
                <a:gd name="T30" fmla="*/ 23 w 495"/>
                <a:gd name="T31" fmla="*/ 1664 h 1675"/>
                <a:gd name="T32" fmla="*/ 10 w 495"/>
                <a:gd name="T33" fmla="*/ 1652 h 1675"/>
                <a:gd name="T34" fmla="*/ 3 w 495"/>
                <a:gd name="T35" fmla="*/ 1637 h 1675"/>
                <a:gd name="T36" fmla="*/ 0 w 495"/>
                <a:gd name="T37" fmla="*/ 1619 h 1675"/>
                <a:gd name="T38" fmla="*/ 0 w 495"/>
                <a:gd name="T39" fmla="*/ 57 h 1675"/>
                <a:gd name="T40" fmla="*/ 3 w 495"/>
                <a:gd name="T41" fmla="*/ 39 h 1675"/>
                <a:gd name="T42" fmla="*/ 10 w 495"/>
                <a:gd name="T43" fmla="*/ 23 h 1675"/>
                <a:gd name="T44" fmla="*/ 23 w 495"/>
                <a:gd name="T45" fmla="*/ 11 h 1675"/>
                <a:gd name="T46" fmla="*/ 39 w 495"/>
                <a:gd name="T47" fmla="*/ 3 h 1675"/>
                <a:gd name="T48" fmla="*/ 57 w 495"/>
                <a:gd name="T4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5" h="1675">
                  <a:moveTo>
                    <a:pt x="57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2" y="11"/>
                  </a:lnTo>
                  <a:lnTo>
                    <a:pt x="484" y="23"/>
                  </a:lnTo>
                  <a:lnTo>
                    <a:pt x="493" y="39"/>
                  </a:lnTo>
                  <a:lnTo>
                    <a:pt x="495" y="57"/>
                  </a:lnTo>
                  <a:lnTo>
                    <a:pt x="495" y="1619"/>
                  </a:lnTo>
                  <a:lnTo>
                    <a:pt x="493" y="1637"/>
                  </a:lnTo>
                  <a:lnTo>
                    <a:pt x="484" y="1652"/>
                  </a:lnTo>
                  <a:lnTo>
                    <a:pt x="472" y="1664"/>
                  </a:lnTo>
                  <a:lnTo>
                    <a:pt x="457" y="1672"/>
                  </a:lnTo>
                  <a:lnTo>
                    <a:pt x="439" y="1675"/>
                  </a:lnTo>
                  <a:lnTo>
                    <a:pt x="57" y="1675"/>
                  </a:lnTo>
                  <a:lnTo>
                    <a:pt x="39" y="1672"/>
                  </a:lnTo>
                  <a:lnTo>
                    <a:pt x="23" y="1664"/>
                  </a:lnTo>
                  <a:lnTo>
                    <a:pt x="10" y="1652"/>
                  </a:lnTo>
                  <a:lnTo>
                    <a:pt x="3" y="1637"/>
                  </a:lnTo>
                  <a:lnTo>
                    <a:pt x="0" y="1619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3" name="Freeform 39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10348467" y="5205219"/>
            <a:ext cx="286714" cy="277829"/>
          </a:xfrm>
          <a:custGeom>
            <a:avLst/>
            <a:gdLst>
              <a:gd name="T0" fmla="*/ 585 w 3387"/>
              <a:gd name="T1" fmla="*/ 2370 h 3283"/>
              <a:gd name="T2" fmla="*/ 399 w 3387"/>
              <a:gd name="T3" fmla="*/ 2421 h 3283"/>
              <a:gd name="T4" fmla="*/ 270 w 3387"/>
              <a:gd name="T5" fmla="*/ 2573 h 3283"/>
              <a:gd name="T6" fmla="*/ 252 w 3387"/>
              <a:gd name="T7" fmla="*/ 2770 h 3283"/>
              <a:gd name="T8" fmla="*/ 347 w 3387"/>
              <a:gd name="T9" fmla="*/ 2940 h 3283"/>
              <a:gd name="T10" fmla="*/ 527 w 3387"/>
              <a:gd name="T11" fmla="*/ 3029 h 3283"/>
              <a:gd name="T12" fmla="*/ 719 w 3387"/>
              <a:gd name="T13" fmla="*/ 2999 h 3283"/>
              <a:gd name="T14" fmla="*/ 863 w 3387"/>
              <a:gd name="T15" fmla="*/ 2866 h 3283"/>
              <a:gd name="T16" fmla="*/ 906 w 3387"/>
              <a:gd name="T17" fmla="*/ 2670 h 3283"/>
              <a:gd name="T18" fmla="*/ 833 w 3387"/>
              <a:gd name="T19" fmla="*/ 2492 h 3283"/>
              <a:gd name="T20" fmla="*/ 665 w 3387"/>
              <a:gd name="T21" fmla="*/ 2382 h 3283"/>
              <a:gd name="T22" fmla="*/ 1860 w 3387"/>
              <a:gd name="T23" fmla="*/ 2378 h 3283"/>
              <a:gd name="T24" fmla="*/ 1694 w 3387"/>
              <a:gd name="T25" fmla="*/ 2489 h 3283"/>
              <a:gd name="T26" fmla="*/ 1622 w 3387"/>
              <a:gd name="T27" fmla="*/ 2668 h 3283"/>
              <a:gd name="T28" fmla="*/ 1666 w 3387"/>
              <a:gd name="T29" fmla="*/ 2864 h 3283"/>
              <a:gd name="T30" fmla="*/ 1810 w 3387"/>
              <a:gd name="T31" fmla="*/ 2996 h 3283"/>
              <a:gd name="T32" fmla="*/ 2003 w 3387"/>
              <a:gd name="T33" fmla="*/ 3023 h 3283"/>
              <a:gd name="T34" fmla="*/ 2184 w 3387"/>
              <a:gd name="T35" fmla="*/ 2933 h 3283"/>
              <a:gd name="T36" fmla="*/ 2276 w 3387"/>
              <a:gd name="T37" fmla="*/ 2764 h 3283"/>
              <a:gd name="T38" fmla="*/ 2256 w 3387"/>
              <a:gd name="T39" fmla="*/ 2566 h 3283"/>
              <a:gd name="T40" fmla="*/ 2128 w 3387"/>
              <a:gd name="T41" fmla="*/ 2416 h 3283"/>
              <a:gd name="T42" fmla="*/ 1941 w 3387"/>
              <a:gd name="T43" fmla="*/ 2366 h 3283"/>
              <a:gd name="T44" fmla="*/ 3378 w 3387"/>
              <a:gd name="T45" fmla="*/ 0 h 3283"/>
              <a:gd name="T46" fmla="*/ 1605 w 3387"/>
              <a:gd name="T47" fmla="*/ 2239 h 3283"/>
              <a:gd name="T48" fmla="*/ 1830 w 3387"/>
              <a:gd name="T49" fmla="*/ 2133 h 3283"/>
              <a:gd name="T50" fmla="*/ 2092 w 3387"/>
              <a:gd name="T51" fmla="*/ 2138 h 3283"/>
              <a:gd name="T52" fmla="*/ 2323 w 3387"/>
              <a:gd name="T53" fmla="*/ 2255 h 3283"/>
              <a:gd name="T54" fmla="*/ 2482 w 3387"/>
              <a:gd name="T55" fmla="*/ 2470 h 3283"/>
              <a:gd name="T56" fmla="*/ 2527 w 3387"/>
              <a:gd name="T57" fmla="*/ 2733 h 3283"/>
              <a:gd name="T58" fmla="*/ 2453 w 3387"/>
              <a:gd name="T59" fmla="*/ 2981 h 3283"/>
              <a:gd name="T60" fmla="*/ 2275 w 3387"/>
              <a:gd name="T61" fmla="*/ 3174 h 3283"/>
              <a:gd name="T62" fmla="*/ 2022 w 3387"/>
              <a:gd name="T63" fmla="*/ 3268 h 3283"/>
              <a:gd name="T64" fmla="*/ 1762 w 3387"/>
              <a:gd name="T65" fmla="*/ 3240 h 3283"/>
              <a:gd name="T66" fmla="*/ 1542 w 3387"/>
              <a:gd name="T67" fmla="*/ 3102 h 3283"/>
              <a:gd name="T68" fmla="*/ 1411 w 3387"/>
              <a:gd name="T69" fmla="*/ 2894 h 3283"/>
              <a:gd name="T70" fmla="*/ 1369 w 3387"/>
              <a:gd name="T71" fmla="*/ 2767 h 3283"/>
              <a:gd name="T72" fmla="*/ 1316 w 3387"/>
              <a:gd name="T73" fmla="*/ 2621 h 3283"/>
              <a:gd name="T74" fmla="*/ 1273 w 3387"/>
              <a:gd name="T75" fmla="*/ 2510 h 3283"/>
              <a:gd name="T76" fmla="*/ 1260 w 3387"/>
              <a:gd name="T77" fmla="*/ 2497 h 3283"/>
              <a:gd name="T78" fmla="*/ 1223 w 3387"/>
              <a:gd name="T79" fmla="*/ 2595 h 3283"/>
              <a:gd name="T80" fmla="*/ 1170 w 3387"/>
              <a:gd name="T81" fmla="*/ 2739 h 3283"/>
              <a:gd name="T82" fmla="*/ 1127 w 3387"/>
              <a:gd name="T83" fmla="*/ 2866 h 3283"/>
              <a:gd name="T84" fmla="*/ 1025 w 3387"/>
              <a:gd name="T85" fmla="*/ 3064 h 3283"/>
              <a:gd name="T86" fmla="*/ 818 w 3387"/>
              <a:gd name="T87" fmla="*/ 3224 h 3283"/>
              <a:gd name="T88" fmla="*/ 564 w 3387"/>
              <a:gd name="T89" fmla="*/ 3277 h 3283"/>
              <a:gd name="T90" fmla="*/ 303 w 3387"/>
              <a:gd name="T91" fmla="*/ 3208 h 3283"/>
              <a:gd name="T92" fmla="*/ 105 w 3387"/>
              <a:gd name="T93" fmla="*/ 3033 h 3283"/>
              <a:gd name="T94" fmla="*/ 7 w 3387"/>
              <a:gd name="T95" fmla="*/ 2793 h 3283"/>
              <a:gd name="T96" fmla="*/ 27 w 3387"/>
              <a:gd name="T97" fmla="*/ 2529 h 3283"/>
              <a:gd name="T98" fmla="*/ 164 w 3387"/>
              <a:gd name="T99" fmla="*/ 2298 h 3283"/>
              <a:gd name="T100" fmla="*/ 383 w 3387"/>
              <a:gd name="T101" fmla="*/ 2158 h 3283"/>
              <a:gd name="T102" fmla="*/ 642 w 3387"/>
              <a:gd name="T103" fmla="*/ 2128 h 3283"/>
              <a:gd name="T104" fmla="*/ 882 w 3387"/>
              <a:gd name="T105" fmla="*/ 2214 h 3283"/>
              <a:gd name="T106" fmla="*/ 785 w 3387"/>
              <a:gd name="T107" fmla="*/ 2 h 3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7" h="3283">
                <a:moveTo>
                  <a:pt x="3196" y="3009"/>
                </a:moveTo>
                <a:lnTo>
                  <a:pt x="3032" y="3283"/>
                </a:lnTo>
                <a:lnTo>
                  <a:pt x="2868" y="3010"/>
                </a:lnTo>
                <a:lnTo>
                  <a:pt x="3196" y="3009"/>
                </a:lnTo>
                <a:close/>
                <a:moveTo>
                  <a:pt x="585" y="2370"/>
                </a:moveTo>
                <a:lnTo>
                  <a:pt x="546" y="2371"/>
                </a:lnTo>
                <a:lnTo>
                  <a:pt x="507" y="2376"/>
                </a:lnTo>
                <a:lnTo>
                  <a:pt x="470" y="2387"/>
                </a:lnTo>
                <a:lnTo>
                  <a:pt x="434" y="2402"/>
                </a:lnTo>
                <a:lnTo>
                  <a:pt x="399" y="2421"/>
                </a:lnTo>
                <a:lnTo>
                  <a:pt x="367" y="2444"/>
                </a:lnTo>
                <a:lnTo>
                  <a:pt x="338" y="2471"/>
                </a:lnTo>
                <a:lnTo>
                  <a:pt x="312" y="2502"/>
                </a:lnTo>
                <a:lnTo>
                  <a:pt x="290" y="2536"/>
                </a:lnTo>
                <a:lnTo>
                  <a:pt x="270" y="2573"/>
                </a:lnTo>
                <a:lnTo>
                  <a:pt x="258" y="2612"/>
                </a:lnTo>
                <a:lnTo>
                  <a:pt x="249" y="2651"/>
                </a:lnTo>
                <a:lnTo>
                  <a:pt x="245" y="2691"/>
                </a:lnTo>
                <a:lnTo>
                  <a:pt x="246" y="2731"/>
                </a:lnTo>
                <a:lnTo>
                  <a:pt x="252" y="2770"/>
                </a:lnTo>
                <a:lnTo>
                  <a:pt x="263" y="2807"/>
                </a:lnTo>
                <a:lnTo>
                  <a:pt x="278" y="2844"/>
                </a:lnTo>
                <a:lnTo>
                  <a:pt x="297" y="2878"/>
                </a:lnTo>
                <a:lnTo>
                  <a:pt x="319" y="2910"/>
                </a:lnTo>
                <a:lnTo>
                  <a:pt x="347" y="2940"/>
                </a:lnTo>
                <a:lnTo>
                  <a:pt x="377" y="2965"/>
                </a:lnTo>
                <a:lnTo>
                  <a:pt x="410" y="2987"/>
                </a:lnTo>
                <a:lnTo>
                  <a:pt x="448" y="3006"/>
                </a:lnTo>
                <a:lnTo>
                  <a:pt x="487" y="3020"/>
                </a:lnTo>
                <a:lnTo>
                  <a:pt x="527" y="3029"/>
                </a:lnTo>
                <a:lnTo>
                  <a:pt x="566" y="3032"/>
                </a:lnTo>
                <a:lnTo>
                  <a:pt x="607" y="3031"/>
                </a:lnTo>
                <a:lnTo>
                  <a:pt x="645" y="3025"/>
                </a:lnTo>
                <a:lnTo>
                  <a:pt x="683" y="3014"/>
                </a:lnTo>
                <a:lnTo>
                  <a:pt x="719" y="2999"/>
                </a:lnTo>
                <a:lnTo>
                  <a:pt x="754" y="2981"/>
                </a:lnTo>
                <a:lnTo>
                  <a:pt x="786" y="2958"/>
                </a:lnTo>
                <a:lnTo>
                  <a:pt x="815" y="2931"/>
                </a:lnTo>
                <a:lnTo>
                  <a:pt x="841" y="2900"/>
                </a:lnTo>
                <a:lnTo>
                  <a:pt x="863" y="2866"/>
                </a:lnTo>
                <a:lnTo>
                  <a:pt x="881" y="2829"/>
                </a:lnTo>
                <a:lnTo>
                  <a:pt x="895" y="2790"/>
                </a:lnTo>
                <a:lnTo>
                  <a:pt x="904" y="2750"/>
                </a:lnTo>
                <a:lnTo>
                  <a:pt x="908" y="2711"/>
                </a:lnTo>
                <a:lnTo>
                  <a:pt x="906" y="2670"/>
                </a:lnTo>
                <a:lnTo>
                  <a:pt x="900" y="2632"/>
                </a:lnTo>
                <a:lnTo>
                  <a:pt x="890" y="2594"/>
                </a:lnTo>
                <a:lnTo>
                  <a:pt x="875" y="2558"/>
                </a:lnTo>
                <a:lnTo>
                  <a:pt x="856" y="2524"/>
                </a:lnTo>
                <a:lnTo>
                  <a:pt x="833" y="2492"/>
                </a:lnTo>
                <a:lnTo>
                  <a:pt x="806" y="2462"/>
                </a:lnTo>
                <a:lnTo>
                  <a:pt x="775" y="2437"/>
                </a:lnTo>
                <a:lnTo>
                  <a:pt x="741" y="2414"/>
                </a:lnTo>
                <a:lnTo>
                  <a:pt x="704" y="2396"/>
                </a:lnTo>
                <a:lnTo>
                  <a:pt x="665" y="2382"/>
                </a:lnTo>
                <a:lnTo>
                  <a:pt x="626" y="2373"/>
                </a:lnTo>
                <a:lnTo>
                  <a:pt x="585" y="2370"/>
                </a:lnTo>
                <a:close/>
                <a:moveTo>
                  <a:pt x="1941" y="2366"/>
                </a:moveTo>
                <a:lnTo>
                  <a:pt x="1901" y="2369"/>
                </a:lnTo>
                <a:lnTo>
                  <a:pt x="1860" y="2378"/>
                </a:lnTo>
                <a:lnTo>
                  <a:pt x="1821" y="2392"/>
                </a:lnTo>
                <a:lnTo>
                  <a:pt x="1784" y="2410"/>
                </a:lnTo>
                <a:lnTo>
                  <a:pt x="1751" y="2433"/>
                </a:lnTo>
                <a:lnTo>
                  <a:pt x="1720" y="2459"/>
                </a:lnTo>
                <a:lnTo>
                  <a:pt x="1694" y="2489"/>
                </a:lnTo>
                <a:lnTo>
                  <a:pt x="1672" y="2521"/>
                </a:lnTo>
                <a:lnTo>
                  <a:pt x="1652" y="2555"/>
                </a:lnTo>
                <a:lnTo>
                  <a:pt x="1638" y="2592"/>
                </a:lnTo>
                <a:lnTo>
                  <a:pt x="1628" y="2629"/>
                </a:lnTo>
                <a:lnTo>
                  <a:pt x="1622" y="2668"/>
                </a:lnTo>
                <a:lnTo>
                  <a:pt x="1621" y="2708"/>
                </a:lnTo>
                <a:lnTo>
                  <a:pt x="1625" y="2748"/>
                </a:lnTo>
                <a:lnTo>
                  <a:pt x="1633" y="2788"/>
                </a:lnTo>
                <a:lnTo>
                  <a:pt x="1647" y="2827"/>
                </a:lnTo>
                <a:lnTo>
                  <a:pt x="1666" y="2864"/>
                </a:lnTo>
                <a:lnTo>
                  <a:pt x="1688" y="2897"/>
                </a:lnTo>
                <a:lnTo>
                  <a:pt x="1715" y="2928"/>
                </a:lnTo>
                <a:lnTo>
                  <a:pt x="1745" y="2955"/>
                </a:lnTo>
                <a:lnTo>
                  <a:pt x="1777" y="2977"/>
                </a:lnTo>
                <a:lnTo>
                  <a:pt x="1810" y="2996"/>
                </a:lnTo>
                <a:lnTo>
                  <a:pt x="1848" y="3011"/>
                </a:lnTo>
                <a:lnTo>
                  <a:pt x="1885" y="3020"/>
                </a:lnTo>
                <a:lnTo>
                  <a:pt x="1924" y="3027"/>
                </a:lnTo>
                <a:lnTo>
                  <a:pt x="1963" y="3028"/>
                </a:lnTo>
                <a:lnTo>
                  <a:pt x="2003" y="3023"/>
                </a:lnTo>
                <a:lnTo>
                  <a:pt x="2043" y="3015"/>
                </a:lnTo>
                <a:lnTo>
                  <a:pt x="2082" y="3001"/>
                </a:lnTo>
                <a:lnTo>
                  <a:pt x="2119" y="2982"/>
                </a:lnTo>
                <a:lnTo>
                  <a:pt x="2153" y="2960"/>
                </a:lnTo>
                <a:lnTo>
                  <a:pt x="2184" y="2933"/>
                </a:lnTo>
                <a:lnTo>
                  <a:pt x="2210" y="2904"/>
                </a:lnTo>
                <a:lnTo>
                  <a:pt x="2233" y="2872"/>
                </a:lnTo>
                <a:lnTo>
                  <a:pt x="2252" y="2838"/>
                </a:lnTo>
                <a:lnTo>
                  <a:pt x="2267" y="2801"/>
                </a:lnTo>
                <a:lnTo>
                  <a:pt x="2276" y="2764"/>
                </a:lnTo>
                <a:lnTo>
                  <a:pt x="2282" y="2724"/>
                </a:lnTo>
                <a:lnTo>
                  <a:pt x="2283" y="2685"/>
                </a:lnTo>
                <a:lnTo>
                  <a:pt x="2279" y="2645"/>
                </a:lnTo>
                <a:lnTo>
                  <a:pt x="2271" y="2606"/>
                </a:lnTo>
                <a:lnTo>
                  <a:pt x="2256" y="2566"/>
                </a:lnTo>
                <a:lnTo>
                  <a:pt x="2238" y="2529"/>
                </a:lnTo>
                <a:lnTo>
                  <a:pt x="2216" y="2495"/>
                </a:lnTo>
                <a:lnTo>
                  <a:pt x="2189" y="2465"/>
                </a:lnTo>
                <a:lnTo>
                  <a:pt x="2159" y="2438"/>
                </a:lnTo>
                <a:lnTo>
                  <a:pt x="2128" y="2416"/>
                </a:lnTo>
                <a:lnTo>
                  <a:pt x="2094" y="2397"/>
                </a:lnTo>
                <a:lnTo>
                  <a:pt x="2057" y="2383"/>
                </a:lnTo>
                <a:lnTo>
                  <a:pt x="2019" y="2372"/>
                </a:lnTo>
                <a:lnTo>
                  <a:pt x="1980" y="2367"/>
                </a:lnTo>
                <a:lnTo>
                  <a:pt x="1941" y="2366"/>
                </a:lnTo>
                <a:close/>
                <a:moveTo>
                  <a:pt x="3378" y="0"/>
                </a:moveTo>
                <a:lnTo>
                  <a:pt x="3387" y="2688"/>
                </a:lnTo>
                <a:lnTo>
                  <a:pt x="2675" y="2691"/>
                </a:lnTo>
                <a:lnTo>
                  <a:pt x="2666" y="2"/>
                </a:lnTo>
                <a:lnTo>
                  <a:pt x="3378" y="0"/>
                </a:lnTo>
                <a:close/>
                <a:moveTo>
                  <a:pt x="1726" y="0"/>
                </a:moveTo>
                <a:lnTo>
                  <a:pt x="2064" y="147"/>
                </a:lnTo>
                <a:lnTo>
                  <a:pt x="1463" y="2017"/>
                </a:lnTo>
                <a:lnTo>
                  <a:pt x="1570" y="2268"/>
                </a:lnTo>
                <a:lnTo>
                  <a:pt x="1605" y="2239"/>
                </a:lnTo>
                <a:lnTo>
                  <a:pt x="1643" y="2211"/>
                </a:lnTo>
                <a:lnTo>
                  <a:pt x="1682" y="2188"/>
                </a:lnTo>
                <a:lnTo>
                  <a:pt x="1726" y="2166"/>
                </a:lnTo>
                <a:lnTo>
                  <a:pt x="1778" y="2147"/>
                </a:lnTo>
                <a:lnTo>
                  <a:pt x="1830" y="2133"/>
                </a:lnTo>
                <a:lnTo>
                  <a:pt x="1883" y="2124"/>
                </a:lnTo>
                <a:lnTo>
                  <a:pt x="1936" y="2120"/>
                </a:lnTo>
                <a:lnTo>
                  <a:pt x="1989" y="2121"/>
                </a:lnTo>
                <a:lnTo>
                  <a:pt x="2041" y="2127"/>
                </a:lnTo>
                <a:lnTo>
                  <a:pt x="2092" y="2138"/>
                </a:lnTo>
                <a:lnTo>
                  <a:pt x="2142" y="2153"/>
                </a:lnTo>
                <a:lnTo>
                  <a:pt x="2190" y="2172"/>
                </a:lnTo>
                <a:lnTo>
                  <a:pt x="2237" y="2195"/>
                </a:lnTo>
                <a:lnTo>
                  <a:pt x="2281" y="2223"/>
                </a:lnTo>
                <a:lnTo>
                  <a:pt x="2323" y="2255"/>
                </a:lnTo>
                <a:lnTo>
                  <a:pt x="2362" y="2291"/>
                </a:lnTo>
                <a:lnTo>
                  <a:pt x="2397" y="2330"/>
                </a:lnTo>
                <a:lnTo>
                  <a:pt x="2430" y="2373"/>
                </a:lnTo>
                <a:lnTo>
                  <a:pt x="2457" y="2420"/>
                </a:lnTo>
                <a:lnTo>
                  <a:pt x="2482" y="2470"/>
                </a:lnTo>
                <a:lnTo>
                  <a:pt x="2501" y="2522"/>
                </a:lnTo>
                <a:lnTo>
                  <a:pt x="2516" y="2575"/>
                </a:lnTo>
                <a:lnTo>
                  <a:pt x="2524" y="2628"/>
                </a:lnTo>
                <a:lnTo>
                  <a:pt x="2528" y="2681"/>
                </a:lnTo>
                <a:lnTo>
                  <a:pt x="2527" y="2733"/>
                </a:lnTo>
                <a:lnTo>
                  <a:pt x="2521" y="2786"/>
                </a:lnTo>
                <a:lnTo>
                  <a:pt x="2510" y="2837"/>
                </a:lnTo>
                <a:lnTo>
                  <a:pt x="2496" y="2887"/>
                </a:lnTo>
                <a:lnTo>
                  <a:pt x="2477" y="2934"/>
                </a:lnTo>
                <a:lnTo>
                  <a:pt x="2453" y="2981"/>
                </a:lnTo>
                <a:lnTo>
                  <a:pt x="2426" y="3026"/>
                </a:lnTo>
                <a:lnTo>
                  <a:pt x="2394" y="3067"/>
                </a:lnTo>
                <a:lnTo>
                  <a:pt x="2358" y="3106"/>
                </a:lnTo>
                <a:lnTo>
                  <a:pt x="2318" y="3141"/>
                </a:lnTo>
                <a:lnTo>
                  <a:pt x="2275" y="3174"/>
                </a:lnTo>
                <a:lnTo>
                  <a:pt x="2228" y="3202"/>
                </a:lnTo>
                <a:lnTo>
                  <a:pt x="2178" y="3226"/>
                </a:lnTo>
                <a:lnTo>
                  <a:pt x="2127" y="3245"/>
                </a:lnTo>
                <a:lnTo>
                  <a:pt x="2075" y="3260"/>
                </a:lnTo>
                <a:lnTo>
                  <a:pt x="2022" y="3268"/>
                </a:lnTo>
                <a:lnTo>
                  <a:pt x="1968" y="3273"/>
                </a:lnTo>
                <a:lnTo>
                  <a:pt x="1915" y="3272"/>
                </a:lnTo>
                <a:lnTo>
                  <a:pt x="1863" y="3265"/>
                </a:lnTo>
                <a:lnTo>
                  <a:pt x="1813" y="3255"/>
                </a:lnTo>
                <a:lnTo>
                  <a:pt x="1762" y="3240"/>
                </a:lnTo>
                <a:lnTo>
                  <a:pt x="1714" y="3221"/>
                </a:lnTo>
                <a:lnTo>
                  <a:pt x="1667" y="3197"/>
                </a:lnTo>
                <a:lnTo>
                  <a:pt x="1623" y="3170"/>
                </a:lnTo>
                <a:lnTo>
                  <a:pt x="1581" y="3138"/>
                </a:lnTo>
                <a:lnTo>
                  <a:pt x="1542" y="3102"/>
                </a:lnTo>
                <a:lnTo>
                  <a:pt x="1507" y="3063"/>
                </a:lnTo>
                <a:lnTo>
                  <a:pt x="1474" y="3019"/>
                </a:lnTo>
                <a:lnTo>
                  <a:pt x="1446" y="2973"/>
                </a:lnTo>
                <a:lnTo>
                  <a:pt x="1422" y="2923"/>
                </a:lnTo>
                <a:lnTo>
                  <a:pt x="1411" y="2894"/>
                </a:lnTo>
                <a:lnTo>
                  <a:pt x="1402" y="2865"/>
                </a:lnTo>
                <a:lnTo>
                  <a:pt x="1396" y="2844"/>
                </a:lnTo>
                <a:lnTo>
                  <a:pt x="1388" y="2821"/>
                </a:lnTo>
                <a:lnTo>
                  <a:pt x="1380" y="2794"/>
                </a:lnTo>
                <a:lnTo>
                  <a:pt x="1369" y="2767"/>
                </a:lnTo>
                <a:lnTo>
                  <a:pt x="1360" y="2738"/>
                </a:lnTo>
                <a:lnTo>
                  <a:pt x="1349" y="2708"/>
                </a:lnTo>
                <a:lnTo>
                  <a:pt x="1337" y="2679"/>
                </a:lnTo>
                <a:lnTo>
                  <a:pt x="1327" y="2649"/>
                </a:lnTo>
                <a:lnTo>
                  <a:pt x="1316" y="2621"/>
                </a:lnTo>
                <a:lnTo>
                  <a:pt x="1306" y="2594"/>
                </a:lnTo>
                <a:lnTo>
                  <a:pt x="1296" y="2568"/>
                </a:lnTo>
                <a:lnTo>
                  <a:pt x="1287" y="2546"/>
                </a:lnTo>
                <a:lnTo>
                  <a:pt x="1279" y="2526"/>
                </a:lnTo>
                <a:lnTo>
                  <a:pt x="1273" y="2510"/>
                </a:lnTo>
                <a:lnTo>
                  <a:pt x="1267" y="2497"/>
                </a:lnTo>
                <a:lnTo>
                  <a:pt x="1264" y="2490"/>
                </a:lnTo>
                <a:lnTo>
                  <a:pt x="1263" y="2487"/>
                </a:lnTo>
                <a:lnTo>
                  <a:pt x="1262" y="2490"/>
                </a:lnTo>
                <a:lnTo>
                  <a:pt x="1260" y="2497"/>
                </a:lnTo>
                <a:lnTo>
                  <a:pt x="1255" y="2510"/>
                </a:lnTo>
                <a:lnTo>
                  <a:pt x="1248" y="2526"/>
                </a:lnTo>
                <a:lnTo>
                  <a:pt x="1241" y="2546"/>
                </a:lnTo>
                <a:lnTo>
                  <a:pt x="1232" y="2570"/>
                </a:lnTo>
                <a:lnTo>
                  <a:pt x="1223" y="2595"/>
                </a:lnTo>
                <a:lnTo>
                  <a:pt x="1212" y="2621"/>
                </a:lnTo>
                <a:lnTo>
                  <a:pt x="1202" y="2650"/>
                </a:lnTo>
                <a:lnTo>
                  <a:pt x="1191" y="2680"/>
                </a:lnTo>
                <a:lnTo>
                  <a:pt x="1180" y="2710"/>
                </a:lnTo>
                <a:lnTo>
                  <a:pt x="1170" y="2739"/>
                </a:lnTo>
                <a:lnTo>
                  <a:pt x="1159" y="2768"/>
                </a:lnTo>
                <a:lnTo>
                  <a:pt x="1150" y="2796"/>
                </a:lnTo>
                <a:lnTo>
                  <a:pt x="1141" y="2822"/>
                </a:lnTo>
                <a:lnTo>
                  <a:pt x="1134" y="2845"/>
                </a:lnTo>
                <a:lnTo>
                  <a:pt x="1127" y="2866"/>
                </a:lnTo>
                <a:lnTo>
                  <a:pt x="1119" y="2895"/>
                </a:lnTo>
                <a:lnTo>
                  <a:pt x="1108" y="2924"/>
                </a:lnTo>
                <a:lnTo>
                  <a:pt x="1084" y="2975"/>
                </a:lnTo>
                <a:lnTo>
                  <a:pt x="1056" y="3021"/>
                </a:lnTo>
                <a:lnTo>
                  <a:pt x="1025" y="3064"/>
                </a:lnTo>
                <a:lnTo>
                  <a:pt x="988" y="3104"/>
                </a:lnTo>
                <a:lnTo>
                  <a:pt x="950" y="3140"/>
                </a:lnTo>
                <a:lnTo>
                  <a:pt x="909" y="3172"/>
                </a:lnTo>
                <a:lnTo>
                  <a:pt x="864" y="3200"/>
                </a:lnTo>
                <a:lnTo>
                  <a:pt x="818" y="3224"/>
                </a:lnTo>
                <a:lnTo>
                  <a:pt x="770" y="3243"/>
                </a:lnTo>
                <a:lnTo>
                  <a:pt x="720" y="3259"/>
                </a:lnTo>
                <a:lnTo>
                  <a:pt x="669" y="3270"/>
                </a:lnTo>
                <a:lnTo>
                  <a:pt x="617" y="3276"/>
                </a:lnTo>
                <a:lnTo>
                  <a:pt x="564" y="3277"/>
                </a:lnTo>
                <a:lnTo>
                  <a:pt x="511" y="3274"/>
                </a:lnTo>
                <a:lnTo>
                  <a:pt x="458" y="3265"/>
                </a:lnTo>
                <a:lnTo>
                  <a:pt x="405" y="3251"/>
                </a:lnTo>
                <a:lnTo>
                  <a:pt x="353" y="3232"/>
                </a:lnTo>
                <a:lnTo>
                  <a:pt x="303" y="3208"/>
                </a:lnTo>
                <a:lnTo>
                  <a:pt x="257" y="3180"/>
                </a:lnTo>
                <a:lnTo>
                  <a:pt x="213" y="3149"/>
                </a:lnTo>
                <a:lnTo>
                  <a:pt x="173" y="3113"/>
                </a:lnTo>
                <a:lnTo>
                  <a:pt x="138" y="3074"/>
                </a:lnTo>
                <a:lnTo>
                  <a:pt x="105" y="3033"/>
                </a:lnTo>
                <a:lnTo>
                  <a:pt x="77" y="2988"/>
                </a:lnTo>
                <a:lnTo>
                  <a:pt x="53" y="2943"/>
                </a:lnTo>
                <a:lnTo>
                  <a:pt x="34" y="2894"/>
                </a:lnTo>
                <a:lnTo>
                  <a:pt x="18" y="2844"/>
                </a:lnTo>
                <a:lnTo>
                  <a:pt x="7" y="2793"/>
                </a:lnTo>
                <a:lnTo>
                  <a:pt x="1" y="2741"/>
                </a:lnTo>
                <a:lnTo>
                  <a:pt x="0" y="2688"/>
                </a:lnTo>
                <a:lnTo>
                  <a:pt x="3" y="2635"/>
                </a:lnTo>
                <a:lnTo>
                  <a:pt x="13" y="2582"/>
                </a:lnTo>
                <a:lnTo>
                  <a:pt x="27" y="2529"/>
                </a:lnTo>
                <a:lnTo>
                  <a:pt x="46" y="2477"/>
                </a:lnTo>
                <a:lnTo>
                  <a:pt x="69" y="2427"/>
                </a:lnTo>
                <a:lnTo>
                  <a:pt x="98" y="2381"/>
                </a:lnTo>
                <a:lnTo>
                  <a:pt x="129" y="2337"/>
                </a:lnTo>
                <a:lnTo>
                  <a:pt x="164" y="2298"/>
                </a:lnTo>
                <a:lnTo>
                  <a:pt x="203" y="2262"/>
                </a:lnTo>
                <a:lnTo>
                  <a:pt x="244" y="2229"/>
                </a:lnTo>
                <a:lnTo>
                  <a:pt x="288" y="2201"/>
                </a:lnTo>
                <a:lnTo>
                  <a:pt x="335" y="2177"/>
                </a:lnTo>
                <a:lnTo>
                  <a:pt x="383" y="2158"/>
                </a:lnTo>
                <a:lnTo>
                  <a:pt x="433" y="2142"/>
                </a:lnTo>
                <a:lnTo>
                  <a:pt x="484" y="2131"/>
                </a:lnTo>
                <a:lnTo>
                  <a:pt x="536" y="2126"/>
                </a:lnTo>
                <a:lnTo>
                  <a:pt x="589" y="2124"/>
                </a:lnTo>
                <a:lnTo>
                  <a:pt x="642" y="2128"/>
                </a:lnTo>
                <a:lnTo>
                  <a:pt x="695" y="2137"/>
                </a:lnTo>
                <a:lnTo>
                  <a:pt x="748" y="2151"/>
                </a:lnTo>
                <a:lnTo>
                  <a:pt x="800" y="2170"/>
                </a:lnTo>
                <a:lnTo>
                  <a:pt x="842" y="2190"/>
                </a:lnTo>
                <a:lnTo>
                  <a:pt x="882" y="2214"/>
                </a:lnTo>
                <a:lnTo>
                  <a:pt x="921" y="2241"/>
                </a:lnTo>
                <a:lnTo>
                  <a:pt x="956" y="2270"/>
                </a:lnTo>
                <a:lnTo>
                  <a:pt x="1062" y="2018"/>
                </a:lnTo>
                <a:lnTo>
                  <a:pt x="443" y="147"/>
                </a:lnTo>
                <a:lnTo>
                  <a:pt x="785" y="2"/>
                </a:lnTo>
                <a:lnTo>
                  <a:pt x="1260" y="1548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4" name="Group 3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>
            <a:grpSpLocks noChangeAspect="1"/>
          </p:cNvGrpSpPr>
          <p:nvPr/>
        </p:nvGrpSpPr>
        <p:grpSpPr bwMode="auto">
          <a:xfrm>
            <a:off x="8137613" y="5195427"/>
            <a:ext cx="320648" cy="297413"/>
            <a:chOff x="3907" y="1313"/>
            <a:chExt cx="483" cy="448"/>
          </a:xfrm>
          <a:solidFill>
            <a:schemeClr val="bg1"/>
          </a:solidFill>
        </p:grpSpPr>
        <p:sp>
          <p:nvSpPr>
            <p:cNvPr id="55" name="Freeform 364"/>
            <p:cNvSpPr/>
            <p:nvPr/>
          </p:nvSpPr>
          <p:spPr bwMode="auto">
            <a:xfrm>
              <a:off x="3907" y="1313"/>
              <a:ext cx="456" cy="448"/>
            </a:xfrm>
            <a:custGeom>
              <a:avLst/>
              <a:gdLst>
                <a:gd name="T0" fmla="*/ 287 w 3193"/>
                <a:gd name="T1" fmla="*/ 0 h 3137"/>
                <a:gd name="T2" fmla="*/ 1044 w 3193"/>
                <a:gd name="T3" fmla="*/ 539 h 3137"/>
                <a:gd name="T4" fmla="*/ 951 w 3193"/>
                <a:gd name="T5" fmla="*/ 630 h 3137"/>
                <a:gd name="T6" fmla="*/ 1796 w 3193"/>
                <a:gd name="T7" fmla="*/ 1457 h 3137"/>
                <a:gd name="T8" fmla="*/ 1917 w 3193"/>
                <a:gd name="T9" fmla="*/ 1335 h 3137"/>
                <a:gd name="T10" fmla="*/ 3193 w 3193"/>
                <a:gd name="T11" fmla="*/ 2584 h 3137"/>
                <a:gd name="T12" fmla="*/ 2626 w 3193"/>
                <a:gd name="T13" fmla="*/ 3137 h 3137"/>
                <a:gd name="T14" fmla="*/ 1350 w 3193"/>
                <a:gd name="T15" fmla="*/ 1887 h 3137"/>
                <a:gd name="T16" fmla="*/ 1486 w 3193"/>
                <a:gd name="T17" fmla="*/ 1760 h 3137"/>
                <a:gd name="T18" fmla="*/ 642 w 3193"/>
                <a:gd name="T19" fmla="*/ 933 h 3137"/>
                <a:gd name="T20" fmla="*/ 550 w 3193"/>
                <a:gd name="T21" fmla="*/ 1024 h 3137"/>
                <a:gd name="T22" fmla="*/ 0 w 3193"/>
                <a:gd name="T23" fmla="*/ 283 h 3137"/>
                <a:gd name="T24" fmla="*/ 287 w 3193"/>
                <a:gd name="T25" fmla="*/ 0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3" h="3137">
                  <a:moveTo>
                    <a:pt x="287" y="0"/>
                  </a:moveTo>
                  <a:lnTo>
                    <a:pt x="1044" y="539"/>
                  </a:lnTo>
                  <a:lnTo>
                    <a:pt x="951" y="630"/>
                  </a:lnTo>
                  <a:lnTo>
                    <a:pt x="1796" y="1457"/>
                  </a:lnTo>
                  <a:lnTo>
                    <a:pt x="1917" y="1335"/>
                  </a:lnTo>
                  <a:lnTo>
                    <a:pt x="3193" y="2584"/>
                  </a:lnTo>
                  <a:lnTo>
                    <a:pt x="2626" y="3137"/>
                  </a:lnTo>
                  <a:lnTo>
                    <a:pt x="1350" y="1887"/>
                  </a:lnTo>
                  <a:lnTo>
                    <a:pt x="1486" y="1760"/>
                  </a:lnTo>
                  <a:lnTo>
                    <a:pt x="642" y="933"/>
                  </a:lnTo>
                  <a:lnTo>
                    <a:pt x="550" y="1024"/>
                  </a:lnTo>
                  <a:lnTo>
                    <a:pt x="0" y="28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Freeform 365"/>
            <p:cNvSpPr/>
            <p:nvPr/>
          </p:nvSpPr>
          <p:spPr bwMode="auto">
            <a:xfrm>
              <a:off x="4144" y="1313"/>
              <a:ext cx="246" cy="222"/>
            </a:xfrm>
            <a:custGeom>
              <a:avLst/>
              <a:gdLst>
                <a:gd name="T0" fmla="*/ 964 w 1727"/>
                <a:gd name="T1" fmla="*/ 0 h 1551"/>
                <a:gd name="T2" fmla="*/ 1026 w 1727"/>
                <a:gd name="T3" fmla="*/ 4 h 1551"/>
                <a:gd name="T4" fmla="*/ 1089 w 1727"/>
                <a:gd name="T5" fmla="*/ 14 h 1551"/>
                <a:gd name="T6" fmla="*/ 1150 w 1727"/>
                <a:gd name="T7" fmla="*/ 28 h 1551"/>
                <a:gd name="T8" fmla="*/ 630 w 1727"/>
                <a:gd name="T9" fmla="*/ 538 h 1551"/>
                <a:gd name="T10" fmla="*/ 1177 w 1727"/>
                <a:gd name="T11" fmla="*/ 1076 h 1551"/>
                <a:gd name="T12" fmla="*/ 1699 w 1727"/>
                <a:gd name="T13" fmla="*/ 564 h 1551"/>
                <a:gd name="T14" fmla="*/ 1714 w 1727"/>
                <a:gd name="T15" fmla="*/ 625 h 1551"/>
                <a:gd name="T16" fmla="*/ 1723 w 1727"/>
                <a:gd name="T17" fmla="*/ 686 h 1551"/>
                <a:gd name="T18" fmla="*/ 1727 w 1727"/>
                <a:gd name="T19" fmla="*/ 748 h 1551"/>
                <a:gd name="T20" fmla="*/ 1727 w 1727"/>
                <a:gd name="T21" fmla="*/ 810 h 1551"/>
                <a:gd name="T22" fmla="*/ 1721 w 1727"/>
                <a:gd name="T23" fmla="*/ 871 h 1551"/>
                <a:gd name="T24" fmla="*/ 1711 w 1727"/>
                <a:gd name="T25" fmla="*/ 932 h 1551"/>
                <a:gd name="T26" fmla="*/ 1696 w 1727"/>
                <a:gd name="T27" fmla="*/ 992 h 1551"/>
                <a:gd name="T28" fmla="*/ 1675 w 1727"/>
                <a:gd name="T29" fmla="*/ 1052 h 1551"/>
                <a:gd name="T30" fmla="*/ 1649 w 1727"/>
                <a:gd name="T31" fmla="*/ 1109 h 1551"/>
                <a:gd name="T32" fmla="*/ 1619 w 1727"/>
                <a:gd name="T33" fmla="*/ 1165 h 1551"/>
                <a:gd name="T34" fmla="*/ 1583 w 1727"/>
                <a:gd name="T35" fmla="*/ 1219 h 1551"/>
                <a:gd name="T36" fmla="*/ 1543 w 1727"/>
                <a:gd name="T37" fmla="*/ 1270 h 1551"/>
                <a:gd name="T38" fmla="*/ 1497 w 1727"/>
                <a:gd name="T39" fmla="*/ 1319 h 1551"/>
                <a:gd name="T40" fmla="*/ 1448 w 1727"/>
                <a:gd name="T41" fmla="*/ 1362 h 1551"/>
                <a:gd name="T42" fmla="*/ 1398 w 1727"/>
                <a:gd name="T43" fmla="*/ 1402 h 1551"/>
                <a:gd name="T44" fmla="*/ 1343 w 1727"/>
                <a:gd name="T45" fmla="*/ 1436 h 1551"/>
                <a:gd name="T46" fmla="*/ 1288 w 1727"/>
                <a:gd name="T47" fmla="*/ 1465 h 1551"/>
                <a:gd name="T48" fmla="*/ 1231 w 1727"/>
                <a:gd name="T49" fmla="*/ 1490 h 1551"/>
                <a:gd name="T50" fmla="*/ 1172 w 1727"/>
                <a:gd name="T51" fmla="*/ 1510 h 1551"/>
                <a:gd name="T52" fmla="*/ 1112 w 1727"/>
                <a:gd name="T53" fmla="*/ 1524 h 1551"/>
                <a:gd name="T54" fmla="*/ 1052 w 1727"/>
                <a:gd name="T55" fmla="*/ 1536 h 1551"/>
                <a:gd name="T56" fmla="*/ 990 w 1727"/>
                <a:gd name="T57" fmla="*/ 1541 h 1551"/>
                <a:gd name="T58" fmla="*/ 929 w 1727"/>
                <a:gd name="T59" fmla="*/ 1542 h 1551"/>
                <a:gd name="T60" fmla="*/ 867 w 1727"/>
                <a:gd name="T61" fmla="*/ 1539 h 1551"/>
                <a:gd name="T62" fmla="*/ 806 w 1727"/>
                <a:gd name="T63" fmla="*/ 1532 h 1551"/>
                <a:gd name="T64" fmla="*/ 745 w 1727"/>
                <a:gd name="T65" fmla="*/ 1518 h 1551"/>
                <a:gd name="T66" fmla="*/ 711 w 1727"/>
                <a:gd name="T67" fmla="*/ 1551 h 1551"/>
                <a:gd name="T68" fmla="*/ 292 w 1727"/>
                <a:gd name="T69" fmla="*/ 1142 h 1551"/>
                <a:gd name="T70" fmla="*/ 139 w 1727"/>
                <a:gd name="T71" fmla="*/ 1293 h 1551"/>
                <a:gd name="T72" fmla="*/ 0 w 1727"/>
                <a:gd name="T73" fmla="*/ 1156 h 1551"/>
                <a:gd name="T74" fmla="*/ 182 w 1727"/>
                <a:gd name="T75" fmla="*/ 977 h 1551"/>
                <a:gd name="T76" fmla="*/ 167 w 1727"/>
                <a:gd name="T77" fmla="*/ 917 h 1551"/>
                <a:gd name="T78" fmla="*/ 158 w 1727"/>
                <a:gd name="T79" fmla="*/ 856 h 1551"/>
                <a:gd name="T80" fmla="*/ 153 w 1727"/>
                <a:gd name="T81" fmla="*/ 795 h 1551"/>
                <a:gd name="T82" fmla="*/ 153 w 1727"/>
                <a:gd name="T83" fmla="*/ 733 h 1551"/>
                <a:gd name="T84" fmla="*/ 159 w 1727"/>
                <a:gd name="T85" fmla="*/ 671 h 1551"/>
                <a:gd name="T86" fmla="*/ 169 w 1727"/>
                <a:gd name="T87" fmla="*/ 611 h 1551"/>
                <a:gd name="T88" fmla="*/ 184 w 1727"/>
                <a:gd name="T89" fmla="*/ 551 h 1551"/>
                <a:gd name="T90" fmla="*/ 204 w 1727"/>
                <a:gd name="T91" fmla="*/ 492 h 1551"/>
                <a:gd name="T92" fmla="*/ 230 w 1727"/>
                <a:gd name="T93" fmla="*/ 434 h 1551"/>
                <a:gd name="T94" fmla="*/ 260 w 1727"/>
                <a:gd name="T95" fmla="*/ 379 h 1551"/>
                <a:gd name="T96" fmla="*/ 296 w 1727"/>
                <a:gd name="T97" fmla="*/ 325 h 1551"/>
                <a:gd name="T98" fmla="*/ 336 w 1727"/>
                <a:gd name="T99" fmla="*/ 274 h 1551"/>
                <a:gd name="T100" fmla="*/ 381 w 1727"/>
                <a:gd name="T101" fmla="*/ 226 h 1551"/>
                <a:gd name="T102" fmla="*/ 430 w 1727"/>
                <a:gd name="T103" fmla="*/ 181 h 1551"/>
                <a:gd name="T104" fmla="*/ 483 w 1727"/>
                <a:gd name="T105" fmla="*/ 141 h 1551"/>
                <a:gd name="T106" fmla="*/ 538 w 1727"/>
                <a:gd name="T107" fmla="*/ 106 h 1551"/>
                <a:gd name="T108" fmla="*/ 595 w 1727"/>
                <a:gd name="T109" fmla="*/ 76 h 1551"/>
                <a:gd name="T110" fmla="*/ 654 w 1727"/>
                <a:gd name="T111" fmla="*/ 51 h 1551"/>
                <a:gd name="T112" fmla="*/ 715 w 1727"/>
                <a:gd name="T113" fmla="*/ 31 h 1551"/>
                <a:gd name="T114" fmla="*/ 775 w 1727"/>
                <a:gd name="T115" fmla="*/ 16 h 1551"/>
                <a:gd name="T116" fmla="*/ 838 w 1727"/>
                <a:gd name="T117" fmla="*/ 5 h 1551"/>
                <a:gd name="T118" fmla="*/ 901 w 1727"/>
                <a:gd name="T119" fmla="*/ 0 h 1551"/>
                <a:gd name="T120" fmla="*/ 964 w 1727"/>
                <a:gd name="T12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7" h="1551">
                  <a:moveTo>
                    <a:pt x="964" y="0"/>
                  </a:moveTo>
                  <a:lnTo>
                    <a:pt x="1026" y="4"/>
                  </a:lnTo>
                  <a:lnTo>
                    <a:pt x="1089" y="14"/>
                  </a:lnTo>
                  <a:lnTo>
                    <a:pt x="1150" y="28"/>
                  </a:lnTo>
                  <a:lnTo>
                    <a:pt x="630" y="538"/>
                  </a:lnTo>
                  <a:lnTo>
                    <a:pt x="1177" y="1076"/>
                  </a:lnTo>
                  <a:lnTo>
                    <a:pt x="1699" y="564"/>
                  </a:lnTo>
                  <a:lnTo>
                    <a:pt x="1714" y="625"/>
                  </a:lnTo>
                  <a:lnTo>
                    <a:pt x="1723" y="686"/>
                  </a:lnTo>
                  <a:lnTo>
                    <a:pt x="1727" y="748"/>
                  </a:lnTo>
                  <a:lnTo>
                    <a:pt x="1727" y="810"/>
                  </a:lnTo>
                  <a:lnTo>
                    <a:pt x="1721" y="871"/>
                  </a:lnTo>
                  <a:lnTo>
                    <a:pt x="1711" y="932"/>
                  </a:lnTo>
                  <a:lnTo>
                    <a:pt x="1696" y="992"/>
                  </a:lnTo>
                  <a:lnTo>
                    <a:pt x="1675" y="1052"/>
                  </a:lnTo>
                  <a:lnTo>
                    <a:pt x="1649" y="1109"/>
                  </a:lnTo>
                  <a:lnTo>
                    <a:pt x="1619" y="1165"/>
                  </a:lnTo>
                  <a:lnTo>
                    <a:pt x="1583" y="1219"/>
                  </a:lnTo>
                  <a:lnTo>
                    <a:pt x="1543" y="1270"/>
                  </a:lnTo>
                  <a:lnTo>
                    <a:pt x="1497" y="1319"/>
                  </a:lnTo>
                  <a:lnTo>
                    <a:pt x="1448" y="1362"/>
                  </a:lnTo>
                  <a:lnTo>
                    <a:pt x="1398" y="1402"/>
                  </a:lnTo>
                  <a:lnTo>
                    <a:pt x="1343" y="1436"/>
                  </a:lnTo>
                  <a:lnTo>
                    <a:pt x="1288" y="1465"/>
                  </a:lnTo>
                  <a:lnTo>
                    <a:pt x="1231" y="1490"/>
                  </a:lnTo>
                  <a:lnTo>
                    <a:pt x="1172" y="1510"/>
                  </a:lnTo>
                  <a:lnTo>
                    <a:pt x="1112" y="1524"/>
                  </a:lnTo>
                  <a:lnTo>
                    <a:pt x="1052" y="1536"/>
                  </a:lnTo>
                  <a:lnTo>
                    <a:pt x="990" y="1541"/>
                  </a:lnTo>
                  <a:lnTo>
                    <a:pt x="929" y="1542"/>
                  </a:lnTo>
                  <a:lnTo>
                    <a:pt x="867" y="1539"/>
                  </a:lnTo>
                  <a:lnTo>
                    <a:pt x="806" y="1532"/>
                  </a:lnTo>
                  <a:lnTo>
                    <a:pt x="745" y="1518"/>
                  </a:lnTo>
                  <a:lnTo>
                    <a:pt x="711" y="1551"/>
                  </a:lnTo>
                  <a:lnTo>
                    <a:pt x="292" y="1142"/>
                  </a:lnTo>
                  <a:lnTo>
                    <a:pt x="139" y="1293"/>
                  </a:lnTo>
                  <a:lnTo>
                    <a:pt x="0" y="1156"/>
                  </a:lnTo>
                  <a:lnTo>
                    <a:pt x="182" y="977"/>
                  </a:lnTo>
                  <a:lnTo>
                    <a:pt x="167" y="917"/>
                  </a:lnTo>
                  <a:lnTo>
                    <a:pt x="158" y="856"/>
                  </a:lnTo>
                  <a:lnTo>
                    <a:pt x="153" y="795"/>
                  </a:lnTo>
                  <a:lnTo>
                    <a:pt x="153" y="733"/>
                  </a:lnTo>
                  <a:lnTo>
                    <a:pt x="159" y="671"/>
                  </a:lnTo>
                  <a:lnTo>
                    <a:pt x="169" y="611"/>
                  </a:lnTo>
                  <a:lnTo>
                    <a:pt x="184" y="551"/>
                  </a:lnTo>
                  <a:lnTo>
                    <a:pt x="204" y="492"/>
                  </a:lnTo>
                  <a:lnTo>
                    <a:pt x="230" y="434"/>
                  </a:lnTo>
                  <a:lnTo>
                    <a:pt x="260" y="379"/>
                  </a:lnTo>
                  <a:lnTo>
                    <a:pt x="296" y="325"/>
                  </a:lnTo>
                  <a:lnTo>
                    <a:pt x="336" y="274"/>
                  </a:lnTo>
                  <a:lnTo>
                    <a:pt x="381" y="226"/>
                  </a:lnTo>
                  <a:lnTo>
                    <a:pt x="430" y="181"/>
                  </a:lnTo>
                  <a:lnTo>
                    <a:pt x="483" y="141"/>
                  </a:lnTo>
                  <a:lnTo>
                    <a:pt x="538" y="106"/>
                  </a:lnTo>
                  <a:lnTo>
                    <a:pt x="595" y="76"/>
                  </a:lnTo>
                  <a:lnTo>
                    <a:pt x="654" y="51"/>
                  </a:lnTo>
                  <a:lnTo>
                    <a:pt x="715" y="31"/>
                  </a:lnTo>
                  <a:lnTo>
                    <a:pt x="775" y="16"/>
                  </a:lnTo>
                  <a:lnTo>
                    <a:pt x="838" y="5"/>
                  </a:lnTo>
                  <a:lnTo>
                    <a:pt x="901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7" name="Freeform 366"/>
            <p:cNvSpPr/>
            <p:nvPr/>
          </p:nvSpPr>
          <p:spPr bwMode="auto">
            <a:xfrm>
              <a:off x="3935" y="1545"/>
              <a:ext cx="198" cy="216"/>
            </a:xfrm>
            <a:custGeom>
              <a:avLst/>
              <a:gdLst>
                <a:gd name="T0" fmla="*/ 986 w 1391"/>
                <a:gd name="T1" fmla="*/ 0 h 1513"/>
                <a:gd name="T2" fmla="*/ 1125 w 1391"/>
                <a:gd name="T3" fmla="*/ 136 h 1513"/>
                <a:gd name="T4" fmla="*/ 972 w 1391"/>
                <a:gd name="T5" fmla="*/ 287 h 1513"/>
                <a:gd name="T6" fmla="*/ 1391 w 1391"/>
                <a:gd name="T7" fmla="*/ 696 h 1513"/>
                <a:gd name="T8" fmla="*/ 557 w 1391"/>
                <a:gd name="T9" fmla="*/ 1513 h 1513"/>
                <a:gd name="T10" fmla="*/ 0 w 1391"/>
                <a:gd name="T11" fmla="*/ 966 h 1513"/>
                <a:gd name="T12" fmla="*/ 986 w 1391"/>
                <a:gd name="T13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" h="1513">
                  <a:moveTo>
                    <a:pt x="986" y="0"/>
                  </a:moveTo>
                  <a:lnTo>
                    <a:pt x="1125" y="136"/>
                  </a:lnTo>
                  <a:lnTo>
                    <a:pt x="972" y="287"/>
                  </a:lnTo>
                  <a:lnTo>
                    <a:pt x="1391" y="696"/>
                  </a:lnTo>
                  <a:lnTo>
                    <a:pt x="557" y="1513"/>
                  </a:lnTo>
                  <a:lnTo>
                    <a:pt x="0" y="966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8" name="Group 5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220319" y="5185137"/>
            <a:ext cx="308034" cy="317992"/>
            <a:chOff x="-2439988" y="-979488"/>
            <a:chExt cx="736601" cy="760413"/>
          </a:xfrm>
          <a:solidFill>
            <a:schemeClr val="bg1"/>
          </a:solidFill>
        </p:grpSpPr>
        <p:sp>
          <p:nvSpPr>
            <p:cNvPr id="59" name="Freeform 650"/>
            <p:cNvSpPr>
              <a:spLocks noEditPoints="1"/>
            </p:cNvSpPr>
            <p:nvPr/>
          </p:nvSpPr>
          <p:spPr bwMode="auto">
            <a:xfrm>
              <a:off x="-2143125" y="-665163"/>
              <a:ext cx="439738" cy="446088"/>
            </a:xfrm>
            <a:custGeom>
              <a:avLst/>
              <a:gdLst>
                <a:gd name="T0" fmla="*/ 1446 w 1942"/>
                <a:gd name="T1" fmla="*/ 1619 h 1964"/>
                <a:gd name="T2" fmla="*/ 496 w 1942"/>
                <a:gd name="T3" fmla="*/ 1619 h 1964"/>
                <a:gd name="T4" fmla="*/ 1056 w 1942"/>
                <a:gd name="T5" fmla="*/ 1491 h 1964"/>
                <a:gd name="T6" fmla="*/ 1190 w 1942"/>
                <a:gd name="T7" fmla="*/ 1627 h 1964"/>
                <a:gd name="T8" fmla="*/ 1056 w 1942"/>
                <a:gd name="T9" fmla="*/ 1491 h 1964"/>
                <a:gd name="T10" fmla="*/ 723 w 1942"/>
                <a:gd name="T11" fmla="*/ 1580 h 1964"/>
                <a:gd name="T12" fmla="*/ 886 w 1942"/>
                <a:gd name="T13" fmla="*/ 1751 h 1964"/>
                <a:gd name="T14" fmla="*/ 1493 w 1942"/>
                <a:gd name="T15" fmla="*/ 1336 h 1964"/>
                <a:gd name="T16" fmla="*/ 1661 w 1942"/>
                <a:gd name="T17" fmla="*/ 1382 h 1964"/>
                <a:gd name="T18" fmla="*/ 1765 w 1942"/>
                <a:gd name="T19" fmla="*/ 1078 h 1964"/>
                <a:gd name="T20" fmla="*/ 1187 w 1942"/>
                <a:gd name="T21" fmla="*/ 1317 h 1964"/>
                <a:gd name="T22" fmla="*/ 1349 w 1942"/>
                <a:gd name="T23" fmla="*/ 1147 h 1964"/>
                <a:gd name="T24" fmla="*/ 603 w 1942"/>
                <a:gd name="T25" fmla="*/ 1217 h 1964"/>
                <a:gd name="T26" fmla="*/ 819 w 1942"/>
                <a:gd name="T27" fmla="*/ 1308 h 1964"/>
                <a:gd name="T28" fmla="*/ 188 w 1942"/>
                <a:gd name="T29" fmla="*/ 1142 h 1964"/>
                <a:gd name="T30" fmla="*/ 317 w 1942"/>
                <a:gd name="T31" fmla="*/ 1437 h 1964"/>
                <a:gd name="T32" fmla="*/ 434 w 1942"/>
                <a:gd name="T33" fmla="*/ 1252 h 1964"/>
                <a:gd name="T34" fmla="*/ 1251 w 1942"/>
                <a:gd name="T35" fmla="*/ 634 h 1964"/>
                <a:gd name="T36" fmla="*/ 1355 w 1942"/>
                <a:gd name="T37" fmla="*/ 888 h 1964"/>
                <a:gd name="T38" fmla="*/ 630 w 1942"/>
                <a:gd name="T39" fmla="*/ 615 h 1964"/>
                <a:gd name="T40" fmla="*/ 886 w 1942"/>
                <a:gd name="T41" fmla="*/ 888 h 1964"/>
                <a:gd name="T42" fmla="*/ 630 w 1942"/>
                <a:gd name="T43" fmla="*/ 615 h 1964"/>
                <a:gd name="T44" fmla="*/ 224 w 1942"/>
                <a:gd name="T45" fmla="*/ 699 h 1964"/>
                <a:gd name="T46" fmla="*/ 423 w 1942"/>
                <a:gd name="T47" fmla="*/ 798 h 1964"/>
                <a:gd name="T48" fmla="*/ 357 w 1942"/>
                <a:gd name="T49" fmla="*/ 476 h 1964"/>
                <a:gd name="T50" fmla="*/ 1492 w 1942"/>
                <a:gd name="T51" fmla="*/ 628 h 1964"/>
                <a:gd name="T52" fmla="*/ 1755 w 1942"/>
                <a:gd name="T53" fmla="*/ 824 h 1964"/>
                <a:gd name="T54" fmla="*/ 1625 w 1942"/>
                <a:gd name="T55" fmla="*/ 528 h 1964"/>
                <a:gd name="T56" fmla="*/ 1446 w 1942"/>
                <a:gd name="T57" fmla="*/ 346 h 1964"/>
                <a:gd name="T58" fmla="*/ 496 w 1942"/>
                <a:gd name="T59" fmla="*/ 346 h 1964"/>
                <a:gd name="T60" fmla="*/ 1056 w 1942"/>
                <a:gd name="T61" fmla="*/ 213 h 1964"/>
                <a:gd name="T62" fmla="*/ 1219 w 1942"/>
                <a:gd name="T63" fmla="*/ 384 h 1964"/>
                <a:gd name="T64" fmla="*/ 1056 w 1942"/>
                <a:gd name="T65" fmla="*/ 213 h 1964"/>
                <a:gd name="T66" fmla="*/ 752 w 1942"/>
                <a:gd name="T67" fmla="*/ 337 h 1964"/>
                <a:gd name="T68" fmla="*/ 886 w 1942"/>
                <a:gd name="T69" fmla="*/ 474 h 1964"/>
                <a:gd name="T70" fmla="*/ 1204 w 1942"/>
                <a:gd name="T71" fmla="*/ 30 h 1964"/>
                <a:gd name="T72" fmla="*/ 1544 w 1942"/>
                <a:gd name="T73" fmla="*/ 190 h 1964"/>
                <a:gd name="T74" fmla="*/ 1797 w 1942"/>
                <a:gd name="T75" fmla="*/ 466 h 1964"/>
                <a:gd name="T76" fmla="*/ 1929 w 1942"/>
                <a:gd name="T77" fmla="*/ 824 h 1964"/>
                <a:gd name="T78" fmla="*/ 1914 w 1942"/>
                <a:gd name="T79" fmla="*/ 1218 h 1964"/>
                <a:gd name="T80" fmla="*/ 1755 w 1942"/>
                <a:gd name="T81" fmla="*/ 1562 h 1964"/>
                <a:gd name="T82" fmla="*/ 1483 w 1942"/>
                <a:gd name="T83" fmla="*/ 1817 h 1964"/>
                <a:gd name="T84" fmla="*/ 1129 w 1942"/>
                <a:gd name="T85" fmla="*/ 1951 h 1964"/>
                <a:gd name="T86" fmla="*/ 738 w 1942"/>
                <a:gd name="T87" fmla="*/ 1935 h 1964"/>
                <a:gd name="T88" fmla="*/ 398 w 1942"/>
                <a:gd name="T89" fmla="*/ 1774 h 1964"/>
                <a:gd name="T90" fmla="*/ 146 w 1942"/>
                <a:gd name="T91" fmla="*/ 1500 h 1964"/>
                <a:gd name="T92" fmla="*/ 13 w 1942"/>
                <a:gd name="T93" fmla="*/ 1142 h 1964"/>
                <a:gd name="T94" fmla="*/ 28 w 1942"/>
                <a:gd name="T95" fmla="*/ 747 h 1964"/>
                <a:gd name="T96" fmla="*/ 188 w 1942"/>
                <a:gd name="T97" fmla="*/ 403 h 1964"/>
                <a:gd name="T98" fmla="*/ 460 w 1942"/>
                <a:gd name="T99" fmla="*/ 148 h 1964"/>
                <a:gd name="T100" fmla="*/ 814 w 1942"/>
                <a:gd name="T101" fmla="*/ 1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2" h="1964">
                  <a:moveTo>
                    <a:pt x="1409" y="1597"/>
                  </a:moveTo>
                  <a:lnTo>
                    <a:pt x="1393" y="1631"/>
                  </a:lnTo>
                  <a:lnTo>
                    <a:pt x="1376" y="1664"/>
                  </a:lnTo>
                  <a:lnTo>
                    <a:pt x="1411" y="1642"/>
                  </a:lnTo>
                  <a:lnTo>
                    <a:pt x="1446" y="1619"/>
                  </a:lnTo>
                  <a:lnTo>
                    <a:pt x="1428" y="1607"/>
                  </a:lnTo>
                  <a:lnTo>
                    <a:pt x="1409" y="1597"/>
                  </a:lnTo>
                  <a:close/>
                  <a:moveTo>
                    <a:pt x="533" y="1597"/>
                  </a:moveTo>
                  <a:lnTo>
                    <a:pt x="515" y="1607"/>
                  </a:lnTo>
                  <a:lnTo>
                    <a:pt x="496" y="1619"/>
                  </a:lnTo>
                  <a:lnTo>
                    <a:pt x="531" y="1642"/>
                  </a:lnTo>
                  <a:lnTo>
                    <a:pt x="566" y="1665"/>
                  </a:lnTo>
                  <a:lnTo>
                    <a:pt x="549" y="1631"/>
                  </a:lnTo>
                  <a:lnTo>
                    <a:pt x="533" y="1597"/>
                  </a:lnTo>
                  <a:close/>
                  <a:moveTo>
                    <a:pt x="1056" y="1491"/>
                  </a:moveTo>
                  <a:lnTo>
                    <a:pt x="1056" y="1751"/>
                  </a:lnTo>
                  <a:lnTo>
                    <a:pt x="1092" y="1731"/>
                  </a:lnTo>
                  <a:lnTo>
                    <a:pt x="1127" y="1702"/>
                  </a:lnTo>
                  <a:lnTo>
                    <a:pt x="1159" y="1669"/>
                  </a:lnTo>
                  <a:lnTo>
                    <a:pt x="1190" y="1627"/>
                  </a:lnTo>
                  <a:lnTo>
                    <a:pt x="1219" y="1580"/>
                  </a:lnTo>
                  <a:lnTo>
                    <a:pt x="1247" y="1528"/>
                  </a:lnTo>
                  <a:lnTo>
                    <a:pt x="1186" y="1510"/>
                  </a:lnTo>
                  <a:lnTo>
                    <a:pt x="1122" y="1498"/>
                  </a:lnTo>
                  <a:lnTo>
                    <a:pt x="1056" y="1491"/>
                  </a:lnTo>
                  <a:close/>
                  <a:moveTo>
                    <a:pt x="886" y="1491"/>
                  </a:moveTo>
                  <a:lnTo>
                    <a:pt x="820" y="1498"/>
                  </a:lnTo>
                  <a:lnTo>
                    <a:pt x="756" y="1510"/>
                  </a:lnTo>
                  <a:lnTo>
                    <a:pt x="695" y="1528"/>
                  </a:lnTo>
                  <a:lnTo>
                    <a:pt x="723" y="1580"/>
                  </a:lnTo>
                  <a:lnTo>
                    <a:pt x="752" y="1627"/>
                  </a:lnTo>
                  <a:lnTo>
                    <a:pt x="783" y="1667"/>
                  </a:lnTo>
                  <a:lnTo>
                    <a:pt x="817" y="1702"/>
                  </a:lnTo>
                  <a:lnTo>
                    <a:pt x="850" y="1731"/>
                  </a:lnTo>
                  <a:lnTo>
                    <a:pt x="886" y="1751"/>
                  </a:lnTo>
                  <a:lnTo>
                    <a:pt x="886" y="1491"/>
                  </a:lnTo>
                  <a:close/>
                  <a:moveTo>
                    <a:pt x="1526" y="1078"/>
                  </a:moveTo>
                  <a:lnTo>
                    <a:pt x="1519" y="1166"/>
                  </a:lnTo>
                  <a:lnTo>
                    <a:pt x="1509" y="1252"/>
                  </a:lnTo>
                  <a:lnTo>
                    <a:pt x="1493" y="1336"/>
                  </a:lnTo>
                  <a:lnTo>
                    <a:pt x="1473" y="1417"/>
                  </a:lnTo>
                  <a:lnTo>
                    <a:pt x="1531" y="1450"/>
                  </a:lnTo>
                  <a:lnTo>
                    <a:pt x="1585" y="1489"/>
                  </a:lnTo>
                  <a:lnTo>
                    <a:pt x="1625" y="1436"/>
                  </a:lnTo>
                  <a:lnTo>
                    <a:pt x="1661" y="1382"/>
                  </a:lnTo>
                  <a:lnTo>
                    <a:pt x="1692" y="1325"/>
                  </a:lnTo>
                  <a:lnTo>
                    <a:pt x="1718" y="1265"/>
                  </a:lnTo>
                  <a:lnTo>
                    <a:pt x="1738" y="1204"/>
                  </a:lnTo>
                  <a:lnTo>
                    <a:pt x="1755" y="1142"/>
                  </a:lnTo>
                  <a:lnTo>
                    <a:pt x="1765" y="1078"/>
                  </a:lnTo>
                  <a:lnTo>
                    <a:pt x="1526" y="1078"/>
                  </a:lnTo>
                  <a:close/>
                  <a:moveTo>
                    <a:pt x="1056" y="1078"/>
                  </a:moveTo>
                  <a:lnTo>
                    <a:pt x="1056" y="1300"/>
                  </a:lnTo>
                  <a:lnTo>
                    <a:pt x="1122" y="1308"/>
                  </a:lnTo>
                  <a:lnTo>
                    <a:pt x="1187" y="1317"/>
                  </a:lnTo>
                  <a:lnTo>
                    <a:pt x="1251" y="1332"/>
                  </a:lnTo>
                  <a:lnTo>
                    <a:pt x="1311" y="1349"/>
                  </a:lnTo>
                  <a:lnTo>
                    <a:pt x="1327" y="1284"/>
                  </a:lnTo>
                  <a:lnTo>
                    <a:pt x="1339" y="1217"/>
                  </a:lnTo>
                  <a:lnTo>
                    <a:pt x="1349" y="1147"/>
                  </a:lnTo>
                  <a:lnTo>
                    <a:pt x="1355" y="1078"/>
                  </a:lnTo>
                  <a:lnTo>
                    <a:pt x="1056" y="1078"/>
                  </a:lnTo>
                  <a:close/>
                  <a:moveTo>
                    <a:pt x="587" y="1078"/>
                  </a:moveTo>
                  <a:lnTo>
                    <a:pt x="593" y="1147"/>
                  </a:lnTo>
                  <a:lnTo>
                    <a:pt x="603" y="1217"/>
                  </a:lnTo>
                  <a:lnTo>
                    <a:pt x="615" y="1284"/>
                  </a:lnTo>
                  <a:lnTo>
                    <a:pt x="631" y="1349"/>
                  </a:lnTo>
                  <a:lnTo>
                    <a:pt x="692" y="1332"/>
                  </a:lnTo>
                  <a:lnTo>
                    <a:pt x="755" y="1317"/>
                  </a:lnTo>
                  <a:lnTo>
                    <a:pt x="819" y="1308"/>
                  </a:lnTo>
                  <a:lnTo>
                    <a:pt x="886" y="1301"/>
                  </a:lnTo>
                  <a:lnTo>
                    <a:pt x="886" y="1078"/>
                  </a:lnTo>
                  <a:lnTo>
                    <a:pt x="587" y="1078"/>
                  </a:lnTo>
                  <a:close/>
                  <a:moveTo>
                    <a:pt x="177" y="1078"/>
                  </a:moveTo>
                  <a:lnTo>
                    <a:pt x="188" y="1142"/>
                  </a:lnTo>
                  <a:lnTo>
                    <a:pt x="204" y="1204"/>
                  </a:lnTo>
                  <a:lnTo>
                    <a:pt x="224" y="1266"/>
                  </a:lnTo>
                  <a:lnTo>
                    <a:pt x="250" y="1325"/>
                  </a:lnTo>
                  <a:lnTo>
                    <a:pt x="282" y="1382"/>
                  </a:lnTo>
                  <a:lnTo>
                    <a:pt x="317" y="1437"/>
                  </a:lnTo>
                  <a:lnTo>
                    <a:pt x="357" y="1489"/>
                  </a:lnTo>
                  <a:lnTo>
                    <a:pt x="411" y="1450"/>
                  </a:lnTo>
                  <a:lnTo>
                    <a:pt x="468" y="1417"/>
                  </a:lnTo>
                  <a:lnTo>
                    <a:pt x="449" y="1336"/>
                  </a:lnTo>
                  <a:lnTo>
                    <a:pt x="434" y="1252"/>
                  </a:lnTo>
                  <a:lnTo>
                    <a:pt x="423" y="1166"/>
                  </a:lnTo>
                  <a:lnTo>
                    <a:pt x="416" y="1078"/>
                  </a:lnTo>
                  <a:lnTo>
                    <a:pt x="177" y="1078"/>
                  </a:lnTo>
                  <a:close/>
                  <a:moveTo>
                    <a:pt x="1311" y="616"/>
                  </a:moveTo>
                  <a:lnTo>
                    <a:pt x="1251" y="634"/>
                  </a:lnTo>
                  <a:lnTo>
                    <a:pt x="1187" y="647"/>
                  </a:lnTo>
                  <a:lnTo>
                    <a:pt x="1122" y="658"/>
                  </a:lnTo>
                  <a:lnTo>
                    <a:pt x="1056" y="663"/>
                  </a:lnTo>
                  <a:lnTo>
                    <a:pt x="1056" y="888"/>
                  </a:lnTo>
                  <a:lnTo>
                    <a:pt x="1355" y="888"/>
                  </a:lnTo>
                  <a:lnTo>
                    <a:pt x="1349" y="817"/>
                  </a:lnTo>
                  <a:lnTo>
                    <a:pt x="1339" y="748"/>
                  </a:lnTo>
                  <a:lnTo>
                    <a:pt x="1327" y="681"/>
                  </a:lnTo>
                  <a:lnTo>
                    <a:pt x="1311" y="616"/>
                  </a:lnTo>
                  <a:close/>
                  <a:moveTo>
                    <a:pt x="630" y="615"/>
                  </a:moveTo>
                  <a:lnTo>
                    <a:pt x="615" y="681"/>
                  </a:lnTo>
                  <a:lnTo>
                    <a:pt x="603" y="748"/>
                  </a:lnTo>
                  <a:lnTo>
                    <a:pt x="593" y="817"/>
                  </a:lnTo>
                  <a:lnTo>
                    <a:pt x="587" y="888"/>
                  </a:lnTo>
                  <a:lnTo>
                    <a:pt x="886" y="888"/>
                  </a:lnTo>
                  <a:lnTo>
                    <a:pt x="886" y="663"/>
                  </a:lnTo>
                  <a:lnTo>
                    <a:pt x="819" y="657"/>
                  </a:lnTo>
                  <a:lnTo>
                    <a:pt x="754" y="647"/>
                  </a:lnTo>
                  <a:lnTo>
                    <a:pt x="692" y="633"/>
                  </a:lnTo>
                  <a:lnTo>
                    <a:pt x="630" y="615"/>
                  </a:lnTo>
                  <a:close/>
                  <a:moveTo>
                    <a:pt x="357" y="476"/>
                  </a:moveTo>
                  <a:lnTo>
                    <a:pt x="317" y="528"/>
                  </a:lnTo>
                  <a:lnTo>
                    <a:pt x="282" y="583"/>
                  </a:lnTo>
                  <a:lnTo>
                    <a:pt x="250" y="639"/>
                  </a:lnTo>
                  <a:lnTo>
                    <a:pt x="224" y="699"/>
                  </a:lnTo>
                  <a:lnTo>
                    <a:pt x="204" y="760"/>
                  </a:lnTo>
                  <a:lnTo>
                    <a:pt x="188" y="824"/>
                  </a:lnTo>
                  <a:lnTo>
                    <a:pt x="177" y="888"/>
                  </a:lnTo>
                  <a:lnTo>
                    <a:pt x="416" y="888"/>
                  </a:lnTo>
                  <a:lnTo>
                    <a:pt x="423" y="798"/>
                  </a:lnTo>
                  <a:lnTo>
                    <a:pt x="434" y="712"/>
                  </a:lnTo>
                  <a:lnTo>
                    <a:pt x="449" y="628"/>
                  </a:lnTo>
                  <a:lnTo>
                    <a:pt x="468" y="549"/>
                  </a:lnTo>
                  <a:lnTo>
                    <a:pt x="411" y="514"/>
                  </a:lnTo>
                  <a:lnTo>
                    <a:pt x="357" y="476"/>
                  </a:lnTo>
                  <a:close/>
                  <a:moveTo>
                    <a:pt x="1584" y="476"/>
                  </a:moveTo>
                  <a:lnTo>
                    <a:pt x="1549" y="501"/>
                  </a:lnTo>
                  <a:lnTo>
                    <a:pt x="1512" y="526"/>
                  </a:lnTo>
                  <a:lnTo>
                    <a:pt x="1473" y="548"/>
                  </a:lnTo>
                  <a:lnTo>
                    <a:pt x="1492" y="628"/>
                  </a:lnTo>
                  <a:lnTo>
                    <a:pt x="1508" y="712"/>
                  </a:lnTo>
                  <a:lnTo>
                    <a:pt x="1519" y="798"/>
                  </a:lnTo>
                  <a:lnTo>
                    <a:pt x="1526" y="888"/>
                  </a:lnTo>
                  <a:lnTo>
                    <a:pt x="1765" y="888"/>
                  </a:lnTo>
                  <a:lnTo>
                    <a:pt x="1755" y="824"/>
                  </a:lnTo>
                  <a:lnTo>
                    <a:pt x="1738" y="760"/>
                  </a:lnTo>
                  <a:lnTo>
                    <a:pt x="1718" y="699"/>
                  </a:lnTo>
                  <a:lnTo>
                    <a:pt x="1692" y="639"/>
                  </a:lnTo>
                  <a:lnTo>
                    <a:pt x="1661" y="583"/>
                  </a:lnTo>
                  <a:lnTo>
                    <a:pt x="1625" y="528"/>
                  </a:lnTo>
                  <a:lnTo>
                    <a:pt x="1584" y="476"/>
                  </a:lnTo>
                  <a:close/>
                  <a:moveTo>
                    <a:pt x="1376" y="300"/>
                  </a:moveTo>
                  <a:lnTo>
                    <a:pt x="1393" y="334"/>
                  </a:lnTo>
                  <a:lnTo>
                    <a:pt x="1409" y="368"/>
                  </a:lnTo>
                  <a:lnTo>
                    <a:pt x="1446" y="346"/>
                  </a:lnTo>
                  <a:lnTo>
                    <a:pt x="1411" y="322"/>
                  </a:lnTo>
                  <a:lnTo>
                    <a:pt x="1376" y="300"/>
                  </a:lnTo>
                  <a:close/>
                  <a:moveTo>
                    <a:pt x="566" y="300"/>
                  </a:moveTo>
                  <a:lnTo>
                    <a:pt x="531" y="322"/>
                  </a:lnTo>
                  <a:lnTo>
                    <a:pt x="496" y="346"/>
                  </a:lnTo>
                  <a:lnTo>
                    <a:pt x="514" y="357"/>
                  </a:lnTo>
                  <a:lnTo>
                    <a:pt x="533" y="368"/>
                  </a:lnTo>
                  <a:lnTo>
                    <a:pt x="549" y="333"/>
                  </a:lnTo>
                  <a:lnTo>
                    <a:pt x="566" y="300"/>
                  </a:lnTo>
                  <a:close/>
                  <a:moveTo>
                    <a:pt x="1056" y="213"/>
                  </a:moveTo>
                  <a:lnTo>
                    <a:pt x="1056" y="474"/>
                  </a:lnTo>
                  <a:lnTo>
                    <a:pt x="1122" y="466"/>
                  </a:lnTo>
                  <a:lnTo>
                    <a:pt x="1185" y="454"/>
                  </a:lnTo>
                  <a:lnTo>
                    <a:pt x="1246" y="438"/>
                  </a:lnTo>
                  <a:lnTo>
                    <a:pt x="1219" y="384"/>
                  </a:lnTo>
                  <a:lnTo>
                    <a:pt x="1190" y="337"/>
                  </a:lnTo>
                  <a:lnTo>
                    <a:pt x="1159" y="297"/>
                  </a:lnTo>
                  <a:lnTo>
                    <a:pt x="1125" y="262"/>
                  </a:lnTo>
                  <a:lnTo>
                    <a:pt x="1092" y="234"/>
                  </a:lnTo>
                  <a:lnTo>
                    <a:pt x="1056" y="213"/>
                  </a:lnTo>
                  <a:close/>
                  <a:moveTo>
                    <a:pt x="886" y="213"/>
                  </a:moveTo>
                  <a:lnTo>
                    <a:pt x="850" y="234"/>
                  </a:lnTo>
                  <a:lnTo>
                    <a:pt x="817" y="262"/>
                  </a:lnTo>
                  <a:lnTo>
                    <a:pt x="783" y="297"/>
                  </a:lnTo>
                  <a:lnTo>
                    <a:pt x="752" y="337"/>
                  </a:lnTo>
                  <a:lnTo>
                    <a:pt x="723" y="384"/>
                  </a:lnTo>
                  <a:lnTo>
                    <a:pt x="695" y="438"/>
                  </a:lnTo>
                  <a:lnTo>
                    <a:pt x="756" y="454"/>
                  </a:lnTo>
                  <a:lnTo>
                    <a:pt x="820" y="466"/>
                  </a:lnTo>
                  <a:lnTo>
                    <a:pt x="886" y="474"/>
                  </a:lnTo>
                  <a:lnTo>
                    <a:pt x="886" y="213"/>
                  </a:lnTo>
                  <a:close/>
                  <a:moveTo>
                    <a:pt x="971" y="0"/>
                  </a:moveTo>
                  <a:lnTo>
                    <a:pt x="1051" y="4"/>
                  </a:lnTo>
                  <a:lnTo>
                    <a:pt x="1129" y="13"/>
                  </a:lnTo>
                  <a:lnTo>
                    <a:pt x="1204" y="30"/>
                  </a:lnTo>
                  <a:lnTo>
                    <a:pt x="1278" y="51"/>
                  </a:lnTo>
                  <a:lnTo>
                    <a:pt x="1349" y="78"/>
                  </a:lnTo>
                  <a:lnTo>
                    <a:pt x="1417" y="110"/>
                  </a:lnTo>
                  <a:lnTo>
                    <a:pt x="1483" y="148"/>
                  </a:lnTo>
                  <a:lnTo>
                    <a:pt x="1544" y="190"/>
                  </a:lnTo>
                  <a:lnTo>
                    <a:pt x="1602" y="237"/>
                  </a:lnTo>
                  <a:lnTo>
                    <a:pt x="1658" y="288"/>
                  </a:lnTo>
                  <a:lnTo>
                    <a:pt x="1708" y="344"/>
                  </a:lnTo>
                  <a:lnTo>
                    <a:pt x="1755" y="403"/>
                  </a:lnTo>
                  <a:lnTo>
                    <a:pt x="1797" y="466"/>
                  </a:lnTo>
                  <a:lnTo>
                    <a:pt x="1833" y="531"/>
                  </a:lnTo>
                  <a:lnTo>
                    <a:pt x="1866" y="601"/>
                  </a:lnTo>
                  <a:lnTo>
                    <a:pt x="1893" y="672"/>
                  </a:lnTo>
                  <a:lnTo>
                    <a:pt x="1914" y="747"/>
                  </a:lnTo>
                  <a:lnTo>
                    <a:pt x="1929" y="824"/>
                  </a:lnTo>
                  <a:lnTo>
                    <a:pt x="1939" y="902"/>
                  </a:lnTo>
                  <a:lnTo>
                    <a:pt x="1942" y="983"/>
                  </a:lnTo>
                  <a:lnTo>
                    <a:pt x="1939" y="1062"/>
                  </a:lnTo>
                  <a:lnTo>
                    <a:pt x="1929" y="1142"/>
                  </a:lnTo>
                  <a:lnTo>
                    <a:pt x="1914" y="1218"/>
                  </a:lnTo>
                  <a:lnTo>
                    <a:pt x="1893" y="1292"/>
                  </a:lnTo>
                  <a:lnTo>
                    <a:pt x="1866" y="1364"/>
                  </a:lnTo>
                  <a:lnTo>
                    <a:pt x="1833" y="1433"/>
                  </a:lnTo>
                  <a:lnTo>
                    <a:pt x="1797" y="1500"/>
                  </a:lnTo>
                  <a:lnTo>
                    <a:pt x="1755" y="1562"/>
                  </a:lnTo>
                  <a:lnTo>
                    <a:pt x="1708" y="1621"/>
                  </a:lnTo>
                  <a:lnTo>
                    <a:pt x="1658" y="1676"/>
                  </a:lnTo>
                  <a:lnTo>
                    <a:pt x="1602" y="1727"/>
                  </a:lnTo>
                  <a:lnTo>
                    <a:pt x="1544" y="1774"/>
                  </a:lnTo>
                  <a:lnTo>
                    <a:pt x="1483" y="1817"/>
                  </a:lnTo>
                  <a:lnTo>
                    <a:pt x="1417" y="1854"/>
                  </a:lnTo>
                  <a:lnTo>
                    <a:pt x="1349" y="1887"/>
                  </a:lnTo>
                  <a:lnTo>
                    <a:pt x="1278" y="1914"/>
                  </a:lnTo>
                  <a:lnTo>
                    <a:pt x="1204" y="1935"/>
                  </a:lnTo>
                  <a:lnTo>
                    <a:pt x="1129" y="1951"/>
                  </a:lnTo>
                  <a:lnTo>
                    <a:pt x="1051" y="1961"/>
                  </a:lnTo>
                  <a:lnTo>
                    <a:pt x="971" y="1964"/>
                  </a:lnTo>
                  <a:lnTo>
                    <a:pt x="891" y="1961"/>
                  </a:lnTo>
                  <a:lnTo>
                    <a:pt x="814" y="1951"/>
                  </a:lnTo>
                  <a:lnTo>
                    <a:pt x="738" y="1935"/>
                  </a:lnTo>
                  <a:lnTo>
                    <a:pt x="665" y="1914"/>
                  </a:lnTo>
                  <a:lnTo>
                    <a:pt x="593" y="1887"/>
                  </a:lnTo>
                  <a:lnTo>
                    <a:pt x="525" y="1854"/>
                  </a:lnTo>
                  <a:lnTo>
                    <a:pt x="460" y="1817"/>
                  </a:lnTo>
                  <a:lnTo>
                    <a:pt x="398" y="1774"/>
                  </a:lnTo>
                  <a:lnTo>
                    <a:pt x="339" y="1727"/>
                  </a:lnTo>
                  <a:lnTo>
                    <a:pt x="285" y="1676"/>
                  </a:lnTo>
                  <a:lnTo>
                    <a:pt x="234" y="1621"/>
                  </a:lnTo>
                  <a:lnTo>
                    <a:pt x="188" y="1562"/>
                  </a:lnTo>
                  <a:lnTo>
                    <a:pt x="146" y="1500"/>
                  </a:lnTo>
                  <a:lnTo>
                    <a:pt x="109" y="1433"/>
                  </a:lnTo>
                  <a:lnTo>
                    <a:pt x="76" y="1364"/>
                  </a:lnTo>
                  <a:lnTo>
                    <a:pt x="49" y="1292"/>
                  </a:lnTo>
                  <a:lnTo>
                    <a:pt x="28" y="1218"/>
                  </a:lnTo>
                  <a:lnTo>
                    <a:pt x="13" y="1142"/>
                  </a:lnTo>
                  <a:lnTo>
                    <a:pt x="3" y="1062"/>
                  </a:lnTo>
                  <a:lnTo>
                    <a:pt x="0" y="983"/>
                  </a:lnTo>
                  <a:lnTo>
                    <a:pt x="3" y="902"/>
                  </a:lnTo>
                  <a:lnTo>
                    <a:pt x="13" y="824"/>
                  </a:lnTo>
                  <a:lnTo>
                    <a:pt x="28" y="747"/>
                  </a:lnTo>
                  <a:lnTo>
                    <a:pt x="49" y="672"/>
                  </a:lnTo>
                  <a:lnTo>
                    <a:pt x="76" y="601"/>
                  </a:lnTo>
                  <a:lnTo>
                    <a:pt x="109" y="531"/>
                  </a:lnTo>
                  <a:lnTo>
                    <a:pt x="146" y="466"/>
                  </a:lnTo>
                  <a:lnTo>
                    <a:pt x="188" y="403"/>
                  </a:lnTo>
                  <a:lnTo>
                    <a:pt x="234" y="344"/>
                  </a:lnTo>
                  <a:lnTo>
                    <a:pt x="285" y="288"/>
                  </a:lnTo>
                  <a:lnTo>
                    <a:pt x="339" y="237"/>
                  </a:lnTo>
                  <a:lnTo>
                    <a:pt x="398" y="190"/>
                  </a:lnTo>
                  <a:lnTo>
                    <a:pt x="460" y="148"/>
                  </a:lnTo>
                  <a:lnTo>
                    <a:pt x="525" y="110"/>
                  </a:lnTo>
                  <a:lnTo>
                    <a:pt x="593" y="78"/>
                  </a:lnTo>
                  <a:lnTo>
                    <a:pt x="665" y="51"/>
                  </a:lnTo>
                  <a:lnTo>
                    <a:pt x="738" y="30"/>
                  </a:lnTo>
                  <a:lnTo>
                    <a:pt x="814" y="13"/>
                  </a:lnTo>
                  <a:lnTo>
                    <a:pt x="891" y="4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Freeform 651"/>
            <p:cNvSpPr>
              <a:spLocks noEditPoints="1"/>
            </p:cNvSpPr>
            <p:nvPr/>
          </p:nvSpPr>
          <p:spPr bwMode="auto">
            <a:xfrm>
              <a:off x="-2439988" y="-979488"/>
              <a:ext cx="577850" cy="722313"/>
            </a:xfrm>
            <a:custGeom>
              <a:avLst/>
              <a:gdLst>
                <a:gd name="T0" fmla="*/ 745 w 2549"/>
                <a:gd name="T1" fmla="*/ 367 h 3186"/>
                <a:gd name="T2" fmla="*/ 383 w 2549"/>
                <a:gd name="T3" fmla="*/ 753 h 3186"/>
                <a:gd name="T4" fmla="*/ 745 w 2549"/>
                <a:gd name="T5" fmla="*/ 753 h 3186"/>
                <a:gd name="T6" fmla="*/ 745 w 2549"/>
                <a:gd name="T7" fmla="*/ 367 h 3186"/>
                <a:gd name="T8" fmla="*/ 817 w 2549"/>
                <a:gd name="T9" fmla="*/ 0 h 3186"/>
                <a:gd name="T10" fmla="*/ 2549 w 2549"/>
                <a:gd name="T11" fmla="*/ 0 h 3186"/>
                <a:gd name="T12" fmla="*/ 2549 w 2549"/>
                <a:gd name="T13" fmla="*/ 1318 h 3186"/>
                <a:gd name="T14" fmla="*/ 2484 w 2549"/>
                <a:gd name="T15" fmla="*/ 1302 h 3186"/>
                <a:gd name="T16" fmla="*/ 2418 w 2549"/>
                <a:gd name="T17" fmla="*/ 1291 h 3186"/>
                <a:gd name="T18" fmla="*/ 2352 w 2549"/>
                <a:gd name="T19" fmla="*/ 1285 h 3186"/>
                <a:gd name="T20" fmla="*/ 2352 w 2549"/>
                <a:gd name="T21" fmla="*/ 199 h 3186"/>
                <a:gd name="T22" fmla="*/ 942 w 2549"/>
                <a:gd name="T23" fmla="*/ 199 h 3186"/>
                <a:gd name="T24" fmla="*/ 942 w 2549"/>
                <a:gd name="T25" fmla="*/ 952 h 3186"/>
                <a:gd name="T26" fmla="*/ 197 w 2549"/>
                <a:gd name="T27" fmla="*/ 952 h 3186"/>
                <a:gd name="T28" fmla="*/ 197 w 2549"/>
                <a:gd name="T29" fmla="*/ 2987 h 3186"/>
                <a:gd name="T30" fmla="*/ 1393 w 2549"/>
                <a:gd name="T31" fmla="*/ 2987 h 3186"/>
                <a:gd name="T32" fmla="*/ 1432 w 2549"/>
                <a:gd name="T33" fmla="*/ 3041 h 3186"/>
                <a:gd name="T34" fmla="*/ 1475 w 2549"/>
                <a:gd name="T35" fmla="*/ 3093 h 3186"/>
                <a:gd name="T36" fmla="*/ 1521 w 2549"/>
                <a:gd name="T37" fmla="*/ 3141 h 3186"/>
                <a:gd name="T38" fmla="*/ 1569 w 2549"/>
                <a:gd name="T39" fmla="*/ 3186 h 3186"/>
                <a:gd name="T40" fmla="*/ 0 w 2549"/>
                <a:gd name="T41" fmla="*/ 3186 h 3186"/>
                <a:gd name="T42" fmla="*/ 0 w 2549"/>
                <a:gd name="T43" fmla="*/ 872 h 3186"/>
                <a:gd name="T44" fmla="*/ 817 w 2549"/>
                <a:gd name="T45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49" h="3186">
                  <a:moveTo>
                    <a:pt x="745" y="367"/>
                  </a:moveTo>
                  <a:lnTo>
                    <a:pt x="383" y="753"/>
                  </a:lnTo>
                  <a:lnTo>
                    <a:pt x="745" y="753"/>
                  </a:lnTo>
                  <a:lnTo>
                    <a:pt x="745" y="367"/>
                  </a:lnTo>
                  <a:close/>
                  <a:moveTo>
                    <a:pt x="817" y="0"/>
                  </a:moveTo>
                  <a:lnTo>
                    <a:pt x="2549" y="0"/>
                  </a:lnTo>
                  <a:lnTo>
                    <a:pt x="2549" y="1318"/>
                  </a:lnTo>
                  <a:lnTo>
                    <a:pt x="2484" y="1302"/>
                  </a:lnTo>
                  <a:lnTo>
                    <a:pt x="2418" y="1291"/>
                  </a:lnTo>
                  <a:lnTo>
                    <a:pt x="2352" y="1285"/>
                  </a:lnTo>
                  <a:lnTo>
                    <a:pt x="2352" y="199"/>
                  </a:lnTo>
                  <a:lnTo>
                    <a:pt x="942" y="199"/>
                  </a:lnTo>
                  <a:lnTo>
                    <a:pt x="942" y="952"/>
                  </a:lnTo>
                  <a:lnTo>
                    <a:pt x="197" y="952"/>
                  </a:lnTo>
                  <a:lnTo>
                    <a:pt x="197" y="2987"/>
                  </a:lnTo>
                  <a:lnTo>
                    <a:pt x="1393" y="2987"/>
                  </a:lnTo>
                  <a:lnTo>
                    <a:pt x="1432" y="3041"/>
                  </a:lnTo>
                  <a:lnTo>
                    <a:pt x="1475" y="3093"/>
                  </a:lnTo>
                  <a:lnTo>
                    <a:pt x="1521" y="3141"/>
                  </a:lnTo>
                  <a:lnTo>
                    <a:pt x="1569" y="3186"/>
                  </a:lnTo>
                  <a:lnTo>
                    <a:pt x="0" y="3186"/>
                  </a:lnTo>
                  <a:lnTo>
                    <a:pt x="0" y="872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1" name="Freeform 652"/>
            <p:cNvSpPr/>
            <p:nvPr/>
          </p:nvSpPr>
          <p:spPr bwMode="auto">
            <a:xfrm>
              <a:off x="-2341563" y="-636588"/>
              <a:ext cx="268288" cy="50800"/>
            </a:xfrm>
            <a:custGeom>
              <a:avLst/>
              <a:gdLst>
                <a:gd name="T0" fmla="*/ 0 w 1184"/>
                <a:gd name="T1" fmla="*/ 0 h 224"/>
                <a:gd name="T2" fmla="*/ 1184 w 1184"/>
                <a:gd name="T3" fmla="*/ 0 h 224"/>
                <a:gd name="T4" fmla="*/ 1124 w 1184"/>
                <a:gd name="T5" fmla="*/ 50 h 224"/>
                <a:gd name="T6" fmla="*/ 1069 w 1184"/>
                <a:gd name="T7" fmla="*/ 104 h 224"/>
                <a:gd name="T8" fmla="*/ 1017 w 1184"/>
                <a:gd name="T9" fmla="*/ 162 h 224"/>
                <a:gd name="T10" fmla="*/ 970 w 1184"/>
                <a:gd name="T11" fmla="*/ 224 h 224"/>
                <a:gd name="T12" fmla="*/ 0 w 1184"/>
                <a:gd name="T13" fmla="*/ 224 h 224"/>
                <a:gd name="T14" fmla="*/ 0 w 1184"/>
                <a:gd name="T1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224">
                  <a:moveTo>
                    <a:pt x="0" y="0"/>
                  </a:moveTo>
                  <a:lnTo>
                    <a:pt x="1184" y="0"/>
                  </a:lnTo>
                  <a:lnTo>
                    <a:pt x="1124" y="50"/>
                  </a:lnTo>
                  <a:lnTo>
                    <a:pt x="1069" y="104"/>
                  </a:lnTo>
                  <a:lnTo>
                    <a:pt x="1017" y="162"/>
                  </a:lnTo>
                  <a:lnTo>
                    <a:pt x="970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Freeform 653"/>
            <p:cNvSpPr/>
            <p:nvPr/>
          </p:nvSpPr>
          <p:spPr bwMode="auto">
            <a:xfrm>
              <a:off x="-2341563" y="-536576"/>
              <a:ext cx="192088" cy="52388"/>
            </a:xfrm>
            <a:custGeom>
              <a:avLst/>
              <a:gdLst>
                <a:gd name="T0" fmla="*/ 0 w 849"/>
                <a:gd name="T1" fmla="*/ 0 h 225"/>
                <a:gd name="T2" fmla="*/ 849 w 849"/>
                <a:gd name="T3" fmla="*/ 0 h 225"/>
                <a:gd name="T4" fmla="*/ 822 w 849"/>
                <a:gd name="T5" fmla="*/ 73 h 225"/>
                <a:gd name="T6" fmla="*/ 801 w 849"/>
                <a:gd name="T7" fmla="*/ 149 h 225"/>
                <a:gd name="T8" fmla="*/ 784 w 849"/>
                <a:gd name="T9" fmla="*/ 225 h 225"/>
                <a:gd name="T10" fmla="*/ 0 w 849"/>
                <a:gd name="T11" fmla="*/ 225 h 225"/>
                <a:gd name="T12" fmla="*/ 0 w 849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225">
                  <a:moveTo>
                    <a:pt x="0" y="0"/>
                  </a:moveTo>
                  <a:lnTo>
                    <a:pt x="849" y="0"/>
                  </a:lnTo>
                  <a:lnTo>
                    <a:pt x="822" y="73"/>
                  </a:lnTo>
                  <a:lnTo>
                    <a:pt x="801" y="149"/>
                  </a:lnTo>
                  <a:lnTo>
                    <a:pt x="784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3" name="Freeform 654"/>
            <p:cNvSpPr/>
            <p:nvPr/>
          </p:nvSpPr>
          <p:spPr bwMode="auto">
            <a:xfrm>
              <a:off x="-2341563" y="-430213"/>
              <a:ext cx="182563" cy="50800"/>
            </a:xfrm>
            <a:custGeom>
              <a:avLst/>
              <a:gdLst>
                <a:gd name="T0" fmla="*/ 0 w 803"/>
                <a:gd name="T1" fmla="*/ 0 h 224"/>
                <a:gd name="T2" fmla="*/ 770 w 803"/>
                <a:gd name="T3" fmla="*/ 0 h 224"/>
                <a:gd name="T4" fmla="*/ 776 w 803"/>
                <a:gd name="T5" fmla="*/ 76 h 224"/>
                <a:gd name="T6" fmla="*/ 787 w 803"/>
                <a:gd name="T7" fmla="*/ 151 h 224"/>
                <a:gd name="T8" fmla="*/ 803 w 803"/>
                <a:gd name="T9" fmla="*/ 224 h 224"/>
                <a:gd name="T10" fmla="*/ 0 w 803"/>
                <a:gd name="T11" fmla="*/ 224 h 224"/>
                <a:gd name="T12" fmla="*/ 0 w 803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224">
                  <a:moveTo>
                    <a:pt x="0" y="0"/>
                  </a:moveTo>
                  <a:lnTo>
                    <a:pt x="770" y="0"/>
                  </a:lnTo>
                  <a:lnTo>
                    <a:pt x="776" y="76"/>
                  </a:lnTo>
                  <a:lnTo>
                    <a:pt x="787" y="151"/>
                  </a:lnTo>
                  <a:lnTo>
                    <a:pt x="80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4" name="TextBox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29082" y="2233324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About Our Brand.</a:t>
            </a:r>
          </a:p>
        </p:txBody>
      </p:sp>
      <p:sp>
        <p:nvSpPr>
          <p:cNvPr id="75" name="Rectangle 7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827021" y="2971243"/>
            <a:ext cx="1813742" cy="33855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Slide</a:t>
            </a:r>
          </a:p>
        </p:txBody>
      </p:sp>
      <p:sp>
        <p:nvSpPr>
          <p:cNvPr id="65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77004" y="2016698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solidFill>
                  <a:schemeClr val="bg1"/>
                </a:solidFill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solidFill>
                  <a:schemeClr val="bg1"/>
                </a:solidFill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66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51103" y="626564"/>
            <a:ext cx="918710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7" name="图片占位符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D254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THANK YOU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0" name="图片占位符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图片占位符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图片占位符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41" name="直接箭头连接符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2021165" y="2736492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直接箭头连接符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4864011" y="387294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箭头连接符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7759611" y="274417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直接箭头连接符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10672795" y="387294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圆角矩形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8200" y="4994031"/>
            <a:ext cx="10728146" cy="1424354"/>
          </a:xfrm>
          <a:prstGeom prst="roundRect">
            <a:avLst>
              <a:gd name="adj" fmla="val 15432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1" name="图片占位符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Grp="1"/>
          </p:cNvSpPr>
          <p:nvPr>
            <p:ph type="title" idx="4294967295"/>
          </p:nvPr>
        </p:nvSpPr>
        <p:spPr>
          <a:xfrm>
            <a:off x="1006101" y="4804919"/>
            <a:ext cx="3690010" cy="1325563"/>
          </a:xfrm>
        </p:spPr>
        <p:txBody>
          <a:bodyPr/>
          <a:lstStyle/>
          <a:p>
            <a:br>
              <a:rPr lang="en-US" b="1" dirty="0">
                <a:latin typeface="微软雅黑"/>
                <a:ea typeface="微软雅黑"/>
                <a:sym typeface="微软雅黑"/>
              </a:rPr>
            </a:br>
            <a:r>
              <a:rPr lang="en-US" b="1" dirty="0">
                <a:latin typeface="微软雅黑"/>
                <a:ea typeface="微软雅黑"/>
                <a:sym typeface="微软雅黑"/>
              </a:rPr>
              <a:t>CONTENT</a:t>
            </a:r>
            <a:r>
              <a:rPr lang="en-US" altLang="zh-CN" b="1" dirty="0">
                <a:latin typeface="微软雅黑"/>
                <a:ea typeface="微软雅黑"/>
                <a:sym typeface="微软雅黑"/>
              </a:rPr>
              <a:t>S</a:t>
            </a:r>
            <a:endParaRPr lang="en-US" b="1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4" name="组合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06101" y="6183236"/>
            <a:ext cx="2981700" cy="45719"/>
            <a:chOff x="996067" y="1653034"/>
            <a:chExt cx="2981700" cy="240749"/>
          </a:xfrm>
        </p:grpSpPr>
        <p:sp>
          <p:nvSpPr>
            <p:cNvPr id="25" name="矩形 24"/>
            <p:cNvSpPr/>
            <p:nvPr/>
          </p:nvSpPr>
          <p:spPr>
            <a:xfrm>
              <a:off x="996067" y="1653034"/>
              <a:ext cx="259343" cy="240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5410" y="1653034"/>
              <a:ext cx="259343" cy="240749"/>
            </a:xfrm>
            <a:prstGeom prst="rect">
              <a:avLst/>
            </a:prstGeom>
            <a:solidFill>
              <a:srgbClr val="852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08616" y="1653034"/>
              <a:ext cx="259343" cy="240749"/>
            </a:xfrm>
            <a:prstGeom prst="rect">
              <a:avLst/>
            </a:prstGeom>
            <a:solidFill>
              <a:srgbClr val="A62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61822" y="1653034"/>
              <a:ext cx="259343" cy="2407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08891" y="1653034"/>
              <a:ext cx="259343" cy="240749"/>
            </a:xfrm>
            <a:prstGeom prst="rect">
              <a:avLst/>
            </a:prstGeom>
            <a:solidFill>
              <a:srgbClr val="C16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33711" y="1653034"/>
              <a:ext cx="259343" cy="240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93054" y="1653034"/>
              <a:ext cx="259343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740123" y="1653034"/>
              <a:ext cx="990575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18424" y="1653034"/>
              <a:ext cx="259343" cy="240749"/>
            </a:xfrm>
            <a:prstGeom prst="rect">
              <a:avLst/>
            </a:prstGeom>
            <a:solidFill>
              <a:srgbClr val="F1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7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238248" y="5404940"/>
            <a:ext cx="5638628" cy="79290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5" name="文本框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1058700" y="3244334"/>
            <a:ext cx="131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PART ONE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9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-82" y="3652496"/>
            <a:ext cx="2337055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! Now I'm gonna sing a song for you, and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0" name="文本框 5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6781389" y="3324268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PART THREE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5845727" y="3595565"/>
            <a:ext cx="2337055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! Now I'm gonna sing a song for you, and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文本框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4206810" y="4257695"/>
            <a:ext cx="9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PART TWO</a:t>
            </a:r>
            <a:endParaRPr lang="zh-CN" altLang="en-US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3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3777660" y="4083926"/>
            <a:ext cx="1000216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!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4" name="文本框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9943097" y="4215881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PART FOUR</a:t>
            </a:r>
            <a:endParaRPr lang="zh-CN" altLang="en-US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9538825" y="4042112"/>
            <a:ext cx="1000216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!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15A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543810" y="2447163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ONE.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97416" y="3697690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FREEPPT7.ALL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27221" y="4197106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Rectangle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27221" y="4197106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574505" y="4395828"/>
            <a:ext cx="179153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Single Target</a:t>
            </a:r>
          </a:p>
        </p:txBody>
      </p:sp>
      <p:cxnSp>
        <p:nvCxnSpPr>
          <p:cNvPr id="14" name="Straight Connector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6458495" y="3433629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23185" y="3464551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3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Single Date</a:t>
            </a:r>
          </a:p>
        </p:txBody>
      </p:sp>
      <p:sp>
        <p:nvSpPr>
          <p:cNvPr id="17" name="Rectangle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06629" y="3734568"/>
            <a:ext cx="16011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18" name="Isosceles Triangle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44382" y="373456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1643117"/>
            <a:ext cx="546613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600" dirty="0">
                <a:latin typeface="微软雅黑"/>
                <a:ea typeface="微软雅黑"/>
                <a:sym typeface="微软雅黑"/>
              </a:rPr>
              <a:t>SPECIAL 2019 EVENT</a:t>
            </a:r>
            <a:endParaRPr lang="id-ID" sz="36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02893" y="1316776"/>
            <a:ext cx="18629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1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2277295"/>
            <a:ext cx="4642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show you a thing or two</a:t>
            </a:r>
          </a:p>
        </p:txBody>
      </p:sp>
      <p:sp>
        <p:nvSpPr>
          <p:cNvPr id="25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638020" y="5696984"/>
            <a:ext cx="1636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00" dirty="0">
                <a:latin typeface="微软雅黑"/>
                <a:ea typeface="微软雅黑"/>
                <a:sym typeface="微软雅黑"/>
              </a:rPr>
              <a:t>Hey, hey, hey! It's Fat FREEPPT7</a:t>
            </a:r>
          </a:p>
        </p:txBody>
      </p:sp>
      <p:grpSp>
        <p:nvGrpSpPr>
          <p:cNvPr id="26" name="Group 1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179173" y="5220784"/>
            <a:ext cx="553961" cy="418482"/>
            <a:chOff x="7851775" y="5324475"/>
            <a:chExt cx="292100" cy="2206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1424"/>
            <p:cNvSpPr/>
            <p:nvPr/>
          </p:nvSpPr>
          <p:spPr bwMode="auto">
            <a:xfrm>
              <a:off x="7878763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1 w 414"/>
                <a:gd name="T7" fmla="*/ 23 h 412"/>
                <a:gd name="T8" fmla="*/ 328 w 414"/>
                <a:gd name="T9" fmla="*/ 40 h 412"/>
                <a:gd name="T10" fmla="*/ 352 w 414"/>
                <a:gd name="T11" fmla="*/ 60 h 412"/>
                <a:gd name="T12" fmla="*/ 373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3 w 414"/>
                <a:gd name="T29" fmla="*/ 328 h 412"/>
                <a:gd name="T30" fmla="*/ 352 w 414"/>
                <a:gd name="T31" fmla="*/ 352 h 412"/>
                <a:gd name="T32" fmla="*/ 328 w 414"/>
                <a:gd name="T33" fmla="*/ 372 h 412"/>
                <a:gd name="T34" fmla="*/ 301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3 w 414"/>
                <a:gd name="T43" fmla="*/ 409 h 412"/>
                <a:gd name="T44" fmla="*/ 141 w 414"/>
                <a:gd name="T45" fmla="*/ 402 h 412"/>
                <a:gd name="T46" fmla="*/ 111 w 414"/>
                <a:gd name="T47" fmla="*/ 389 h 412"/>
                <a:gd name="T48" fmla="*/ 84 w 414"/>
                <a:gd name="T49" fmla="*/ 372 h 412"/>
                <a:gd name="T50" fmla="*/ 60 w 414"/>
                <a:gd name="T51" fmla="*/ 352 h 412"/>
                <a:gd name="T52" fmla="*/ 39 w 414"/>
                <a:gd name="T53" fmla="*/ 328 h 412"/>
                <a:gd name="T54" fmla="*/ 23 w 414"/>
                <a:gd name="T55" fmla="*/ 301 h 412"/>
                <a:gd name="T56" fmla="*/ 10 w 414"/>
                <a:gd name="T57" fmla="*/ 271 h 412"/>
                <a:gd name="T58" fmla="*/ 2 w 414"/>
                <a:gd name="T59" fmla="*/ 240 h 412"/>
                <a:gd name="T60" fmla="*/ 0 w 414"/>
                <a:gd name="T61" fmla="*/ 206 h 412"/>
                <a:gd name="T62" fmla="*/ 2 w 414"/>
                <a:gd name="T63" fmla="*/ 173 h 412"/>
                <a:gd name="T64" fmla="*/ 10 w 414"/>
                <a:gd name="T65" fmla="*/ 141 h 412"/>
                <a:gd name="T66" fmla="*/ 23 w 414"/>
                <a:gd name="T67" fmla="*/ 111 h 412"/>
                <a:gd name="T68" fmla="*/ 39 w 414"/>
                <a:gd name="T69" fmla="*/ 84 h 412"/>
                <a:gd name="T70" fmla="*/ 60 w 414"/>
                <a:gd name="T71" fmla="*/ 60 h 412"/>
                <a:gd name="T72" fmla="*/ 84 w 414"/>
                <a:gd name="T73" fmla="*/ 40 h 412"/>
                <a:gd name="T74" fmla="*/ 111 w 414"/>
                <a:gd name="T75" fmla="*/ 23 h 412"/>
                <a:gd name="T76" fmla="*/ 141 w 414"/>
                <a:gd name="T77" fmla="*/ 11 h 412"/>
                <a:gd name="T78" fmla="*/ 173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1" y="23"/>
                  </a:lnTo>
                  <a:lnTo>
                    <a:pt x="328" y="40"/>
                  </a:lnTo>
                  <a:lnTo>
                    <a:pt x="352" y="60"/>
                  </a:lnTo>
                  <a:lnTo>
                    <a:pt x="373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3" y="328"/>
                  </a:lnTo>
                  <a:lnTo>
                    <a:pt x="352" y="352"/>
                  </a:lnTo>
                  <a:lnTo>
                    <a:pt x="328" y="372"/>
                  </a:lnTo>
                  <a:lnTo>
                    <a:pt x="301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3" y="409"/>
                  </a:lnTo>
                  <a:lnTo>
                    <a:pt x="141" y="402"/>
                  </a:lnTo>
                  <a:lnTo>
                    <a:pt x="111" y="389"/>
                  </a:lnTo>
                  <a:lnTo>
                    <a:pt x="84" y="372"/>
                  </a:lnTo>
                  <a:lnTo>
                    <a:pt x="60" y="352"/>
                  </a:lnTo>
                  <a:lnTo>
                    <a:pt x="39" y="328"/>
                  </a:lnTo>
                  <a:lnTo>
                    <a:pt x="23" y="301"/>
                  </a:lnTo>
                  <a:lnTo>
                    <a:pt x="10" y="271"/>
                  </a:lnTo>
                  <a:lnTo>
                    <a:pt x="2" y="240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4" y="40"/>
                  </a:lnTo>
                  <a:lnTo>
                    <a:pt x="111" y="23"/>
                  </a:lnTo>
                  <a:lnTo>
                    <a:pt x="141" y="11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Freeform 1425"/>
            <p:cNvSpPr/>
            <p:nvPr/>
          </p:nvSpPr>
          <p:spPr bwMode="auto">
            <a:xfrm>
              <a:off x="8080375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3 w 414"/>
                <a:gd name="T7" fmla="*/ 23 h 412"/>
                <a:gd name="T8" fmla="*/ 330 w 414"/>
                <a:gd name="T9" fmla="*/ 40 h 412"/>
                <a:gd name="T10" fmla="*/ 354 w 414"/>
                <a:gd name="T11" fmla="*/ 60 h 412"/>
                <a:gd name="T12" fmla="*/ 374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4 w 414"/>
                <a:gd name="T29" fmla="*/ 328 h 412"/>
                <a:gd name="T30" fmla="*/ 354 w 414"/>
                <a:gd name="T31" fmla="*/ 352 h 412"/>
                <a:gd name="T32" fmla="*/ 330 w 414"/>
                <a:gd name="T33" fmla="*/ 372 h 412"/>
                <a:gd name="T34" fmla="*/ 303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4 w 414"/>
                <a:gd name="T43" fmla="*/ 409 h 412"/>
                <a:gd name="T44" fmla="*/ 142 w 414"/>
                <a:gd name="T45" fmla="*/ 402 h 412"/>
                <a:gd name="T46" fmla="*/ 112 w 414"/>
                <a:gd name="T47" fmla="*/ 389 h 412"/>
                <a:gd name="T48" fmla="*/ 85 w 414"/>
                <a:gd name="T49" fmla="*/ 372 h 412"/>
                <a:gd name="T50" fmla="*/ 61 w 414"/>
                <a:gd name="T51" fmla="*/ 352 h 412"/>
                <a:gd name="T52" fmla="*/ 41 w 414"/>
                <a:gd name="T53" fmla="*/ 328 h 412"/>
                <a:gd name="T54" fmla="*/ 23 w 414"/>
                <a:gd name="T55" fmla="*/ 301 h 412"/>
                <a:gd name="T56" fmla="*/ 11 w 414"/>
                <a:gd name="T57" fmla="*/ 271 h 412"/>
                <a:gd name="T58" fmla="*/ 3 w 414"/>
                <a:gd name="T59" fmla="*/ 240 h 412"/>
                <a:gd name="T60" fmla="*/ 0 w 414"/>
                <a:gd name="T61" fmla="*/ 206 h 412"/>
                <a:gd name="T62" fmla="*/ 3 w 414"/>
                <a:gd name="T63" fmla="*/ 173 h 412"/>
                <a:gd name="T64" fmla="*/ 11 w 414"/>
                <a:gd name="T65" fmla="*/ 141 h 412"/>
                <a:gd name="T66" fmla="*/ 23 w 414"/>
                <a:gd name="T67" fmla="*/ 111 h 412"/>
                <a:gd name="T68" fmla="*/ 41 w 414"/>
                <a:gd name="T69" fmla="*/ 84 h 412"/>
                <a:gd name="T70" fmla="*/ 61 w 414"/>
                <a:gd name="T71" fmla="*/ 60 h 412"/>
                <a:gd name="T72" fmla="*/ 85 w 414"/>
                <a:gd name="T73" fmla="*/ 40 h 412"/>
                <a:gd name="T74" fmla="*/ 112 w 414"/>
                <a:gd name="T75" fmla="*/ 23 h 412"/>
                <a:gd name="T76" fmla="*/ 142 w 414"/>
                <a:gd name="T77" fmla="*/ 11 h 412"/>
                <a:gd name="T78" fmla="*/ 174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3" y="23"/>
                  </a:lnTo>
                  <a:lnTo>
                    <a:pt x="330" y="40"/>
                  </a:lnTo>
                  <a:lnTo>
                    <a:pt x="354" y="60"/>
                  </a:lnTo>
                  <a:lnTo>
                    <a:pt x="374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4" y="328"/>
                  </a:lnTo>
                  <a:lnTo>
                    <a:pt x="354" y="352"/>
                  </a:lnTo>
                  <a:lnTo>
                    <a:pt x="330" y="372"/>
                  </a:lnTo>
                  <a:lnTo>
                    <a:pt x="303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4" y="409"/>
                  </a:lnTo>
                  <a:lnTo>
                    <a:pt x="142" y="402"/>
                  </a:lnTo>
                  <a:lnTo>
                    <a:pt x="112" y="389"/>
                  </a:lnTo>
                  <a:lnTo>
                    <a:pt x="85" y="372"/>
                  </a:lnTo>
                  <a:lnTo>
                    <a:pt x="61" y="352"/>
                  </a:lnTo>
                  <a:lnTo>
                    <a:pt x="41" y="328"/>
                  </a:lnTo>
                  <a:lnTo>
                    <a:pt x="23" y="301"/>
                  </a:lnTo>
                  <a:lnTo>
                    <a:pt x="11" y="271"/>
                  </a:lnTo>
                  <a:lnTo>
                    <a:pt x="3" y="240"/>
                  </a:lnTo>
                  <a:lnTo>
                    <a:pt x="0" y="206"/>
                  </a:lnTo>
                  <a:lnTo>
                    <a:pt x="3" y="173"/>
                  </a:lnTo>
                  <a:lnTo>
                    <a:pt x="11" y="141"/>
                  </a:lnTo>
                  <a:lnTo>
                    <a:pt x="23" y="111"/>
                  </a:lnTo>
                  <a:lnTo>
                    <a:pt x="41" y="84"/>
                  </a:lnTo>
                  <a:lnTo>
                    <a:pt x="61" y="60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2" y="11"/>
                  </a:lnTo>
                  <a:lnTo>
                    <a:pt x="174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Freeform 1426"/>
            <p:cNvSpPr/>
            <p:nvPr/>
          </p:nvSpPr>
          <p:spPr bwMode="auto">
            <a:xfrm>
              <a:off x="7851775" y="5357813"/>
              <a:ext cx="292100" cy="187325"/>
            </a:xfrm>
            <a:custGeom>
              <a:avLst/>
              <a:gdLst>
                <a:gd name="T0" fmla="*/ 1221 w 3312"/>
                <a:gd name="T1" fmla="*/ 185 h 2127"/>
                <a:gd name="T2" fmla="*/ 1612 w 3312"/>
                <a:gd name="T3" fmla="*/ 423 h 2127"/>
                <a:gd name="T4" fmla="*/ 1594 w 3312"/>
                <a:gd name="T5" fmla="*/ 110 h 2127"/>
                <a:gd name="T6" fmla="*/ 1708 w 3312"/>
                <a:gd name="T7" fmla="*/ 101 h 2127"/>
                <a:gd name="T8" fmla="*/ 1718 w 3312"/>
                <a:gd name="T9" fmla="*/ 121 h 2127"/>
                <a:gd name="T10" fmla="*/ 1945 w 3312"/>
                <a:gd name="T11" fmla="*/ 103 h 2127"/>
                <a:gd name="T12" fmla="*/ 2535 w 3312"/>
                <a:gd name="T13" fmla="*/ 56 h 2127"/>
                <a:gd name="T14" fmla="*/ 3146 w 3312"/>
                <a:gd name="T15" fmla="*/ 113 h 2127"/>
                <a:gd name="T16" fmla="*/ 3308 w 3312"/>
                <a:gd name="T17" fmla="*/ 335 h 2127"/>
                <a:gd name="T18" fmla="*/ 3213 w 3312"/>
                <a:gd name="T19" fmla="*/ 1166 h 2127"/>
                <a:gd name="T20" fmla="*/ 3112 w 3312"/>
                <a:gd name="T21" fmla="*/ 1067 h 2127"/>
                <a:gd name="T22" fmla="*/ 3067 w 3312"/>
                <a:gd name="T23" fmla="*/ 401 h 2127"/>
                <a:gd name="T24" fmla="*/ 3067 w 3312"/>
                <a:gd name="T25" fmla="*/ 746 h 2127"/>
                <a:gd name="T26" fmla="*/ 3068 w 3312"/>
                <a:gd name="T27" fmla="*/ 894 h 2127"/>
                <a:gd name="T28" fmla="*/ 3068 w 3312"/>
                <a:gd name="T29" fmla="*/ 999 h 2127"/>
                <a:gd name="T30" fmla="*/ 3069 w 3312"/>
                <a:gd name="T31" fmla="*/ 1221 h 2127"/>
                <a:gd name="T32" fmla="*/ 3069 w 3312"/>
                <a:gd name="T33" fmla="*/ 1718 h 2127"/>
                <a:gd name="T34" fmla="*/ 3016 w 3312"/>
                <a:gd name="T35" fmla="*/ 2107 h 2127"/>
                <a:gd name="T36" fmla="*/ 2850 w 3312"/>
                <a:gd name="T37" fmla="*/ 2074 h 2127"/>
                <a:gd name="T38" fmla="*/ 2804 w 3312"/>
                <a:gd name="T39" fmla="*/ 1054 h 2127"/>
                <a:gd name="T40" fmla="*/ 2758 w 3312"/>
                <a:gd name="T41" fmla="*/ 2074 h 2127"/>
                <a:gd name="T42" fmla="*/ 2591 w 3312"/>
                <a:gd name="T43" fmla="*/ 2107 h 2127"/>
                <a:gd name="T44" fmla="*/ 2529 w 3312"/>
                <a:gd name="T45" fmla="*/ 319 h 2127"/>
                <a:gd name="T46" fmla="*/ 2474 w 3312"/>
                <a:gd name="T47" fmla="*/ 1129 h 2127"/>
                <a:gd name="T48" fmla="*/ 2333 w 3312"/>
                <a:gd name="T49" fmla="*/ 1144 h 2127"/>
                <a:gd name="T50" fmla="*/ 2242 w 3312"/>
                <a:gd name="T51" fmla="*/ 510 h 2127"/>
                <a:gd name="T52" fmla="*/ 1927 w 3312"/>
                <a:gd name="T53" fmla="*/ 330 h 2127"/>
                <a:gd name="T54" fmla="*/ 1919 w 3312"/>
                <a:gd name="T55" fmla="*/ 558 h 2127"/>
                <a:gd name="T56" fmla="*/ 1920 w 3312"/>
                <a:gd name="T57" fmla="*/ 1183 h 2127"/>
                <a:gd name="T58" fmla="*/ 1921 w 3312"/>
                <a:gd name="T59" fmla="*/ 1799 h 2127"/>
                <a:gd name="T60" fmla="*/ 1886 w 3312"/>
                <a:gd name="T61" fmla="*/ 2092 h 2127"/>
                <a:gd name="T62" fmla="*/ 1716 w 3312"/>
                <a:gd name="T63" fmla="*/ 2092 h 2127"/>
                <a:gd name="T64" fmla="*/ 1665 w 3312"/>
                <a:gd name="T65" fmla="*/ 1056 h 2127"/>
                <a:gd name="T66" fmla="*/ 1620 w 3312"/>
                <a:gd name="T67" fmla="*/ 2054 h 2127"/>
                <a:gd name="T68" fmla="*/ 1463 w 3312"/>
                <a:gd name="T69" fmla="*/ 2118 h 2127"/>
                <a:gd name="T70" fmla="*/ 1390 w 3312"/>
                <a:gd name="T71" fmla="*/ 318 h 2127"/>
                <a:gd name="T72" fmla="*/ 1369 w 3312"/>
                <a:gd name="T73" fmla="*/ 325 h 2127"/>
                <a:gd name="T74" fmla="*/ 1278 w 3312"/>
                <a:gd name="T75" fmla="*/ 494 h 2127"/>
                <a:gd name="T76" fmla="*/ 1127 w 3312"/>
                <a:gd name="T77" fmla="*/ 626 h 2127"/>
                <a:gd name="T78" fmla="*/ 1005 w 3312"/>
                <a:gd name="T79" fmla="*/ 1110 h 2127"/>
                <a:gd name="T80" fmla="*/ 871 w 3312"/>
                <a:gd name="T81" fmla="*/ 1156 h 2127"/>
                <a:gd name="T82" fmla="*/ 802 w 3312"/>
                <a:gd name="T83" fmla="*/ 318 h 2127"/>
                <a:gd name="T84" fmla="*/ 770 w 3312"/>
                <a:gd name="T85" fmla="*/ 659 h 2127"/>
                <a:gd name="T86" fmla="*/ 771 w 3312"/>
                <a:gd name="T87" fmla="*/ 1095 h 2127"/>
                <a:gd name="T88" fmla="*/ 772 w 3312"/>
                <a:gd name="T89" fmla="*/ 1484 h 2127"/>
                <a:gd name="T90" fmla="*/ 770 w 3312"/>
                <a:gd name="T91" fmla="*/ 2032 h 2127"/>
                <a:gd name="T92" fmla="*/ 628 w 3312"/>
                <a:gd name="T93" fmla="*/ 2125 h 2127"/>
                <a:gd name="T94" fmla="*/ 533 w 3312"/>
                <a:gd name="T95" fmla="*/ 1080 h 2127"/>
                <a:gd name="T96" fmla="*/ 481 w 3312"/>
                <a:gd name="T97" fmla="*/ 1080 h 2127"/>
                <a:gd name="T98" fmla="*/ 385 w 3312"/>
                <a:gd name="T99" fmla="*/ 2125 h 2127"/>
                <a:gd name="T100" fmla="*/ 244 w 3312"/>
                <a:gd name="T101" fmla="*/ 2032 h 2127"/>
                <a:gd name="T102" fmla="*/ 203 w 3312"/>
                <a:gd name="T103" fmla="*/ 336 h 2127"/>
                <a:gd name="T104" fmla="*/ 99 w 3312"/>
                <a:gd name="T105" fmla="*/ 1166 h 2127"/>
                <a:gd name="T106" fmla="*/ 0 w 3312"/>
                <a:gd name="T107" fmla="*/ 1066 h 2127"/>
                <a:gd name="T108" fmla="*/ 101 w 3312"/>
                <a:gd name="T109" fmla="*/ 146 h 2127"/>
                <a:gd name="T110" fmla="*/ 757 w 3312"/>
                <a:gd name="T111" fmla="*/ 4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2" h="2127">
                  <a:moveTo>
                    <a:pt x="847" y="0"/>
                  </a:moveTo>
                  <a:lnTo>
                    <a:pt x="869" y="4"/>
                  </a:lnTo>
                  <a:lnTo>
                    <a:pt x="889" y="12"/>
                  </a:lnTo>
                  <a:lnTo>
                    <a:pt x="907" y="25"/>
                  </a:lnTo>
                  <a:lnTo>
                    <a:pt x="922" y="42"/>
                  </a:lnTo>
                  <a:lnTo>
                    <a:pt x="1134" y="340"/>
                  </a:lnTo>
                  <a:lnTo>
                    <a:pt x="1203" y="213"/>
                  </a:lnTo>
                  <a:lnTo>
                    <a:pt x="1221" y="185"/>
                  </a:lnTo>
                  <a:lnTo>
                    <a:pt x="1244" y="160"/>
                  </a:lnTo>
                  <a:lnTo>
                    <a:pt x="1269" y="140"/>
                  </a:lnTo>
                  <a:lnTo>
                    <a:pt x="1296" y="123"/>
                  </a:lnTo>
                  <a:lnTo>
                    <a:pt x="1326" y="111"/>
                  </a:lnTo>
                  <a:lnTo>
                    <a:pt x="1358" y="103"/>
                  </a:lnTo>
                  <a:lnTo>
                    <a:pt x="1391" y="101"/>
                  </a:lnTo>
                  <a:lnTo>
                    <a:pt x="1489" y="101"/>
                  </a:lnTo>
                  <a:lnTo>
                    <a:pt x="1612" y="423"/>
                  </a:lnTo>
                  <a:lnTo>
                    <a:pt x="1587" y="286"/>
                  </a:lnTo>
                  <a:lnTo>
                    <a:pt x="1586" y="271"/>
                  </a:lnTo>
                  <a:lnTo>
                    <a:pt x="1591" y="258"/>
                  </a:lnTo>
                  <a:lnTo>
                    <a:pt x="1631" y="185"/>
                  </a:lnTo>
                  <a:lnTo>
                    <a:pt x="1595" y="121"/>
                  </a:lnTo>
                  <a:lnTo>
                    <a:pt x="1594" y="117"/>
                  </a:lnTo>
                  <a:lnTo>
                    <a:pt x="1594" y="113"/>
                  </a:lnTo>
                  <a:lnTo>
                    <a:pt x="1594" y="110"/>
                  </a:lnTo>
                  <a:lnTo>
                    <a:pt x="1596" y="106"/>
                  </a:lnTo>
                  <a:lnTo>
                    <a:pt x="1597" y="104"/>
                  </a:lnTo>
                  <a:lnTo>
                    <a:pt x="1600" y="103"/>
                  </a:lnTo>
                  <a:lnTo>
                    <a:pt x="1602" y="102"/>
                  </a:lnTo>
                  <a:lnTo>
                    <a:pt x="1605" y="101"/>
                  </a:lnTo>
                  <a:lnTo>
                    <a:pt x="1608" y="101"/>
                  </a:lnTo>
                  <a:lnTo>
                    <a:pt x="1705" y="101"/>
                  </a:lnTo>
                  <a:lnTo>
                    <a:pt x="1708" y="101"/>
                  </a:lnTo>
                  <a:lnTo>
                    <a:pt x="1711" y="102"/>
                  </a:lnTo>
                  <a:lnTo>
                    <a:pt x="1714" y="103"/>
                  </a:lnTo>
                  <a:lnTo>
                    <a:pt x="1716" y="104"/>
                  </a:lnTo>
                  <a:lnTo>
                    <a:pt x="1718" y="106"/>
                  </a:lnTo>
                  <a:lnTo>
                    <a:pt x="1719" y="110"/>
                  </a:lnTo>
                  <a:lnTo>
                    <a:pt x="1720" y="113"/>
                  </a:lnTo>
                  <a:lnTo>
                    <a:pt x="1719" y="117"/>
                  </a:lnTo>
                  <a:lnTo>
                    <a:pt x="1718" y="121"/>
                  </a:lnTo>
                  <a:lnTo>
                    <a:pt x="1683" y="185"/>
                  </a:lnTo>
                  <a:lnTo>
                    <a:pt x="1723" y="258"/>
                  </a:lnTo>
                  <a:lnTo>
                    <a:pt x="1727" y="271"/>
                  </a:lnTo>
                  <a:lnTo>
                    <a:pt x="1727" y="286"/>
                  </a:lnTo>
                  <a:lnTo>
                    <a:pt x="1698" y="423"/>
                  </a:lnTo>
                  <a:lnTo>
                    <a:pt x="1822" y="101"/>
                  </a:lnTo>
                  <a:lnTo>
                    <a:pt x="1924" y="101"/>
                  </a:lnTo>
                  <a:lnTo>
                    <a:pt x="1945" y="103"/>
                  </a:lnTo>
                  <a:lnTo>
                    <a:pt x="1966" y="110"/>
                  </a:lnTo>
                  <a:lnTo>
                    <a:pt x="1984" y="121"/>
                  </a:lnTo>
                  <a:lnTo>
                    <a:pt x="2204" y="289"/>
                  </a:lnTo>
                  <a:lnTo>
                    <a:pt x="2452" y="78"/>
                  </a:lnTo>
                  <a:lnTo>
                    <a:pt x="2471" y="65"/>
                  </a:lnTo>
                  <a:lnTo>
                    <a:pt x="2492" y="57"/>
                  </a:lnTo>
                  <a:lnTo>
                    <a:pt x="2514" y="54"/>
                  </a:lnTo>
                  <a:lnTo>
                    <a:pt x="2535" y="56"/>
                  </a:lnTo>
                  <a:lnTo>
                    <a:pt x="2556" y="62"/>
                  </a:lnTo>
                  <a:lnTo>
                    <a:pt x="2576" y="73"/>
                  </a:lnTo>
                  <a:lnTo>
                    <a:pt x="2592" y="89"/>
                  </a:lnTo>
                  <a:lnTo>
                    <a:pt x="2597" y="95"/>
                  </a:lnTo>
                  <a:lnTo>
                    <a:pt x="2601" y="101"/>
                  </a:lnTo>
                  <a:lnTo>
                    <a:pt x="3072" y="101"/>
                  </a:lnTo>
                  <a:lnTo>
                    <a:pt x="3110" y="104"/>
                  </a:lnTo>
                  <a:lnTo>
                    <a:pt x="3146" y="113"/>
                  </a:lnTo>
                  <a:lnTo>
                    <a:pt x="3181" y="127"/>
                  </a:lnTo>
                  <a:lnTo>
                    <a:pt x="3211" y="146"/>
                  </a:lnTo>
                  <a:lnTo>
                    <a:pt x="3239" y="169"/>
                  </a:lnTo>
                  <a:lnTo>
                    <a:pt x="3262" y="197"/>
                  </a:lnTo>
                  <a:lnTo>
                    <a:pt x="3281" y="227"/>
                  </a:lnTo>
                  <a:lnTo>
                    <a:pt x="3296" y="261"/>
                  </a:lnTo>
                  <a:lnTo>
                    <a:pt x="3305" y="297"/>
                  </a:lnTo>
                  <a:lnTo>
                    <a:pt x="3308" y="335"/>
                  </a:lnTo>
                  <a:lnTo>
                    <a:pt x="3312" y="1066"/>
                  </a:lnTo>
                  <a:lnTo>
                    <a:pt x="3309" y="1089"/>
                  </a:lnTo>
                  <a:lnTo>
                    <a:pt x="3302" y="1110"/>
                  </a:lnTo>
                  <a:lnTo>
                    <a:pt x="3290" y="1128"/>
                  </a:lnTo>
                  <a:lnTo>
                    <a:pt x="3275" y="1144"/>
                  </a:lnTo>
                  <a:lnTo>
                    <a:pt x="3257" y="1156"/>
                  </a:lnTo>
                  <a:lnTo>
                    <a:pt x="3236" y="1163"/>
                  </a:lnTo>
                  <a:lnTo>
                    <a:pt x="3213" y="1166"/>
                  </a:lnTo>
                  <a:lnTo>
                    <a:pt x="3212" y="1166"/>
                  </a:lnTo>
                  <a:lnTo>
                    <a:pt x="3190" y="1163"/>
                  </a:lnTo>
                  <a:lnTo>
                    <a:pt x="3168" y="1156"/>
                  </a:lnTo>
                  <a:lnTo>
                    <a:pt x="3149" y="1144"/>
                  </a:lnTo>
                  <a:lnTo>
                    <a:pt x="3134" y="1129"/>
                  </a:lnTo>
                  <a:lnTo>
                    <a:pt x="3122" y="1111"/>
                  </a:lnTo>
                  <a:lnTo>
                    <a:pt x="3115" y="1090"/>
                  </a:lnTo>
                  <a:lnTo>
                    <a:pt x="3112" y="1067"/>
                  </a:lnTo>
                  <a:lnTo>
                    <a:pt x="3108" y="336"/>
                  </a:lnTo>
                  <a:lnTo>
                    <a:pt x="3106" y="325"/>
                  </a:lnTo>
                  <a:lnTo>
                    <a:pt x="3098" y="318"/>
                  </a:lnTo>
                  <a:lnTo>
                    <a:pt x="3088" y="315"/>
                  </a:lnTo>
                  <a:lnTo>
                    <a:pt x="3077" y="318"/>
                  </a:lnTo>
                  <a:lnTo>
                    <a:pt x="3070" y="325"/>
                  </a:lnTo>
                  <a:lnTo>
                    <a:pt x="3067" y="336"/>
                  </a:lnTo>
                  <a:lnTo>
                    <a:pt x="3067" y="401"/>
                  </a:lnTo>
                  <a:lnTo>
                    <a:pt x="3067" y="460"/>
                  </a:lnTo>
                  <a:lnTo>
                    <a:pt x="3067" y="515"/>
                  </a:lnTo>
                  <a:lnTo>
                    <a:pt x="3067" y="564"/>
                  </a:lnTo>
                  <a:lnTo>
                    <a:pt x="3067" y="609"/>
                  </a:lnTo>
                  <a:lnTo>
                    <a:pt x="3067" y="649"/>
                  </a:lnTo>
                  <a:lnTo>
                    <a:pt x="3067" y="685"/>
                  </a:lnTo>
                  <a:lnTo>
                    <a:pt x="3067" y="717"/>
                  </a:lnTo>
                  <a:lnTo>
                    <a:pt x="3067" y="746"/>
                  </a:lnTo>
                  <a:lnTo>
                    <a:pt x="3067" y="772"/>
                  </a:lnTo>
                  <a:lnTo>
                    <a:pt x="3067" y="796"/>
                  </a:lnTo>
                  <a:lnTo>
                    <a:pt x="3067" y="816"/>
                  </a:lnTo>
                  <a:lnTo>
                    <a:pt x="3067" y="835"/>
                  </a:lnTo>
                  <a:lnTo>
                    <a:pt x="3067" y="851"/>
                  </a:lnTo>
                  <a:lnTo>
                    <a:pt x="3067" y="866"/>
                  </a:lnTo>
                  <a:lnTo>
                    <a:pt x="3067" y="881"/>
                  </a:lnTo>
                  <a:lnTo>
                    <a:pt x="3068" y="894"/>
                  </a:lnTo>
                  <a:lnTo>
                    <a:pt x="3068" y="906"/>
                  </a:lnTo>
                  <a:lnTo>
                    <a:pt x="3068" y="918"/>
                  </a:lnTo>
                  <a:lnTo>
                    <a:pt x="3068" y="930"/>
                  </a:lnTo>
                  <a:lnTo>
                    <a:pt x="3068" y="942"/>
                  </a:lnTo>
                  <a:lnTo>
                    <a:pt x="3068" y="955"/>
                  </a:lnTo>
                  <a:lnTo>
                    <a:pt x="3068" y="968"/>
                  </a:lnTo>
                  <a:lnTo>
                    <a:pt x="3068" y="983"/>
                  </a:lnTo>
                  <a:lnTo>
                    <a:pt x="3068" y="999"/>
                  </a:lnTo>
                  <a:lnTo>
                    <a:pt x="3068" y="1017"/>
                  </a:lnTo>
                  <a:lnTo>
                    <a:pt x="3068" y="1038"/>
                  </a:lnTo>
                  <a:lnTo>
                    <a:pt x="3068" y="1060"/>
                  </a:lnTo>
                  <a:lnTo>
                    <a:pt x="3068" y="1086"/>
                  </a:lnTo>
                  <a:lnTo>
                    <a:pt x="3068" y="1114"/>
                  </a:lnTo>
                  <a:lnTo>
                    <a:pt x="3069" y="1146"/>
                  </a:lnTo>
                  <a:lnTo>
                    <a:pt x="3069" y="1182"/>
                  </a:lnTo>
                  <a:lnTo>
                    <a:pt x="3069" y="1221"/>
                  </a:lnTo>
                  <a:lnTo>
                    <a:pt x="3069" y="1265"/>
                  </a:lnTo>
                  <a:lnTo>
                    <a:pt x="3069" y="1314"/>
                  </a:lnTo>
                  <a:lnTo>
                    <a:pt x="3069" y="1367"/>
                  </a:lnTo>
                  <a:lnTo>
                    <a:pt x="3069" y="1426"/>
                  </a:lnTo>
                  <a:lnTo>
                    <a:pt x="3069" y="1490"/>
                  </a:lnTo>
                  <a:lnTo>
                    <a:pt x="3069" y="1560"/>
                  </a:lnTo>
                  <a:lnTo>
                    <a:pt x="3069" y="1636"/>
                  </a:lnTo>
                  <a:lnTo>
                    <a:pt x="3069" y="1718"/>
                  </a:lnTo>
                  <a:lnTo>
                    <a:pt x="3069" y="1808"/>
                  </a:lnTo>
                  <a:lnTo>
                    <a:pt x="3069" y="1904"/>
                  </a:lnTo>
                  <a:lnTo>
                    <a:pt x="3069" y="2008"/>
                  </a:lnTo>
                  <a:lnTo>
                    <a:pt x="3067" y="2032"/>
                  </a:lnTo>
                  <a:lnTo>
                    <a:pt x="3060" y="2054"/>
                  </a:lnTo>
                  <a:lnTo>
                    <a:pt x="3049" y="2074"/>
                  </a:lnTo>
                  <a:lnTo>
                    <a:pt x="3034" y="2092"/>
                  </a:lnTo>
                  <a:lnTo>
                    <a:pt x="3016" y="2107"/>
                  </a:lnTo>
                  <a:lnTo>
                    <a:pt x="2996" y="2118"/>
                  </a:lnTo>
                  <a:lnTo>
                    <a:pt x="2974" y="2125"/>
                  </a:lnTo>
                  <a:lnTo>
                    <a:pt x="2950" y="2127"/>
                  </a:lnTo>
                  <a:lnTo>
                    <a:pt x="2926" y="2125"/>
                  </a:lnTo>
                  <a:lnTo>
                    <a:pt x="2903" y="2118"/>
                  </a:lnTo>
                  <a:lnTo>
                    <a:pt x="2882" y="2107"/>
                  </a:lnTo>
                  <a:lnTo>
                    <a:pt x="2864" y="2092"/>
                  </a:lnTo>
                  <a:lnTo>
                    <a:pt x="2850" y="2074"/>
                  </a:lnTo>
                  <a:lnTo>
                    <a:pt x="2839" y="2054"/>
                  </a:lnTo>
                  <a:lnTo>
                    <a:pt x="2832" y="2032"/>
                  </a:lnTo>
                  <a:lnTo>
                    <a:pt x="2829" y="2008"/>
                  </a:lnTo>
                  <a:lnTo>
                    <a:pt x="2829" y="1080"/>
                  </a:lnTo>
                  <a:lnTo>
                    <a:pt x="2827" y="1070"/>
                  </a:lnTo>
                  <a:lnTo>
                    <a:pt x="2822" y="1062"/>
                  </a:lnTo>
                  <a:lnTo>
                    <a:pt x="2814" y="1056"/>
                  </a:lnTo>
                  <a:lnTo>
                    <a:pt x="2804" y="1054"/>
                  </a:lnTo>
                  <a:lnTo>
                    <a:pt x="2794" y="1056"/>
                  </a:lnTo>
                  <a:lnTo>
                    <a:pt x="2785" y="1062"/>
                  </a:lnTo>
                  <a:lnTo>
                    <a:pt x="2780" y="1070"/>
                  </a:lnTo>
                  <a:lnTo>
                    <a:pt x="2778" y="1080"/>
                  </a:lnTo>
                  <a:lnTo>
                    <a:pt x="2778" y="2008"/>
                  </a:lnTo>
                  <a:lnTo>
                    <a:pt x="2775" y="2032"/>
                  </a:lnTo>
                  <a:lnTo>
                    <a:pt x="2769" y="2054"/>
                  </a:lnTo>
                  <a:lnTo>
                    <a:pt x="2758" y="2074"/>
                  </a:lnTo>
                  <a:lnTo>
                    <a:pt x="2743" y="2092"/>
                  </a:lnTo>
                  <a:lnTo>
                    <a:pt x="2725" y="2107"/>
                  </a:lnTo>
                  <a:lnTo>
                    <a:pt x="2705" y="2118"/>
                  </a:lnTo>
                  <a:lnTo>
                    <a:pt x="2683" y="2125"/>
                  </a:lnTo>
                  <a:lnTo>
                    <a:pt x="2659" y="2127"/>
                  </a:lnTo>
                  <a:lnTo>
                    <a:pt x="2635" y="2125"/>
                  </a:lnTo>
                  <a:lnTo>
                    <a:pt x="2611" y="2118"/>
                  </a:lnTo>
                  <a:lnTo>
                    <a:pt x="2591" y="2107"/>
                  </a:lnTo>
                  <a:lnTo>
                    <a:pt x="2573" y="2092"/>
                  </a:lnTo>
                  <a:lnTo>
                    <a:pt x="2559" y="2074"/>
                  </a:lnTo>
                  <a:lnTo>
                    <a:pt x="2548" y="2054"/>
                  </a:lnTo>
                  <a:lnTo>
                    <a:pt x="2541" y="2032"/>
                  </a:lnTo>
                  <a:lnTo>
                    <a:pt x="2538" y="2008"/>
                  </a:lnTo>
                  <a:lnTo>
                    <a:pt x="2538" y="336"/>
                  </a:lnTo>
                  <a:lnTo>
                    <a:pt x="2536" y="326"/>
                  </a:lnTo>
                  <a:lnTo>
                    <a:pt x="2529" y="319"/>
                  </a:lnTo>
                  <a:lnTo>
                    <a:pt x="2519" y="317"/>
                  </a:lnTo>
                  <a:lnTo>
                    <a:pt x="2509" y="319"/>
                  </a:lnTo>
                  <a:lnTo>
                    <a:pt x="2503" y="326"/>
                  </a:lnTo>
                  <a:lnTo>
                    <a:pt x="2500" y="336"/>
                  </a:lnTo>
                  <a:lnTo>
                    <a:pt x="2496" y="1067"/>
                  </a:lnTo>
                  <a:lnTo>
                    <a:pt x="2494" y="1090"/>
                  </a:lnTo>
                  <a:lnTo>
                    <a:pt x="2486" y="1111"/>
                  </a:lnTo>
                  <a:lnTo>
                    <a:pt x="2474" y="1129"/>
                  </a:lnTo>
                  <a:lnTo>
                    <a:pt x="2459" y="1144"/>
                  </a:lnTo>
                  <a:lnTo>
                    <a:pt x="2440" y="1156"/>
                  </a:lnTo>
                  <a:lnTo>
                    <a:pt x="2420" y="1163"/>
                  </a:lnTo>
                  <a:lnTo>
                    <a:pt x="2397" y="1166"/>
                  </a:lnTo>
                  <a:lnTo>
                    <a:pt x="2396" y="1166"/>
                  </a:lnTo>
                  <a:lnTo>
                    <a:pt x="2374" y="1163"/>
                  </a:lnTo>
                  <a:lnTo>
                    <a:pt x="2353" y="1156"/>
                  </a:lnTo>
                  <a:lnTo>
                    <a:pt x="2333" y="1144"/>
                  </a:lnTo>
                  <a:lnTo>
                    <a:pt x="2318" y="1128"/>
                  </a:lnTo>
                  <a:lnTo>
                    <a:pt x="2306" y="1110"/>
                  </a:lnTo>
                  <a:lnTo>
                    <a:pt x="2299" y="1089"/>
                  </a:lnTo>
                  <a:lnTo>
                    <a:pt x="2296" y="1066"/>
                  </a:lnTo>
                  <a:lnTo>
                    <a:pt x="2299" y="469"/>
                  </a:lnTo>
                  <a:lnTo>
                    <a:pt x="2272" y="492"/>
                  </a:lnTo>
                  <a:lnTo>
                    <a:pt x="2258" y="502"/>
                  </a:lnTo>
                  <a:lnTo>
                    <a:pt x="2242" y="510"/>
                  </a:lnTo>
                  <a:lnTo>
                    <a:pt x="2225" y="514"/>
                  </a:lnTo>
                  <a:lnTo>
                    <a:pt x="2208" y="516"/>
                  </a:lnTo>
                  <a:lnTo>
                    <a:pt x="2187" y="513"/>
                  </a:lnTo>
                  <a:lnTo>
                    <a:pt x="2166" y="507"/>
                  </a:lnTo>
                  <a:lnTo>
                    <a:pt x="2148" y="495"/>
                  </a:lnTo>
                  <a:lnTo>
                    <a:pt x="1933" y="332"/>
                  </a:lnTo>
                  <a:lnTo>
                    <a:pt x="1930" y="330"/>
                  </a:lnTo>
                  <a:lnTo>
                    <a:pt x="1927" y="330"/>
                  </a:lnTo>
                  <a:lnTo>
                    <a:pt x="1923" y="331"/>
                  </a:lnTo>
                  <a:lnTo>
                    <a:pt x="1921" y="333"/>
                  </a:lnTo>
                  <a:lnTo>
                    <a:pt x="1919" y="336"/>
                  </a:lnTo>
                  <a:lnTo>
                    <a:pt x="1919" y="339"/>
                  </a:lnTo>
                  <a:lnTo>
                    <a:pt x="1919" y="385"/>
                  </a:lnTo>
                  <a:lnTo>
                    <a:pt x="1919" y="437"/>
                  </a:lnTo>
                  <a:lnTo>
                    <a:pt x="1919" y="495"/>
                  </a:lnTo>
                  <a:lnTo>
                    <a:pt x="1919" y="558"/>
                  </a:lnTo>
                  <a:lnTo>
                    <a:pt x="1919" y="626"/>
                  </a:lnTo>
                  <a:lnTo>
                    <a:pt x="1919" y="698"/>
                  </a:lnTo>
                  <a:lnTo>
                    <a:pt x="1919" y="774"/>
                  </a:lnTo>
                  <a:lnTo>
                    <a:pt x="1919" y="852"/>
                  </a:lnTo>
                  <a:lnTo>
                    <a:pt x="1919" y="934"/>
                  </a:lnTo>
                  <a:lnTo>
                    <a:pt x="1919" y="1016"/>
                  </a:lnTo>
                  <a:lnTo>
                    <a:pt x="1920" y="1099"/>
                  </a:lnTo>
                  <a:lnTo>
                    <a:pt x="1920" y="1183"/>
                  </a:lnTo>
                  <a:lnTo>
                    <a:pt x="1920" y="1267"/>
                  </a:lnTo>
                  <a:lnTo>
                    <a:pt x="1920" y="1350"/>
                  </a:lnTo>
                  <a:lnTo>
                    <a:pt x="1920" y="1432"/>
                  </a:lnTo>
                  <a:lnTo>
                    <a:pt x="1920" y="1511"/>
                  </a:lnTo>
                  <a:lnTo>
                    <a:pt x="1920" y="1588"/>
                  </a:lnTo>
                  <a:lnTo>
                    <a:pt x="1920" y="1663"/>
                  </a:lnTo>
                  <a:lnTo>
                    <a:pt x="1920" y="1733"/>
                  </a:lnTo>
                  <a:lnTo>
                    <a:pt x="1921" y="1799"/>
                  </a:lnTo>
                  <a:lnTo>
                    <a:pt x="1921" y="1860"/>
                  </a:lnTo>
                  <a:lnTo>
                    <a:pt x="1921" y="1916"/>
                  </a:lnTo>
                  <a:lnTo>
                    <a:pt x="1921" y="1965"/>
                  </a:lnTo>
                  <a:lnTo>
                    <a:pt x="1921" y="2008"/>
                  </a:lnTo>
                  <a:lnTo>
                    <a:pt x="1918" y="2032"/>
                  </a:lnTo>
                  <a:lnTo>
                    <a:pt x="1911" y="2054"/>
                  </a:lnTo>
                  <a:lnTo>
                    <a:pt x="1900" y="2074"/>
                  </a:lnTo>
                  <a:lnTo>
                    <a:pt x="1886" y="2092"/>
                  </a:lnTo>
                  <a:lnTo>
                    <a:pt x="1868" y="2107"/>
                  </a:lnTo>
                  <a:lnTo>
                    <a:pt x="1848" y="2118"/>
                  </a:lnTo>
                  <a:lnTo>
                    <a:pt x="1825" y="2125"/>
                  </a:lnTo>
                  <a:lnTo>
                    <a:pt x="1801" y="2127"/>
                  </a:lnTo>
                  <a:lnTo>
                    <a:pt x="1776" y="2125"/>
                  </a:lnTo>
                  <a:lnTo>
                    <a:pt x="1754" y="2118"/>
                  </a:lnTo>
                  <a:lnTo>
                    <a:pt x="1734" y="2107"/>
                  </a:lnTo>
                  <a:lnTo>
                    <a:pt x="1716" y="2092"/>
                  </a:lnTo>
                  <a:lnTo>
                    <a:pt x="1702" y="2074"/>
                  </a:lnTo>
                  <a:lnTo>
                    <a:pt x="1691" y="2054"/>
                  </a:lnTo>
                  <a:lnTo>
                    <a:pt x="1684" y="2032"/>
                  </a:lnTo>
                  <a:lnTo>
                    <a:pt x="1681" y="2008"/>
                  </a:lnTo>
                  <a:lnTo>
                    <a:pt x="1681" y="1080"/>
                  </a:lnTo>
                  <a:lnTo>
                    <a:pt x="1679" y="1070"/>
                  </a:lnTo>
                  <a:lnTo>
                    <a:pt x="1674" y="1062"/>
                  </a:lnTo>
                  <a:lnTo>
                    <a:pt x="1665" y="1056"/>
                  </a:lnTo>
                  <a:lnTo>
                    <a:pt x="1655" y="1054"/>
                  </a:lnTo>
                  <a:lnTo>
                    <a:pt x="1645" y="1056"/>
                  </a:lnTo>
                  <a:lnTo>
                    <a:pt x="1637" y="1062"/>
                  </a:lnTo>
                  <a:lnTo>
                    <a:pt x="1632" y="1070"/>
                  </a:lnTo>
                  <a:lnTo>
                    <a:pt x="1630" y="1080"/>
                  </a:lnTo>
                  <a:lnTo>
                    <a:pt x="1630" y="2008"/>
                  </a:lnTo>
                  <a:lnTo>
                    <a:pt x="1627" y="2032"/>
                  </a:lnTo>
                  <a:lnTo>
                    <a:pt x="1620" y="2054"/>
                  </a:lnTo>
                  <a:lnTo>
                    <a:pt x="1609" y="2074"/>
                  </a:lnTo>
                  <a:lnTo>
                    <a:pt x="1595" y="2092"/>
                  </a:lnTo>
                  <a:lnTo>
                    <a:pt x="1577" y="2107"/>
                  </a:lnTo>
                  <a:lnTo>
                    <a:pt x="1557" y="2118"/>
                  </a:lnTo>
                  <a:lnTo>
                    <a:pt x="1534" y="2125"/>
                  </a:lnTo>
                  <a:lnTo>
                    <a:pt x="1509" y="2127"/>
                  </a:lnTo>
                  <a:lnTo>
                    <a:pt x="1485" y="2125"/>
                  </a:lnTo>
                  <a:lnTo>
                    <a:pt x="1463" y="2118"/>
                  </a:lnTo>
                  <a:lnTo>
                    <a:pt x="1443" y="2107"/>
                  </a:lnTo>
                  <a:lnTo>
                    <a:pt x="1425" y="2092"/>
                  </a:lnTo>
                  <a:lnTo>
                    <a:pt x="1410" y="2074"/>
                  </a:lnTo>
                  <a:lnTo>
                    <a:pt x="1399" y="2054"/>
                  </a:lnTo>
                  <a:lnTo>
                    <a:pt x="1393" y="2032"/>
                  </a:lnTo>
                  <a:lnTo>
                    <a:pt x="1390" y="2008"/>
                  </a:lnTo>
                  <a:lnTo>
                    <a:pt x="1390" y="321"/>
                  </a:lnTo>
                  <a:lnTo>
                    <a:pt x="1390" y="318"/>
                  </a:lnTo>
                  <a:lnTo>
                    <a:pt x="1388" y="316"/>
                  </a:lnTo>
                  <a:lnTo>
                    <a:pt x="1386" y="314"/>
                  </a:lnTo>
                  <a:lnTo>
                    <a:pt x="1384" y="313"/>
                  </a:lnTo>
                  <a:lnTo>
                    <a:pt x="1381" y="312"/>
                  </a:lnTo>
                  <a:lnTo>
                    <a:pt x="1378" y="313"/>
                  </a:lnTo>
                  <a:lnTo>
                    <a:pt x="1376" y="315"/>
                  </a:lnTo>
                  <a:lnTo>
                    <a:pt x="1374" y="317"/>
                  </a:lnTo>
                  <a:lnTo>
                    <a:pt x="1369" y="325"/>
                  </a:lnTo>
                  <a:lnTo>
                    <a:pt x="1363" y="335"/>
                  </a:lnTo>
                  <a:lnTo>
                    <a:pt x="1356" y="348"/>
                  </a:lnTo>
                  <a:lnTo>
                    <a:pt x="1348" y="364"/>
                  </a:lnTo>
                  <a:lnTo>
                    <a:pt x="1338" y="383"/>
                  </a:lnTo>
                  <a:lnTo>
                    <a:pt x="1326" y="405"/>
                  </a:lnTo>
                  <a:lnTo>
                    <a:pt x="1312" y="431"/>
                  </a:lnTo>
                  <a:lnTo>
                    <a:pt x="1296" y="460"/>
                  </a:lnTo>
                  <a:lnTo>
                    <a:pt x="1278" y="494"/>
                  </a:lnTo>
                  <a:lnTo>
                    <a:pt x="1257" y="533"/>
                  </a:lnTo>
                  <a:lnTo>
                    <a:pt x="1233" y="576"/>
                  </a:lnTo>
                  <a:lnTo>
                    <a:pt x="1221" y="594"/>
                  </a:lnTo>
                  <a:lnTo>
                    <a:pt x="1206" y="608"/>
                  </a:lnTo>
                  <a:lnTo>
                    <a:pt x="1187" y="619"/>
                  </a:lnTo>
                  <a:lnTo>
                    <a:pt x="1167" y="626"/>
                  </a:lnTo>
                  <a:lnTo>
                    <a:pt x="1146" y="628"/>
                  </a:lnTo>
                  <a:lnTo>
                    <a:pt x="1127" y="626"/>
                  </a:lnTo>
                  <a:lnTo>
                    <a:pt x="1109" y="621"/>
                  </a:lnTo>
                  <a:lnTo>
                    <a:pt x="1092" y="613"/>
                  </a:lnTo>
                  <a:lnTo>
                    <a:pt x="1077" y="601"/>
                  </a:lnTo>
                  <a:lnTo>
                    <a:pt x="1065" y="586"/>
                  </a:lnTo>
                  <a:lnTo>
                    <a:pt x="1013" y="513"/>
                  </a:lnTo>
                  <a:lnTo>
                    <a:pt x="1015" y="1066"/>
                  </a:lnTo>
                  <a:lnTo>
                    <a:pt x="1013" y="1089"/>
                  </a:lnTo>
                  <a:lnTo>
                    <a:pt x="1005" y="1110"/>
                  </a:lnTo>
                  <a:lnTo>
                    <a:pt x="994" y="1128"/>
                  </a:lnTo>
                  <a:lnTo>
                    <a:pt x="979" y="1144"/>
                  </a:lnTo>
                  <a:lnTo>
                    <a:pt x="959" y="1156"/>
                  </a:lnTo>
                  <a:lnTo>
                    <a:pt x="938" y="1163"/>
                  </a:lnTo>
                  <a:lnTo>
                    <a:pt x="915" y="1166"/>
                  </a:lnTo>
                  <a:lnTo>
                    <a:pt x="915" y="1166"/>
                  </a:lnTo>
                  <a:lnTo>
                    <a:pt x="892" y="1163"/>
                  </a:lnTo>
                  <a:lnTo>
                    <a:pt x="871" y="1156"/>
                  </a:lnTo>
                  <a:lnTo>
                    <a:pt x="853" y="1144"/>
                  </a:lnTo>
                  <a:lnTo>
                    <a:pt x="838" y="1129"/>
                  </a:lnTo>
                  <a:lnTo>
                    <a:pt x="826" y="1111"/>
                  </a:lnTo>
                  <a:lnTo>
                    <a:pt x="818" y="1090"/>
                  </a:lnTo>
                  <a:lnTo>
                    <a:pt x="816" y="1067"/>
                  </a:lnTo>
                  <a:lnTo>
                    <a:pt x="812" y="336"/>
                  </a:lnTo>
                  <a:lnTo>
                    <a:pt x="809" y="325"/>
                  </a:lnTo>
                  <a:lnTo>
                    <a:pt x="802" y="318"/>
                  </a:lnTo>
                  <a:lnTo>
                    <a:pt x="791" y="315"/>
                  </a:lnTo>
                  <a:lnTo>
                    <a:pt x="781" y="318"/>
                  </a:lnTo>
                  <a:lnTo>
                    <a:pt x="773" y="325"/>
                  </a:lnTo>
                  <a:lnTo>
                    <a:pt x="770" y="336"/>
                  </a:lnTo>
                  <a:lnTo>
                    <a:pt x="770" y="426"/>
                  </a:lnTo>
                  <a:lnTo>
                    <a:pt x="770" y="510"/>
                  </a:lnTo>
                  <a:lnTo>
                    <a:pt x="770" y="587"/>
                  </a:lnTo>
                  <a:lnTo>
                    <a:pt x="770" y="659"/>
                  </a:lnTo>
                  <a:lnTo>
                    <a:pt x="771" y="725"/>
                  </a:lnTo>
                  <a:lnTo>
                    <a:pt x="771" y="787"/>
                  </a:lnTo>
                  <a:lnTo>
                    <a:pt x="771" y="845"/>
                  </a:lnTo>
                  <a:lnTo>
                    <a:pt x="771" y="901"/>
                  </a:lnTo>
                  <a:lnTo>
                    <a:pt x="771" y="952"/>
                  </a:lnTo>
                  <a:lnTo>
                    <a:pt x="771" y="1001"/>
                  </a:lnTo>
                  <a:lnTo>
                    <a:pt x="771" y="1049"/>
                  </a:lnTo>
                  <a:lnTo>
                    <a:pt x="771" y="1095"/>
                  </a:lnTo>
                  <a:lnTo>
                    <a:pt x="771" y="1140"/>
                  </a:lnTo>
                  <a:lnTo>
                    <a:pt x="771" y="1185"/>
                  </a:lnTo>
                  <a:lnTo>
                    <a:pt x="772" y="1231"/>
                  </a:lnTo>
                  <a:lnTo>
                    <a:pt x="772" y="1277"/>
                  </a:lnTo>
                  <a:lnTo>
                    <a:pt x="772" y="1325"/>
                  </a:lnTo>
                  <a:lnTo>
                    <a:pt x="772" y="1375"/>
                  </a:lnTo>
                  <a:lnTo>
                    <a:pt x="772" y="1428"/>
                  </a:lnTo>
                  <a:lnTo>
                    <a:pt x="772" y="1484"/>
                  </a:lnTo>
                  <a:lnTo>
                    <a:pt x="772" y="1543"/>
                  </a:lnTo>
                  <a:lnTo>
                    <a:pt x="772" y="1607"/>
                  </a:lnTo>
                  <a:lnTo>
                    <a:pt x="772" y="1675"/>
                  </a:lnTo>
                  <a:lnTo>
                    <a:pt x="772" y="1749"/>
                  </a:lnTo>
                  <a:lnTo>
                    <a:pt x="772" y="1829"/>
                  </a:lnTo>
                  <a:lnTo>
                    <a:pt x="772" y="1915"/>
                  </a:lnTo>
                  <a:lnTo>
                    <a:pt x="772" y="2008"/>
                  </a:lnTo>
                  <a:lnTo>
                    <a:pt x="770" y="2032"/>
                  </a:lnTo>
                  <a:lnTo>
                    <a:pt x="763" y="2054"/>
                  </a:lnTo>
                  <a:lnTo>
                    <a:pt x="752" y="2074"/>
                  </a:lnTo>
                  <a:lnTo>
                    <a:pt x="738" y="2092"/>
                  </a:lnTo>
                  <a:lnTo>
                    <a:pt x="720" y="2107"/>
                  </a:lnTo>
                  <a:lnTo>
                    <a:pt x="700" y="2118"/>
                  </a:lnTo>
                  <a:lnTo>
                    <a:pt x="676" y="2125"/>
                  </a:lnTo>
                  <a:lnTo>
                    <a:pt x="652" y="2127"/>
                  </a:lnTo>
                  <a:lnTo>
                    <a:pt x="628" y="2125"/>
                  </a:lnTo>
                  <a:lnTo>
                    <a:pt x="606" y="2118"/>
                  </a:lnTo>
                  <a:lnTo>
                    <a:pt x="586" y="2107"/>
                  </a:lnTo>
                  <a:lnTo>
                    <a:pt x="568" y="2092"/>
                  </a:lnTo>
                  <a:lnTo>
                    <a:pt x="553" y="2074"/>
                  </a:lnTo>
                  <a:lnTo>
                    <a:pt x="542" y="2054"/>
                  </a:lnTo>
                  <a:lnTo>
                    <a:pt x="535" y="2032"/>
                  </a:lnTo>
                  <a:lnTo>
                    <a:pt x="533" y="2008"/>
                  </a:lnTo>
                  <a:lnTo>
                    <a:pt x="533" y="1080"/>
                  </a:lnTo>
                  <a:lnTo>
                    <a:pt x="531" y="1070"/>
                  </a:lnTo>
                  <a:lnTo>
                    <a:pt x="525" y="1062"/>
                  </a:lnTo>
                  <a:lnTo>
                    <a:pt x="517" y="1056"/>
                  </a:lnTo>
                  <a:lnTo>
                    <a:pt x="507" y="1054"/>
                  </a:lnTo>
                  <a:lnTo>
                    <a:pt x="497" y="1056"/>
                  </a:lnTo>
                  <a:lnTo>
                    <a:pt x="489" y="1062"/>
                  </a:lnTo>
                  <a:lnTo>
                    <a:pt x="483" y="1070"/>
                  </a:lnTo>
                  <a:lnTo>
                    <a:pt x="481" y="1080"/>
                  </a:lnTo>
                  <a:lnTo>
                    <a:pt x="481" y="2008"/>
                  </a:lnTo>
                  <a:lnTo>
                    <a:pt x="479" y="2032"/>
                  </a:lnTo>
                  <a:lnTo>
                    <a:pt x="472" y="2054"/>
                  </a:lnTo>
                  <a:lnTo>
                    <a:pt x="461" y="2074"/>
                  </a:lnTo>
                  <a:lnTo>
                    <a:pt x="446" y="2092"/>
                  </a:lnTo>
                  <a:lnTo>
                    <a:pt x="429" y="2107"/>
                  </a:lnTo>
                  <a:lnTo>
                    <a:pt x="408" y="2118"/>
                  </a:lnTo>
                  <a:lnTo>
                    <a:pt x="385" y="2125"/>
                  </a:lnTo>
                  <a:lnTo>
                    <a:pt x="361" y="2127"/>
                  </a:lnTo>
                  <a:lnTo>
                    <a:pt x="337" y="2125"/>
                  </a:lnTo>
                  <a:lnTo>
                    <a:pt x="315" y="2118"/>
                  </a:lnTo>
                  <a:lnTo>
                    <a:pt x="294" y="2107"/>
                  </a:lnTo>
                  <a:lnTo>
                    <a:pt x="277" y="2092"/>
                  </a:lnTo>
                  <a:lnTo>
                    <a:pt x="262" y="2074"/>
                  </a:lnTo>
                  <a:lnTo>
                    <a:pt x="251" y="2054"/>
                  </a:lnTo>
                  <a:lnTo>
                    <a:pt x="244" y="2032"/>
                  </a:lnTo>
                  <a:lnTo>
                    <a:pt x="242" y="2008"/>
                  </a:lnTo>
                  <a:lnTo>
                    <a:pt x="242" y="336"/>
                  </a:lnTo>
                  <a:lnTo>
                    <a:pt x="239" y="326"/>
                  </a:lnTo>
                  <a:lnTo>
                    <a:pt x="232" y="319"/>
                  </a:lnTo>
                  <a:lnTo>
                    <a:pt x="223" y="317"/>
                  </a:lnTo>
                  <a:lnTo>
                    <a:pt x="213" y="319"/>
                  </a:lnTo>
                  <a:lnTo>
                    <a:pt x="206" y="326"/>
                  </a:lnTo>
                  <a:lnTo>
                    <a:pt x="203" y="336"/>
                  </a:lnTo>
                  <a:lnTo>
                    <a:pt x="200" y="1067"/>
                  </a:lnTo>
                  <a:lnTo>
                    <a:pt x="197" y="1090"/>
                  </a:lnTo>
                  <a:lnTo>
                    <a:pt x="190" y="1111"/>
                  </a:lnTo>
                  <a:lnTo>
                    <a:pt x="178" y="1129"/>
                  </a:lnTo>
                  <a:lnTo>
                    <a:pt x="162" y="1144"/>
                  </a:lnTo>
                  <a:lnTo>
                    <a:pt x="144" y="1156"/>
                  </a:lnTo>
                  <a:lnTo>
                    <a:pt x="122" y="1163"/>
                  </a:lnTo>
                  <a:lnTo>
                    <a:pt x="99" y="1166"/>
                  </a:lnTo>
                  <a:lnTo>
                    <a:pt x="99" y="1166"/>
                  </a:lnTo>
                  <a:lnTo>
                    <a:pt x="76" y="1163"/>
                  </a:lnTo>
                  <a:lnTo>
                    <a:pt x="55" y="1156"/>
                  </a:lnTo>
                  <a:lnTo>
                    <a:pt x="37" y="1144"/>
                  </a:lnTo>
                  <a:lnTo>
                    <a:pt x="22" y="1128"/>
                  </a:lnTo>
                  <a:lnTo>
                    <a:pt x="10" y="1110"/>
                  </a:lnTo>
                  <a:lnTo>
                    <a:pt x="3" y="1089"/>
                  </a:lnTo>
                  <a:lnTo>
                    <a:pt x="0" y="1066"/>
                  </a:lnTo>
                  <a:lnTo>
                    <a:pt x="0" y="1066"/>
                  </a:lnTo>
                  <a:lnTo>
                    <a:pt x="4" y="335"/>
                  </a:lnTo>
                  <a:lnTo>
                    <a:pt x="7" y="297"/>
                  </a:lnTo>
                  <a:lnTo>
                    <a:pt x="16" y="261"/>
                  </a:lnTo>
                  <a:lnTo>
                    <a:pt x="30" y="227"/>
                  </a:lnTo>
                  <a:lnTo>
                    <a:pt x="50" y="197"/>
                  </a:lnTo>
                  <a:lnTo>
                    <a:pt x="73" y="169"/>
                  </a:lnTo>
                  <a:lnTo>
                    <a:pt x="101" y="146"/>
                  </a:lnTo>
                  <a:lnTo>
                    <a:pt x="131" y="127"/>
                  </a:lnTo>
                  <a:lnTo>
                    <a:pt x="166" y="113"/>
                  </a:lnTo>
                  <a:lnTo>
                    <a:pt x="202" y="104"/>
                  </a:lnTo>
                  <a:lnTo>
                    <a:pt x="240" y="101"/>
                  </a:lnTo>
                  <a:lnTo>
                    <a:pt x="742" y="101"/>
                  </a:lnTo>
                  <a:lnTo>
                    <a:pt x="743" y="82"/>
                  </a:lnTo>
                  <a:lnTo>
                    <a:pt x="748" y="64"/>
                  </a:lnTo>
                  <a:lnTo>
                    <a:pt x="757" y="46"/>
                  </a:lnTo>
                  <a:lnTo>
                    <a:pt x="769" y="31"/>
                  </a:lnTo>
                  <a:lnTo>
                    <a:pt x="784" y="18"/>
                  </a:lnTo>
                  <a:lnTo>
                    <a:pt x="804" y="7"/>
                  </a:lnTo>
                  <a:lnTo>
                    <a:pt x="825" y="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Freeform 1427"/>
            <p:cNvSpPr/>
            <p:nvPr/>
          </p:nvSpPr>
          <p:spPr bwMode="auto">
            <a:xfrm>
              <a:off x="7980363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1 w 414"/>
                <a:gd name="T7" fmla="*/ 23 h 412"/>
                <a:gd name="T8" fmla="*/ 328 w 414"/>
                <a:gd name="T9" fmla="*/ 40 h 412"/>
                <a:gd name="T10" fmla="*/ 353 w 414"/>
                <a:gd name="T11" fmla="*/ 60 h 412"/>
                <a:gd name="T12" fmla="*/ 374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4 w 414"/>
                <a:gd name="T29" fmla="*/ 328 h 412"/>
                <a:gd name="T30" fmla="*/ 353 w 414"/>
                <a:gd name="T31" fmla="*/ 352 h 412"/>
                <a:gd name="T32" fmla="*/ 328 w 414"/>
                <a:gd name="T33" fmla="*/ 372 h 412"/>
                <a:gd name="T34" fmla="*/ 301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3 w 414"/>
                <a:gd name="T43" fmla="*/ 409 h 412"/>
                <a:gd name="T44" fmla="*/ 142 w 414"/>
                <a:gd name="T45" fmla="*/ 402 h 412"/>
                <a:gd name="T46" fmla="*/ 112 w 414"/>
                <a:gd name="T47" fmla="*/ 389 h 412"/>
                <a:gd name="T48" fmla="*/ 85 w 414"/>
                <a:gd name="T49" fmla="*/ 372 h 412"/>
                <a:gd name="T50" fmla="*/ 60 w 414"/>
                <a:gd name="T51" fmla="*/ 352 h 412"/>
                <a:gd name="T52" fmla="*/ 40 w 414"/>
                <a:gd name="T53" fmla="*/ 328 h 412"/>
                <a:gd name="T54" fmla="*/ 23 w 414"/>
                <a:gd name="T55" fmla="*/ 301 h 412"/>
                <a:gd name="T56" fmla="*/ 10 w 414"/>
                <a:gd name="T57" fmla="*/ 271 h 412"/>
                <a:gd name="T58" fmla="*/ 2 w 414"/>
                <a:gd name="T59" fmla="*/ 240 h 412"/>
                <a:gd name="T60" fmla="*/ 0 w 414"/>
                <a:gd name="T61" fmla="*/ 206 h 412"/>
                <a:gd name="T62" fmla="*/ 2 w 414"/>
                <a:gd name="T63" fmla="*/ 173 h 412"/>
                <a:gd name="T64" fmla="*/ 10 w 414"/>
                <a:gd name="T65" fmla="*/ 141 h 412"/>
                <a:gd name="T66" fmla="*/ 23 w 414"/>
                <a:gd name="T67" fmla="*/ 111 h 412"/>
                <a:gd name="T68" fmla="*/ 40 w 414"/>
                <a:gd name="T69" fmla="*/ 84 h 412"/>
                <a:gd name="T70" fmla="*/ 60 w 414"/>
                <a:gd name="T71" fmla="*/ 60 h 412"/>
                <a:gd name="T72" fmla="*/ 85 w 414"/>
                <a:gd name="T73" fmla="*/ 40 h 412"/>
                <a:gd name="T74" fmla="*/ 112 w 414"/>
                <a:gd name="T75" fmla="*/ 23 h 412"/>
                <a:gd name="T76" fmla="*/ 142 w 414"/>
                <a:gd name="T77" fmla="*/ 11 h 412"/>
                <a:gd name="T78" fmla="*/ 173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1" y="23"/>
                  </a:lnTo>
                  <a:lnTo>
                    <a:pt x="328" y="40"/>
                  </a:lnTo>
                  <a:lnTo>
                    <a:pt x="353" y="60"/>
                  </a:lnTo>
                  <a:lnTo>
                    <a:pt x="374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4" y="328"/>
                  </a:lnTo>
                  <a:lnTo>
                    <a:pt x="353" y="352"/>
                  </a:lnTo>
                  <a:lnTo>
                    <a:pt x="328" y="372"/>
                  </a:lnTo>
                  <a:lnTo>
                    <a:pt x="301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3" y="409"/>
                  </a:lnTo>
                  <a:lnTo>
                    <a:pt x="142" y="402"/>
                  </a:lnTo>
                  <a:lnTo>
                    <a:pt x="112" y="389"/>
                  </a:lnTo>
                  <a:lnTo>
                    <a:pt x="85" y="372"/>
                  </a:lnTo>
                  <a:lnTo>
                    <a:pt x="60" y="352"/>
                  </a:lnTo>
                  <a:lnTo>
                    <a:pt x="40" y="328"/>
                  </a:lnTo>
                  <a:lnTo>
                    <a:pt x="23" y="301"/>
                  </a:lnTo>
                  <a:lnTo>
                    <a:pt x="10" y="271"/>
                  </a:lnTo>
                  <a:lnTo>
                    <a:pt x="2" y="240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40" y="84"/>
                  </a:lnTo>
                  <a:lnTo>
                    <a:pt x="60" y="60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2" y="11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aphicFrame>
        <p:nvGraphicFramePr>
          <p:cNvPr id="31" name="Content Placeholder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aphicFramePr/>
          <p:nvPr/>
        </p:nvGraphicFramePr>
        <p:xfrm>
          <a:off x="6605779" y="4463169"/>
          <a:ext cx="5001985" cy="178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5774" y="3045294"/>
            <a:ext cx="4205653" cy="2837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: Rounded Corners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6088" y="3219260"/>
            <a:ext cx="1265364" cy="2738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8" name="TextBox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85229" y="3201217"/>
            <a:ext cx="8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keyword</a:t>
            </a: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516532" y="3354004"/>
            <a:ext cx="21717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9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145137"/>
            <a:ext cx="2956854" cy="554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ad minim veniam, quis nostrud</a:t>
            </a: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3850311"/>
            <a:ext cx="82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2018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104" name="TextBox 10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86763" y="3766096"/>
            <a:ext cx="8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01</a:t>
            </a:r>
            <a:endParaRPr lang="id-ID" sz="3600" dirty="0">
              <a:solidFill>
                <a:schemeClr val="accent3"/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105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987238"/>
            <a:ext cx="2956854" cy="554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ad minim veniam, quis nostrud</a:t>
            </a:r>
          </a:p>
        </p:txBody>
      </p:sp>
      <p:sp>
        <p:nvSpPr>
          <p:cNvPr id="106" name="TextBox 10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692412"/>
            <a:ext cx="82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2019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08636" y="2017817"/>
            <a:ext cx="4059355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Project Details</a:t>
            </a:r>
          </a:p>
        </p:txBody>
      </p:sp>
      <p:sp>
        <p:nvSpPr>
          <p:cNvPr id="40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12830" y="1746321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31" name="TextBox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009542" y="843005"/>
            <a:ext cx="67742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Company History</a:t>
            </a:r>
          </a:p>
        </p:txBody>
      </p:sp>
      <p:sp>
        <p:nvSpPr>
          <p:cNvPr id="32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65932" y="584779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33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08636" y="2799558"/>
            <a:ext cx="4591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FREEPPT7!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show you a thing or two. You'll have some fun now With me and the gang, learning from each other While we do our thing.</a:t>
            </a:r>
          </a:p>
        </p:txBody>
      </p:sp>
      <p:grpSp>
        <p:nvGrpSpPr>
          <p:cNvPr id="34" name="Group 1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63296" y="4121126"/>
            <a:ext cx="4123164" cy="1481126"/>
            <a:chOff x="4307878" y="5058384"/>
            <a:chExt cx="2076673" cy="745984"/>
          </a:xfrm>
        </p:grpSpPr>
        <p:sp>
          <p:nvSpPr>
            <p:cNvPr id="35" name="TextBox 45"/>
            <p:cNvSpPr txBox="1"/>
            <p:nvPr/>
          </p:nvSpPr>
          <p:spPr>
            <a:xfrm>
              <a:off x="4326533" y="5058384"/>
              <a:ext cx="1004695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text here</a:t>
              </a:r>
            </a:p>
          </p:txBody>
        </p:sp>
        <p:grpSp>
          <p:nvGrpSpPr>
            <p:cNvPr id="36" name="Group 62"/>
            <p:cNvGrpSpPr/>
            <p:nvPr/>
          </p:nvGrpSpPr>
          <p:grpSpPr>
            <a:xfrm>
              <a:off x="4307879" y="5238734"/>
              <a:ext cx="2067036" cy="129948"/>
              <a:chOff x="4179437" y="5121449"/>
              <a:chExt cx="2067036" cy="129948"/>
            </a:xfrm>
          </p:grpSpPr>
          <p:sp>
            <p:nvSpPr>
              <p:cNvPr id="51" name="Rectangle: Rounded Corners 57"/>
              <p:cNvSpPr/>
              <p:nvPr/>
            </p:nvSpPr>
            <p:spPr>
              <a:xfrm flipV="1">
                <a:off x="4179437" y="5150652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2" name="Rectangle: Rounded Corners 58"/>
              <p:cNvSpPr/>
              <p:nvPr/>
            </p:nvSpPr>
            <p:spPr>
              <a:xfrm flipV="1">
                <a:off x="4179437" y="5146056"/>
                <a:ext cx="1474618" cy="7613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3" name="Oval 59"/>
              <p:cNvSpPr/>
              <p:nvPr/>
            </p:nvSpPr>
            <p:spPr>
              <a:xfrm>
                <a:off x="5572182" y="5121449"/>
                <a:ext cx="129948" cy="12994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7" name="TextBox 47"/>
            <p:cNvSpPr txBox="1"/>
            <p:nvPr/>
          </p:nvSpPr>
          <p:spPr>
            <a:xfrm>
              <a:off x="4316893" y="5487606"/>
              <a:ext cx="1004695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text here</a:t>
              </a: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4307878" y="5674420"/>
              <a:ext cx="2067036" cy="129948"/>
              <a:chOff x="4179436" y="5585713"/>
              <a:chExt cx="2067036" cy="129948"/>
            </a:xfrm>
          </p:grpSpPr>
          <p:sp>
            <p:nvSpPr>
              <p:cNvPr id="46" name="Rectangle: Rounded Corners 54"/>
              <p:cNvSpPr/>
              <p:nvPr/>
            </p:nvSpPr>
            <p:spPr>
              <a:xfrm flipV="1">
                <a:off x="4179436" y="5614916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9" name="Rectangle: Rounded Corners 55"/>
              <p:cNvSpPr/>
              <p:nvPr/>
            </p:nvSpPr>
            <p:spPr>
              <a:xfrm flipV="1">
                <a:off x="4179436" y="5614913"/>
                <a:ext cx="1781800" cy="7154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0" name="Oval 56"/>
              <p:cNvSpPr/>
              <p:nvPr/>
            </p:nvSpPr>
            <p:spPr>
              <a:xfrm>
                <a:off x="5901474" y="5585713"/>
                <a:ext cx="129948" cy="12994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44" name="TextBox 64"/>
            <p:cNvSpPr txBox="1"/>
            <p:nvPr/>
          </p:nvSpPr>
          <p:spPr>
            <a:xfrm>
              <a:off x="6029146" y="5077660"/>
              <a:ext cx="336129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75%</a:t>
              </a:r>
            </a:p>
          </p:txBody>
        </p:sp>
        <p:sp>
          <p:nvSpPr>
            <p:cNvPr id="45" name="TextBox 65"/>
            <p:cNvSpPr txBox="1"/>
            <p:nvPr/>
          </p:nvSpPr>
          <p:spPr>
            <a:xfrm>
              <a:off x="6048422" y="5506882"/>
              <a:ext cx="336129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90%</a:t>
              </a: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71880" y="339152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8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58815" y="339283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6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71880" y="104704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58815" y="104835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95292" y="2755561"/>
            <a:ext cx="1950721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Cassiopeia</a:t>
            </a:r>
          </a:p>
          <a:p>
            <a:pPr algn="ctr">
              <a:lnSpc>
                <a:spcPct val="150000"/>
              </a:lnSpc>
            </a:pPr>
            <a:r>
              <a:rPr lang="en-US" sz="96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Designer</a:t>
            </a:r>
          </a:p>
        </p:txBody>
      </p:sp>
      <p:sp>
        <p:nvSpPr>
          <p:cNvPr id="12" name="Rectangle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95292" y="5224954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Andromeda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Development</a:t>
            </a: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11455" y="5234161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Canis Major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Marketer</a:t>
            </a: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140345" y="2755561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Centaurus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Consulting</a:t>
            </a: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1520" y="1876101"/>
            <a:ext cx="316016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FREEPPT7! Now I'm </a:t>
            </a:r>
            <a:r>
              <a:rPr lang="en-US" altLang="zh-CN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altLang="zh-CN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</a:t>
            </a:r>
          </a:p>
        </p:txBody>
      </p:sp>
      <p:cxnSp>
        <p:nvCxnSpPr>
          <p:cNvPr id="22" name="Straight Connector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842596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22242" y="1187446"/>
            <a:ext cx="577305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3200" b="1" i="1" dirty="0">
                <a:latin typeface="微软雅黑"/>
                <a:ea typeface="微软雅黑"/>
                <a:cs typeface="Liberation Sans" panose="020B0604020202020204" pitchFamily="34" charset="0"/>
                <a:sym typeface="微软雅黑"/>
              </a:rPr>
              <a:t>Team Work Analysis</a:t>
            </a:r>
          </a:p>
        </p:txBody>
      </p:sp>
      <p:sp>
        <p:nvSpPr>
          <p:cNvPr id="1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9276" y="932502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45" name="Rectangle: Rounded Corners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08312" y="4891841"/>
            <a:ext cx="1341940" cy="1341939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Rectangle: Rounded Corners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12141" y="4891840"/>
            <a:ext cx="1341940" cy="1341939"/>
          </a:xfrm>
          <a:prstGeom prst="roundRect">
            <a:avLst>
              <a:gd name="adj" fmla="val 6896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t="100000"/>
            </a:path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: Rounded Corners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15970" y="4891839"/>
            <a:ext cx="1341940" cy="1341939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8" name="Group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08312" y="5075521"/>
            <a:ext cx="1341940" cy="1035821"/>
            <a:chOff x="6185283" y="4349255"/>
            <a:chExt cx="1341940" cy="1035821"/>
          </a:xfrm>
        </p:grpSpPr>
        <p:sp>
          <p:nvSpPr>
            <p:cNvPr id="49" name="TextBox 49"/>
            <p:cNvSpPr txBox="1"/>
            <p:nvPr/>
          </p:nvSpPr>
          <p:spPr>
            <a:xfrm>
              <a:off x="6185283" y="4904945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.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185283" y="4617673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90%</a:t>
              </a:r>
            </a:p>
          </p:txBody>
        </p:sp>
        <p:sp>
          <p:nvSpPr>
            <p:cNvPr id="51" name="Freeform 39"/>
            <p:cNvSpPr>
              <a:spLocks noEditPoints="1"/>
            </p:cNvSpPr>
            <p:nvPr/>
          </p:nvSpPr>
          <p:spPr bwMode="auto">
            <a:xfrm>
              <a:off x="6731624" y="4349255"/>
              <a:ext cx="249259" cy="236254"/>
            </a:xfrm>
            <a:custGeom>
              <a:avLst/>
              <a:gdLst>
                <a:gd name="T0" fmla="*/ 152 w 192"/>
                <a:gd name="T1" fmla="*/ 184 h 184"/>
                <a:gd name="T2" fmla="*/ 151 w 192"/>
                <a:gd name="T3" fmla="*/ 183 h 184"/>
                <a:gd name="T4" fmla="*/ 96 w 192"/>
                <a:gd name="T5" fmla="*/ 154 h 184"/>
                <a:gd name="T6" fmla="*/ 41 w 192"/>
                <a:gd name="T7" fmla="*/ 183 h 184"/>
                <a:gd name="T8" fmla="*/ 37 w 192"/>
                <a:gd name="T9" fmla="*/ 183 h 184"/>
                <a:gd name="T10" fmla="*/ 35 w 192"/>
                <a:gd name="T11" fmla="*/ 179 h 184"/>
                <a:gd name="T12" fmla="*/ 46 w 192"/>
                <a:gd name="T13" fmla="*/ 118 h 184"/>
                <a:gd name="T14" fmla="*/ 1 w 192"/>
                <a:gd name="T15" fmla="*/ 74 h 184"/>
                <a:gd name="T16" fmla="*/ 0 w 192"/>
                <a:gd name="T17" fmla="*/ 70 h 184"/>
                <a:gd name="T18" fmla="*/ 3 w 192"/>
                <a:gd name="T19" fmla="*/ 67 h 184"/>
                <a:gd name="T20" fmla="*/ 65 w 192"/>
                <a:gd name="T21" fmla="*/ 58 h 184"/>
                <a:gd name="T22" fmla="*/ 92 w 192"/>
                <a:gd name="T23" fmla="*/ 3 h 184"/>
                <a:gd name="T24" fmla="*/ 99 w 192"/>
                <a:gd name="T25" fmla="*/ 3 h 184"/>
                <a:gd name="T26" fmla="*/ 127 w 192"/>
                <a:gd name="T27" fmla="*/ 58 h 184"/>
                <a:gd name="T28" fmla="*/ 188 w 192"/>
                <a:gd name="T29" fmla="*/ 67 h 184"/>
                <a:gd name="T30" fmla="*/ 191 w 192"/>
                <a:gd name="T31" fmla="*/ 70 h 184"/>
                <a:gd name="T32" fmla="*/ 190 w 192"/>
                <a:gd name="T33" fmla="*/ 74 h 184"/>
                <a:gd name="T34" fmla="*/ 146 w 192"/>
                <a:gd name="T35" fmla="*/ 118 h 184"/>
                <a:gd name="T36" fmla="*/ 156 w 192"/>
                <a:gd name="T37" fmla="*/ 179 h 184"/>
                <a:gd name="T38" fmla="*/ 155 w 192"/>
                <a:gd name="T39" fmla="*/ 183 h 184"/>
                <a:gd name="T40" fmla="*/ 152 w 192"/>
                <a:gd name="T41" fmla="*/ 184 h 184"/>
                <a:gd name="T42" fmla="*/ 96 w 192"/>
                <a:gd name="T43" fmla="*/ 146 h 184"/>
                <a:gd name="T44" fmla="*/ 98 w 192"/>
                <a:gd name="T45" fmla="*/ 146 h 184"/>
                <a:gd name="T46" fmla="*/ 147 w 192"/>
                <a:gd name="T47" fmla="*/ 172 h 184"/>
                <a:gd name="T48" fmla="*/ 138 w 192"/>
                <a:gd name="T49" fmla="*/ 117 h 184"/>
                <a:gd name="T50" fmla="*/ 139 w 192"/>
                <a:gd name="T51" fmla="*/ 113 h 184"/>
                <a:gd name="T52" fmla="*/ 179 w 192"/>
                <a:gd name="T53" fmla="*/ 74 h 184"/>
                <a:gd name="T54" fmla="*/ 123 w 192"/>
                <a:gd name="T55" fmla="*/ 66 h 184"/>
                <a:gd name="T56" fmla="*/ 120 w 192"/>
                <a:gd name="T57" fmla="*/ 64 h 184"/>
                <a:gd name="T58" fmla="*/ 96 w 192"/>
                <a:gd name="T59" fmla="*/ 14 h 184"/>
                <a:gd name="T60" fmla="*/ 71 w 192"/>
                <a:gd name="T61" fmla="*/ 64 h 184"/>
                <a:gd name="T62" fmla="*/ 68 w 192"/>
                <a:gd name="T63" fmla="*/ 66 h 184"/>
                <a:gd name="T64" fmla="*/ 13 w 192"/>
                <a:gd name="T65" fmla="*/ 74 h 184"/>
                <a:gd name="T66" fmla="*/ 53 w 192"/>
                <a:gd name="T67" fmla="*/ 113 h 184"/>
                <a:gd name="T68" fmla="*/ 54 w 192"/>
                <a:gd name="T69" fmla="*/ 117 h 184"/>
                <a:gd name="T70" fmla="*/ 44 w 192"/>
                <a:gd name="T71" fmla="*/ 172 h 184"/>
                <a:gd name="T72" fmla="*/ 94 w 192"/>
                <a:gd name="T73" fmla="*/ 146 h 184"/>
                <a:gd name="T74" fmla="*/ 96 w 192"/>
                <a:gd name="T75" fmla="*/ 1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84">
                  <a:moveTo>
                    <a:pt x="152" y="184"/>
                  </a:moveTo>
                  <a:cubicBezTo>
                    <a:pt x="152" y="184"/>
                    <a:pt x="151" y="183"/>
                    <a:pt x="151" y="183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4"/>
                    <a:pt x="38" y="184"/>
                    <a:pt x="37" y="183"/>
                  </a:cubicBezTo>
                  <a:cubicBezTo>
                    <a:pt x="35" y="182"/>
                    <a:pt x="35" y="180"/>
                    <a:pt x="35" y="17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3"/>
                    <a:pt x="0" y="72"/>
                    <a:pt x="0" y="70"/>
                  </a:cubicBezTo>
                  <a:cubicBezTo>
                    <a:pt x="1" y="69"/>
                    <a:pt x="2" y="68"/>
                    <a:pt x="3" y="67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8" y="0"/>
                    <a:pt x="99" y="3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90" y="68"/>
                    <a:pt x="191" y="69"/>
                    <a:pt x="191" y="70"/>
                  </a:cubicBezTo>
                  <a:cubicBezTo>
                    <a:pt x="192" y="72"/>
                    <a:pt x="191" y="73"/>
                    <a:pt x="190" y="74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57" y="180"/>
                    <a:pt x="156" y="182"/>
                    <a:pt x="155" y="183"/>
                  </a:cubicBezTo>
                  <a:cubicBezTo>
                    <a:pt x="154" y="183"/>
                    <a:pt x="153" y="184"/>
                    <a:pt x="152" y="184"/>
                  </a:cubicBezTo>
                  <a:close/>
                  <a:moveTo>
                    <a:pt x="96" y="146"/>
                  </a:moveTo>
                  <a:cubicBezTo>
                    <a:pt x="96" y="146"/>
                    <a:pt x="97" y="146"/>
                    <a:pt x="98" y="146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7" y="116"/>
                    <a:pt x="138" y="114"/>
                    <a:pt x="139" y="113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2" y="66"/>
                    <a:pt x="121" y="65"/>
                    <a:pt x="120" y="6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0" y="65"/>
                    <a:pt x="69" y="66"/>
                    <a:pt x="68" y="6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4" y="114"/>
                    <a:pt x="54" y="116"/>
                    <a:pt x="54" y="117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6"/>
                    <a:pt x="95" y="146"/>
                    <a:pt x="96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2" name="Group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3915970" y="5056014"/>
            <a:ext cx="1341940" cy="1055328"/>
            <a:chOff x="9392941" y="4329748"/>
            <a:chExt cx="1341940" cy="1055328"/>
          </a:xfrm>
          <a:solidFill>
            <a:schemeClr val="bg1"/>
          </a:solidFill>
        </p:grpSpPr>
        <p:sp>
          <p:nvSpPr>
            <p:cNvPr id="53" name="TextBox 51"/>
            <p:cNvSpPr txBox="1"/>
            <p:nvPr/>
          </p:nvSpPr>
          <p:spPr>
            <a:xfrm>
              <a:off x="9392941" y="4904945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 .</a:t>
              </a:r>
            </a:p>
          </p:txBody>
        </p:sp>
        <p:sp>
          <p:nvSpPr>
            <p:cNvPr id="54" name="TextBox 52"/>
            <p:cNvSpPr txBox="1"/>
            <p:nvPr/>
          </p:nvSpPr>
          <p:spPr>
            <a:xfrm>
              <a:off x="9392941" y="4617673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85%</a:t>
              </a:r>
            </a:p>
          </p:txBody>
        </p:sp>
        <p:sp>
          <p:nvSpPr>
            <p:cNvPr id="55" name="Freeform 190"/>
            <p:cNvSpPr>
              <a:spLocks noEditPoints="1"/>
            </p:cNvSpPr>
            <p:nvPr/>
          </p:nvSpPr>
          <p:spPr bwMode="auto">
            <a:xfrm>
              <a:off x="9913272" y="4329748"/>
              <a:ext cx="301278" cy="275269"/>
            </a:xfrm>
            <a:custGeom>
              <a:avLst/>
              <a:gdLst>
                <a:gd name="T0" fmla="*/ 100 w 232"/>
                <a:gd name="T1" fmla="*/ 95 h 212"/>
                <a:gd name="T2" fmla="*/ 76 w 232"/>
                <a:gd name="T3" fmla="*/ 85 h 212"/>
                <a:gd name="T4" fmla="*/ 37 w 232"/>
                <a:gd name="T5" fmla="*/ 104 h 212"/>
                <a:gd name="T6" fmla="*/ 20 w 232"/>
                <a:gd name="T7" fmla="*/ 121 h 212"/>
                <a:gd name="T8" fmla="*/ 0 w 232"/>
                <a:gd name="T9" fmla="*/ 160 h 212"/>
                <a:gd name="T10" fmla="*/ 10 w 232"/>
                <a:gd name="T11" fmla="*/ 185 h 212"/>
                <a:gd name="T12" fmla="*/ 52 w 232"/>
                <a:gd name="T13" fmla="*/ 199 h 212"/>
                <a:gd name="T14" fmla="*/ 76 w 232"/>
                <a:gd name="T15" fmla="*/ 199 h 212"/>
                <a:gd name="T16" fmla="*/ 117 w 232"/>
                <a:gd name="T17" fmla="*/ 185 h 212"/>
                <a:gd name="T18" fmla="*/ 127 w 232"/>
                <a:gd name="T19" fmla="*/ 160 h 212"/>
                <a:gd name="T20" fmla="*/ 108 w 232"/>
                <a:gd name="T21" fmla="*/ 121 h 212"/>
                <a:gd name="T22" fmla="*/ 107 w 232"/>
                <a:gd name="T23" fmla="*/ 156 h 212"/>
                <a:gd name="T24" fmla="*/ 106 w 232"/>
                <a:gd name="T25" fmla="*/ 185 h 212"/>
                <a:gd name="T26" fmla="*/ 89 w 232"/>
                <a:gd name="T27" fmla="*/ 184 h 212"/>
                <a:gd name="T28" fmla="*/ 68 w 232"/>
                <a:gd name="T29" fmla="*/ 204 h 212"/>
                <a:gd name="T30" fmla="*/ 56 w 232"/>
                <a:gd name="T31" fmla="*/ 191 h 212"/>
                <a:gd name="T32" fmla="*/ 27 w 232"/>
                <a:gd name="T33" fmla="*/ 191 h 212"/>
                <a:gd name="T34" fmla="*/ 28 w 232"/>
                <a:gd name="T35" fmla="*/ 174 h 212"/>
                <a:gd name="T36" fmla="*/ 8 w 232"/>
                <a:gd name="T37" fmla="*/ 152 h 212"/>
                <a:gd name="T38" fmla="*/ 21 w 232"/>
                <a:gd name="T39" fmla="*/ 141 h 212"/>
                <a:gd name="T40" fmla="*/ 21 w 232"/>
                <a:gd name="T41" fmla="*/ 112 h 212"/>
                <a:gd name="T42" fmla="*/ 38 w 232"/>
                <a:gd name="T43" fmla="*/ 113 h 212"/>
                <a:gd name="T44" fmla="*/ 60 w 232"/>
                <a:gd name="T45" fmla="*/ 93 h 212"/>
                <a:gd name="T46" fmla="*/ 71 w 232"/>
                <a:gd name="T47" fmla="*/ 105 h 212"/>
                <a:gd name="T48" fmla="*/ 100 w 232"/>
                <a:gd name="T49" fmla="*/ 106 h 212"/>
                <a:gd name="T50" fmla="*/ 99 w 232"/>
                <a:gd name="T51" fmla="*/ 123 h 212"/>
                <a:gd name="T52" fmla="*/ 119 w 232"/>
                <a:gd name="T53" fmla="*/ 144 h 212"/>
                <a:gd name="T54" fmla="*/ 48 w 232"/>
                <a:gd name="T55" fmla="*/ 148 h 212"/>
                <a:gd name="T56" fmla="*/ 64 w 232"/>
                <a:gd name="T57" fmla="*/ 132 h 212"/>
                <a:gd name="T58" fmla="*/ 64 w 232"/>
                <a:gd name="T59" fmla="*/ 140 h 212"/>
                <a:gd name="T60" fmla="*/ 219 w 232"/>
                <a:gd name="T61" fmla="*/ 65 h 212"/>
                <a:gd name="T62" fmla="*/ 214 w 232"/>
                <a:gd name="T63" fmla="*/ 42 h 212"/>
                <a:gd name="T64" fmla="*/ 191 w 232"/>
                <a:gd name="T65" fmla="*/ 4 h 212"/>
                <a:gd name="T66" fmla="*/ 164 w 232"/>
                <a:gd name="T67" fmla="*/ 0 h 212"/>
                <a:gd name="T68" fmla="*/ 131 w 232"/>
                <a:gd name="T69" fmla="*/ 28 h 212"/>
                <a:gd name="T70" fmla="*/ 118 w 232"/>
                <a:gd name="T71" fmla="*/ 48 h 212"/>
                <a:gd name="T72" fmla="*/ 108 w 232"/>
                <a:gd name="T73" fmla="*/ 91 h 212"/>
                <a:gd name="T74" fmla="*/ 123 w 232"/>
                <a:gd name="T75" fmla="*/ 112 h 212"/>
                <a:gd name="T76" fmla="*/ 167 w 232"/>
                <a:gd name="T77" fmla="*/ 116 h 212"/>
                <a:gd name="T78" fmla="*/ 190 w 232"/>
                <a:gd name="T79" fmla="*/ 111 h 212"/>
                <a:gd name="T80" fmla="*/ 228 w 232"/>
                <a:gd name="T81" fmla="*/ 88 h 212"/>
                <a:gd name="T82" fmla="*/ 217 w 232"/>
                <a:gd name="T83" fmla="*/ 91 h 212"/>
                <a:gd name="T84" fmla="*/ 200 w 232"/>
                <a:gd name="T85" fmla="*/ 94 h 212"/>
                <a:gd name="T86" fmla="*/ 184 w 232"/>
                <a:gd name="T87" fmla="*/ 118 h 212"/>
                <a:gd name="T88" fmla="*/ 170 w 232"/>
                <a:gd name="T89" fmla="*/ 108 h 212"/>
                <a:gd name="T90" fmla="*/ 141 w 232"/>
                <a:gd name="T91" fmla="*/ 114 h 212"/>
                <a:gd name="T92" fmla="*/ 138 w 232"/>
                <a:gd name="T93" fmla="*/ 97 h 212"/>
                <a:gd name="T94" fmla="*/ 114 w 232"/>
                <a:gd name="T95" fmla="*/ 81 h 212"/>
                <a:gd name="T96" fmla="*/ 124 w 232"/>
                <a:gd name="T97" fmla="*/ 67 h 212"/>
                <a:gd name="T98" fmla="*/ 118 w 232"/>
                <a:gd name="T99" fmla="*/ 39 h 212"/>
                <a:gd name="T100" fmla="*/ 134 w 232"/>
                <a:gd name="T101" fmla="*/ 36 h 212"/>
                <a:gd name="T102" fmla="*/ 151 w 232"/>
                <a:gd name="T103" fmla="*/ 11 h 212"/>
                <a:gd name="T104" fmla="*/ 165 w 232"/>
                <a:gd name="T105" fmla="*/ 21 h 212"/>
                <a:gd name="T106" fmla="*/ 193 w 232"/>
                <a:gd name="T107" fmla="*/ 15 h 212"/>
                <a:gd name="T108" fmla="*/ 196 w 232"/>
                <a:gd name="T109" fmla="*/ 32 h 212"/>
                <a:gd name="T110" fmla="*/ 221 w 232"/>
                <a:gd name="T111" fmla="*/ 48 h 212"/>
                <a:gd name="T112" fmla="*/ 211 w 232"/>
                <a:gd name="T113" fmla="*/ 62 h 212"/>
                <a:gd name="T114" fmla="*/ 217 w 232"/>
                <a:gd name="T115" fmla="*/ 91 h 212"/>
                <a:gd name="T116" fmla="*/ 152 w 232"/>
                <a:gd name="T117" fmla="*/ 68 h 212"/>
                <a:gd name="T118" fmla="*/ 181 w 232"/>
                <a:gd name="T119" fmla="*/ 73 h 212"/>
                <a:gd name="T120" fmla="*/ 174 w 232"/>
                <a:gd name="T121" fmla="*/ 69 h 212"/>
                <a:gd name="T122" fmla="*/ 165 w 232"/>
                <a:gd name="T123" fmla="*/ 57 h 212"/>
                <a:gd name="T124" fmla="*/ 174 w 232"/>
                <a:gd name="T125" fmla="*/ 6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212">
                  <a:moveTo>
                    <a:pt x="108" y="121"/>
                  </a:moveTo>
                  <a:cubicBezTo>
                    <a:pt x="117" y="112"/>
                    <a:pt x="117" y="112"/>
                    <a:pt x="117" y="112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86" y="101"/>
                    <a:pt x="81" y="99"/>
                    <a:pt x="76" y="9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46" y="99"/>
                    <a:pt x="41" y="101"/>
                    <a:pt x="37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7" y="126"/>
                    <a:pt x="15" y="131"/>
                    <a:pt x="13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6"/>
                    <a:pt x="17" y="171"/>
                    <a:pt x="20" y="17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1" y="195"/>
                    <a:pt x="46" y="197"/>
                    <a:pt x="52" y="199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76" y="212"/>
                    <a:pt x="76" y="212"/>
                    <a:pt x="76" y="212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81" y="197"/>
                    <a:pt x="86" y="195"/>
                    <a:pt x="91" y="192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11" y="171"/>
                    <a:pt x="113" y="166"/>
                    <a:pt x="114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3" y="131"/>
                    <a:pt x="111" y="126"/>
                    <a:pt x="108" y="121"/>
                  </a:cubicBezTo>
                  <a:close/>
                  <a:moveTo>
                    <a:pt x="119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6" y="162"/>
                    <a:pt x="103" y="168"/>
                    <a:pt x="99" y="174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84" y="188"/>
                    <a:pt x="78" y="190"/>
                    <a:pt x="71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0" y="190"/>
                    <a:pt x="44" y="188"/>
                    <a:pt x="38" y="184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4" y="168"/>
                    <a:pt x="22" y="162"/>
                    <a:pt x="21" y="156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2" y="134"/>
                    <a:pt x="24" y="128"/>
                    <a:pt x="28" y="12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4" y="109"/>
                    <a:pt x="50" y="106"/>
                    <a:pt x="56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8" y="106"/>
                    <a:pt x="84" y="109"/>
                    <a:pt x="89" y="113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3" y="128"/>
                    <a:pt x="106" y="134"/>
                    <a:pt x="107" y="141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19" y="144"/>
                    <a:pt x="119" y="144"/>
                    <a:pt x="119" y="144"/>
                  </a:cubicBezTo>
                  <a:lnTo>
                    <a:pt x="119" y="152"/>
                  </a:lnTo>
                  <a:close/>
                  <a:moveTo>
                    <a:pt x="64" y="132"/>
                  </a:moveTo>
                  <a:cubicBezTo>
                    <a:pt x="55" y="132"/>
                    <a:pt x="48" y="140"/>
                    <a:pt x="48" y="148"/>
                  </a:cubicBezTo>
                  <a:cubicBezTo>
                    <a:pt x="48" y="157"/>
                    <a:pt x="55" y="164"/>
                    <a:pt x="64" y="164"/>
                  </a:cubicBezTo>
                  <a:cubicBezTo>
                    <a:pt x="72" y="164"/>
                    <a:pt x="80" y="157"/>
                    <a:pt x="80" y="148"/>
                  </a:cubicBezTo>
                  <a:cubicBezTo>
                    <a:pt x="80" y="140"/>
                    <a:pt x="72" y="132"/>
                    <a:pt x="64" y="132"/>
                  </a:cubicBezTo>
                  <a:close/>
                  <a:moveTo>
                    <a:pt x="64" y="156"/>
                  </a:moveTo>
                  <a:cubicBezTo>
                    <a:pt x="59" y="156"/>
                    <a:pt x="56" y="153"/>
                    <a:pt x="56" y="148"/>
                  </a:cubicBezTo>
                  <a:cubicBezTo>
                    <a:pt x="56" y="144"/>
                    <a:pt x="59" y="140"/>
                    <a:pt x="64" y="140"/>
                  </a:cubicBezTo>
                  <a:cubicBezTo>
                    <a:pt x="68" y="140"/>
                    <a:pt x="72" y="144"/>
                    <a:pt x="72" y="148"/>
                  </a:cubicBezTo>
                  <a:cubicBezTo>
                    <a:pt x="72" y="153"/>
                    <a:pt x="68" y="156"/>
                    <a:pt x="64" y="156"/>
                  </a:cubicBezTo>
                  <a:close/>
                  <a:moveTo>
                    <a:pt x="219" y="65"/>
                  </a:moveTo>
                  <a:cubicBezTo>
                    <a:pt x="232" y="62"/>
                    <a:pt x="232" y="62"/>
                    <a:pt x="232" y="62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1" y="37"/>
                    <a:pt x="208" y="32"/>
                    <a:pt x="204" y="28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78" y="14"/>
                    <a:pt x="173" y="13"/>
                    <a:pt x="167" y="13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9" y="21"/>
                    <a:pt x="135" y="24"/>
                    <a:pt x="131" y="28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6" y="53"/>
                    <a:pt x="116" y="59"/>
                    <a:pt x="115" y="64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3" y="93"/>
                    <a:pt x="127" y="97"/>
                    <a:pt x="130" y="10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6" y="115"/>
                    <a:pt x="161" y="116"/>
                    <a:pt x="167" y="116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5" y="109"/>
                    <a:pt x="200" y="105"/>
                    <a:pt x="204" y="101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16" y="81"/>
                    <a:pt x="216" y="81"/>
                    <a:pt x="216" y="81"/>
                  </a:cubicBezTo>
                  <a:cubicBezTo>
                    <a:pt x="218" y="76"/>
                    <a:pt x="219" y="70"/>
                    <a:pt x="219" y="65"/>
                  </a:cubicBezTo>
                  <a:close/>
                  <a:moveTo>
                    <a:pt x="217" y="91"/>
                  </a:moveTo>
                  <a:cubicBezTo>
                    <a:pt x="212" y="98"/>
                    <a:pt x="212" y="98"/>
                    <a:pt x="212" y="98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6" y="99"/>
                    <a:pt x="190" y="103"/>
                    <a:pt x="184" y="105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3" y="109"/>
                    <a:pt x="157" y="108"/>
                    <a:pt x="151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3" y="93"/>
                    <a:pt x="129" y="88"/>
                    <a:pt x="127" y="8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3" y="61"/>
                    <a:pt x="124" y="54"/>
                    <a:pt x="127" y="4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9" y="31"/>
                    <a:pt x="144" y="27"/>
                    <a:pt x="150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71" y="21"/>
                    <a:pt x="178" y="22"/>
                    <a:pt x="184" y="24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201" y="36"/>
                    <a:pt x="205" y="42"/>
                    <a:pt x="208" y="48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9"/>
                    <a:pt x="210" y="75"/>
                    <a:pt x="208" y="81"/>
                  </a:cubicBezTo>
                  <a:cubicBezTo>
                    <a:pt x="206" y="84"/>
                    <a:pt x="206" y="84"/>
                    <a:pt x="206" y="84"/>
                  </a:cubicBezTo>
                  <a:lnTo>
                    <a:pt x="217" y="91"/>
                  </a:lnTo>
                  <a:close/>
                  <a:moveTo>
                    <a:pt x="167" y="49"/>
                  </a:moveTo>
                  <a:cubicBezTo>
                    <a:pt x="166" y="49"/>
                    <a:pt x="165" y="49"/>
                    <a:pt x="164" y="49"/>
                  </a:cubicBezTo>
                  <a:cubicBezTo>
                    <a:pt x="155" y="51"/>
                    <a:pt x="150" y="60"/>
                    <a:pt x="152" y="68"/>
                  </a:cubicBezTo>
                  <a:cubicBezTo>
                    <a:pt x="153" y="76"/>
                    <a:pt x="160" y="81"/>
                    <a:pt x="167" y="81"/>
                  </a:cubicBezTo>
                  <a:cubicBezTo>
                    <a:pt x="168" y="81"/>
                    <a:pt x="170" y="80"/>
                    <a:pt x="171" y="80"/>
                  </a:cubicBezTo>
                  <a:cubicBezTo>
                    <a:pt x="175" y="79"/>
                    <a:pt x="178" y="77"/>
                    <a:pt x="181" y="73"/>
                  </a:cubicBezTo>
                  <a:cubicBezTo>
                    <a:pt x="183" y="70"/>
                    <a:pt x="184" y="65"/>
                    <a:pt x="183" y="61"/>
                  </a:cubicBezTo>
                  <a:cubicBezTo>
                    <a:pt x="181" y="54"/>
                    <a:pt x="175" y="49"/>
                    <a:pt x="167" y="49"/>
                  </a:cubicBezTo>
                  <a:close/>
                  <a:moveTo>
                    <a:pt x="174" y="69"/>
                  </a:moveTo>
                  <a:cubicBezTo>
                    <a:pt x="173" y="71"/>
                    <a:pt x="171" y="72"/>
                    <a:pt x="169" y="72"/>
                  </a:cubicBezTo>
                  <a:cubicBezTo>
                    <a:pt x="165" y="73"/>
                    <a:pt x="160" y="71"/>
                    <a:pt x="159" y="66"/>
                  </a:cubicBezTo>
                  <a:cubicBezTo>
                    <a:pt x="158" y="62"/>
                    <a:pt x="161" y="58"/>
                    <a:pt x="165" y="57"/>
                  </a:cubicBezTo>
                  <a:cubicBezTo>
                    <a:pt x="166" y="57"/>
                    <a:pt x="167" y="57"/>
                    <a:pt x="167" y="57"/>
                  </a:cubicBezTo>
                  <a:cubicBezTo>
                    <a:pt x="171" y="57"/>
                    <a:pt x="174" y="59"/>
                    <a:pt x="175" y="63"/>
                  </a:cubicBezTo>
                  <a:cubicBezTo>
                    <a:pt x="175" y="65"/>
                    <a:pt x="175" y="67"/>
                    <a:pt x="174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6" name="Group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12141" y="5059265"/>
            <a:ext cx="1341940" cy="1052245"/>
            <a:chOff x="7789112" y="4332999"/>
            <a:chExt cx="1341940" cy="1052245"/>
          </a:xfrm>
        </p:grpSpPr>
        <p:sp>
          <p:nvSpPr>
            <p:cNvPr id="57" name="TextBox 57"/>
            <p:cNvSpPr txBox="1"/>
            <p:nvPr/>
          </p:nvSpPr>
          <p:spPr>
            <a:xfrm>
              <a:off x="7789112" y="4905113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FREEPPT7!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789112" y="4617841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3200+</a:t>
              </a:r>
            </a:p>
          </p:txBody>
        </p:sp>
        <p:sp>
          <p:nvSpPr>
            <p:cNvPr id="59" name="Freeform 91"/>
            <p:cNvSpPr/>
            <p:nvPr/>
          </p:nvSpPr>
          <p:spPr bwMode="auto">
            <a:xfrm>
              <a:off x="8318113" y="4332999"/>
              <a:ext cx="283939" cy="268766"/>
            </a:xfrm>
            <a:custGeom>
              <a:avLst/>
              <a:gdLst>
                <a:gd name="T0" fmla="*/ 205 w 220"/>
                <a:gd name="T1" fmla="*/ 21 h 208"/>
                <a:gd name="T2" fmla="*/ 198 w 220"/>
                <a:gd name="T3" fmla="*/ 15 h 208"/>
                <a:gd name="T4" fmla="*/ 143 w 220"/>
                <a:gd name="T5" fmla="*/ 15 h 208"/>
                <a:gd name="T6" fmla="*/ 1 w 220"/>
                <a:gd name="T7" fmla="*/ 157 h 208"/>
                <a:gd name="T8" fmla="*/ 1 w 220"/>
                <a:gd name="T9" fmla="*/ 162 h 208"/>
                <a:gd name="T10" fmla="*/ 7 w 220"/>
                <a:gd name="T11" fmla="*/ 162 h 208"/>
                <a:gd name="T12" fmla="*/ 149 w 220"/>
                <a:gd name="T13" fmla="*/ 21 h 208"/>
                <a:gd name="T14" fmla="*/ 193 w 220"/>
                <a:gd name="T15" fmla="*/ 21 h 208"/>
                <a:gd name="T16" fmla="*/ 199 w 220"/>
                <a:gd name="T17" fmla="*/ 27 h 208"/>
                <a:gd name="T18" fmla="*/ 199 w 220"/>
                <a:gd name="T19" fmla="*/ 70 h 208"/>
                <a:gd name="T20" fmla="*/ 75 w 220"/>
                <a:gd name="T21" fmla="*/ 194 h 208"/>
                <a:gd name="T22" fmla="*/ 60 w 220"/>
                <a:gd name="T23" fmla="*/ 200 h 208"/>
                <a:gd name="T24" fmla="*/ 44 w 220"/>
                <a:gd name="T25" fmla="*/ 194 h 208"/>
                <a:gd name="T26" fmla="*/ 44 w 220"/>
                <a:gd name="T27" fmla="*/ 162 h 208"/>
                <a:gd name="T28" fmla="*/ 146 w 220"/>
                <a:gd name="T29" fmla="*/ 61 h 208"/>
                <a:gd name="T30" fmla="*/ 152 w 220"/>
                <a:gd name="T31" fmla="*/ 58 h 208"/>
                <a:gd name="T32" fmla="*/ 159 w 220"/>
                <a:gd name="T33" fmla="*/ 61 h 208"/>
                <a:gd name="T34" fmla="*/ 162 w 220"/>
                <a:gd name="T35" fmla="*/ 67 h 208"/>
                <a:gd name="T36" fmla="*/ 159 w 220"/>
                <a:gd name="T37" fmla="*/ 74 h 208"/>
                <a:gd name="T38" fmla="*/ 85 w 220"/>
                <a:gd name="T39" fmla="*/ 147 h 208"/>
                <a:gd name="T40" fmla="*/ 85 w 220"/>
                <a:gd name="T41" fmla="*/ 153 h 208"/>
                <a:gd name="T42" fmla="*/ 90 w 220"/>
                <a:gd name="T43" fmla="*/ 153 h 208"/>
                <a:gd name="T44" fmla="*/ 164 w 220"/>
                <a:gd name="T45" fmla="*/ 79 h 208"/>
                <a:gd name="T46" fmla="*/ 169 w 220"/>
                <a:gd name="T47" fmla="*/ 67 h 208"/>
                <a:gd name="T48" fmla="*/ 164 w 220"/>
                <a:gd name="T49" fmla="*/ 55 h 208"/>
                <a:gd name="T50" fmla="*/ 152 w 220"/>
                <a:gd name="T51" fmla="*/ 50 h 208"/>
                <a:gd name="T52" fmla="*/ 140 w 220"/>
                <a:gd name="T53" fmla="*/ 55 h 208"/>
                <a:gd name="T54" fmla="*/ 38 w 220"/>
                <a:gd name="T55" fmla="*/ 157 h 208"/>
                <a:gd name="T56" fmla="*/ 38 w 220"/>
                <a:gd name="T57" fmla="*/ 199 h 208"/>
                <a:gd name="T58" fmla="*/ 60 w 220"/>
                <a:gd name="T59" fmla="*/ 208 h 208"/>
                <a:gd name="T60" fmla="*/ 81 w 220"/>
                <a:gd name="T61" fmla="*/ 199 h 208"/>
                <a:gd name="T62" fmla="*/ 205 w 220"/>
                <a:gd name="T63" fmla="*/ 76 h 208"/>
                <a:gd name="T64" fmla="*/ 205 w 220"/>
                <a:gd name="T65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208">
                  <a:moveTo>
                    <a:pt x="205" y="21"/>
                  </a:moveTo>
                  <a:cubicBezTo>
                    <a:pt x="198" y="15"/>
                    <a:pt x="198" y="15"/>
                    <a:pt x="198" y="15"/>
                  </a:cubicBezTo>
                  <a:cubicBezTo>
                    <a:pt x="183" y="0"/>
                    <a:pt x="159" y="0"/>
                    <a:pt x="143" y="15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8"/>
                    <a:pt x="0" y="161"/>
                    <a:pt x="1" y="162"/>
                  </a:cubicBezTo>
                  <a:cubicBezTo>
                    <a:pt x="3" y="164"/>
                    <a:pt x="5" y="164"/>
                    <a:pt x="7" y="162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1" y="9"/>
                    <a:pt x="181" y="9"/>
                    <a:pt x="193" y="21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211" y="39"/>
                    <a:pt x="211" y="58"/>
                    <a:pt x="199" y="70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1" y="198"/>
                    <a:pt x="66" y="200"/>
                    <a:pt x="60" y="200"/>
                  </a:cubicBezTo>
                  <a:cubicBezTo>
                    <a:pt x="54" y="200"/>
                    <a:pt x="48" y="198"/>
                    <a:pt x="44" y="194"/>
                  </a:cubicBezTo>
                  <a:cubicBezTo>
                    <a:pt x="35" y="185"/>
                    <a:pt x="35" y="171"/>
                    <a:pt x="44" y="162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8" y="59"/>
                    <a:pt x="150" y="58"/>
                    <a:pt x="152" y="58"/>
                  </a:cubicBezTo>
                  <a:cubicBezTo>
                    <a:pt x="155" y="58"/>
                    <a:pt x="157" y="59"/>
                    <a:pt x="159" y="61"/>
                  </a:cubicBezTo>
                  <a:cubicBezTo>
                    <a:pt x="161" y="62"/>
                    <a:pt x="162" y="65"/>
                    <a:pt x="162" y="67"/>
                  </a:cubicBezTo>
                  <a:cubicBezTo>
                    <a:pt x="162" y="70"/>
                    <a:pt x="161" y="72"/>
                    <a:pt x="159" y="74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3" y="149"/>
                    <a:pt x="83" y="151"/>
                    <a:pt x="85" y="153"/>
                  </a:cubicBezTo>
                  <a:cubicBezTo>
                    <a:pt x="86" y="155"/>
                    <a:pt x="89" y="155"/>
                    <a:pt x="90" y="153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8" y="76"/>
                    <a:pt x="169" y="72"/>
                    <a:pt x="169" y="67"/>
                  </a:cubicBezTo>
                  <a:cubicBezTo>
                    <a:pt x="169" y="63"/>
                    <a:pt x="168" y="58"/>
                    <a:pt x="164" y="55"/>
                  </a:cubicBezTo>
                  <a:cubicBezTo>
                    <a:pt x="161" y="52"/>
                    <a:pt x="157" y="50"/>
                    <a:pt x="152" y="50"/>
                  </a:cubicBezTo>
                  <a:cubicBezTo>
                    <a:pt x="148" y="50"/>
                    <a:pt x="144" y="52"/>
                    <a:pt x="140" y="5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27" y="168"/>
                    <a:pt x="27" y="187"/>
                    <a:pt x="38" y="199"/>
                  </a:cubicBezTo>
                  <a:cubicBezTo>
                    <a:pt x="44" y="205"/>
                    <a:pt x="52" y="208"/>
                    <a:pt x="60" y="208"/>
                  </a:cubicBezTo>
                  <a:cubicBezTo>
                    <a:pt x="68" y="208"/>
                    <a:pt x="75" y="205"/>
                    <a:pt x="81" y="199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20" y="61"/>
                    <a:pt x="220" y="36"/>
                    <a:pt x="20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0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31520" y="3502767"/>
            <a:ext cx="454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1" name="图片占位符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图片占位符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7"/>
          <a:stretch>
            <a:fillRect/>
          </a:stretch>
        </p:blipFill>
        <p:spPr/>
      </p:pic>
      <p:pic>
        <p:nvPicPr>
          <p:cNvPr id="63" name="图片占位符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4" name="图片占位符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325" y="2084388"/>
            <a:ext cx="2555875" cy="2690812"/>
          </a:xfrm>
        </p:spPr>
      </p:pic>
      <p:pic>
        <p:nvPicPr>
          <p:cNvPr id="57" name="图片占位符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0725" y="2082800"/>
            <a:ext cx="2555875" cy="2692400"/>
          </a:xfrm>
        </p:spPr>
      </p:pic>
      <p:pic>
        <p:nvPicPr>
          <p:cNvPr id="56" name="图片占位符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3" name="Flowchart: Manual Input 9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 rot="10800000" flipH="1" flipV="1">
            <a:off x="6041518" y="3190711"/>
            <a:ext cx="1620515" cy="1705476"/>
          </a:xfrm>
          <a:prstGeom prst="flowChartManualInput">
            <a:avLst/>
          </a:pr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533400" dist="228600" dir="13500000" algn="b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4" name="Flowchart: Manual Input 9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 rot="10800000" flipH="1" flipV="1">
            <a:off x="9699117" y="3192121"/>
            <a:ext cx="1620515" cy="1705476"/>
          </a:xfrm>
          <a:prstGeom prst="flowChartManualInput">
            <a:avLst/>
          </a:pr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533400" dist="228600" dir="13500000" algn="b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6" name="Rectangle 10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16379" y="3700561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/>
                <a:ea typeface="微软雅黑"/>
                <a:cs typeface="Montserrat" panose="02000000000000000000" pitchFamily="2" charset="0"/>
                <a:sym typeface="微软雅黑"/>
              </a:rPr>
              <a:t>Team Name</a:t>
            </a:r>
          </a:p>
        </p:txBody>
      </p:sp>
      <p:sp>
        <p:nvSpPr>
          <p:cNvPr id="107" name="Rectangle 10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16218" y="392532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Director</a:t>
            </a:r>
          </a:p>
        </p:txBody>
      </p:sp>
      <p:sp>
        <p:nvSpPr>
          <p:cNvPr id="111" name="Rectangle 1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843247" y="3700561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/>
                <a:ea typeface="微软雅黑"/>
                <a:cs typeface="Montserrat" panose="02000000000000000000" pitchFamily="2" charset="0"/>
                <a:sym typeface="微软雅黑"/>
              </a:rPr>
              <a:t>Team Name</a:t>
            </a:r>
          </a:p>
        </p:txBody>
      </p:sp>
      <p:sp>
        <p:nvSpPr>
          <p:cNvPr id="112" name="Rectangle 1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843086" y="392532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Director</a:t>
            </a:r>
          </a:p>
        </p:txBody>
      </p:sp>
      <p:grpSp>
        <p:nvGrpSpPr>
          <p:cNvPr id="116" name="Group 1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98423" y="5390917"/>
            <a:ext cx="3045142" cy="680727"/>
            <a:chOff x="6457392" y="2728081"/>
            <a:chExt cx="3045142" cy="680727"/>
          </a:xfrm>
        </p:grpSpPr>
        <p:sp>
          <p:nvSpPr>
            <p:cNvPr id="117" name="Rectangle: Rounded Corners 116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19" name="Group 1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715645" y="5209011"/>
            <a:ext cx="944790" cy="385106"/>
            <a:chOff x="3355842" y="1899270"/>
            <a:chExt cx="944790" cy="385106"/>
          </a:xfrm>
        </p:grpSpPr>
        <p:sp>
          <p:nvSpPr>
            <p:cNvPr id="120" name="Parallelogram 119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22" name="TextBox 1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09015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23" name="TextBox 1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298959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grpSp>
        <p:nvGrpSpPr>
          <p:cNvPr id="127" name="Group 1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4331971" y="5390917"/>
            <a:ext cx="3045142" cy="680727"/>
            <a:chOff x="6457392" y="2728081"/>
            <a:chExt cx="3045142" cy="680727"/>
          </a:xfrm>
        </p:grpSpPr>
        <p:sp>
          <p:nvSpPr>
            <p:cNvPr id="128" name="Rectangle: Rounded Corners 127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30" name="Group 1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49193" y="5209011"/>
            <a:ext cx="944790" cy="385106"/>
            <a:chOff x="3355842" y="1899270"/>
            <a:chExt cx="944790" cy="385106"/>
          </a:xfrm>
        </p:grpSpPr>
        <p:sp>
          <p:nvSpPr>
            <p:cNvPr id="131" name="Parallelogram 130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33" name="TextBox 1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742563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34" name="TextBox 1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39617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grpSp>
        <p:nvGrpSpPr>
          <p:cNvPr id="135" name="Group 1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967767" y="5390917"/>
            <a:ext cx="3045142" cy="680727"/>
            <a:chOff x="6457392" y="2728081"/>
            <a:chExt cx="3045142" cy="680727"/>
          </a:xfrm>
        </p:grpSpPr>
        <p:sp>
          <p:nvSpPr>
            <p:cNvPr id="136" name="Rectangle: Rounded Corners 135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7" name="Isosceles Triangle 136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38" name="Group 1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84989" y="5209011"/>
            <a:ext cx="944790" cy="385106"/>
            <a:chOff x="3355842" y="1899270"/>
            <a:chExt cx="944790" cy="385106"/>
          </a:xfrm>
        </p:grpSpPr>
        <p:sp>
          <p:nvSpPr>
            <p:cNvPr id="139" name="Parallelogram 138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41" name="TextBox 1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378359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42" name="TextBox 1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575413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sp>
        <p:nvSpPr>
          <p:cNvPr id="50" name="Text Placeholder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99344" y="883176"/>
            <a:ext cx="35326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latin typeface="微软雅黑"/>
                <a:ea typeface="微软雅黑"/>
                <a:sym typeface="微软雅黑"/>
              </a:rPr>
              <a:t>Our 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Team</a:t>
            </a:r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1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47635" y="650373"/>
            <a:ext cx="24848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FREEPPT7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55" name="TextBox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690395" y="569527"/>
            <a:ext cx="706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FREEPPT7</a:t>
            </a: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微软雅黑"/>
                <a:ea typeface="微软雅黑"/>
                <a:sym typeface="微软雅黑"/>
              </a:rPr>
              <a:t> </a:t>
            </a:r>
          </a:p>
        </p:txBody>
      </p:sp>
      <p:grpSp>
        <p:nvGrpSpPr>
          <p:cNvPr id="2" name="组合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83919" y="3190711"/>
            <a:ext cx="1620515" cy="1705476"/>
            <a:chOff x="2383919" y="3190711"/>
            <a:chExt cx="1620515" cy="1705476"/>
          </a:xfrm>
        </p:grpSpPr>
        <p:sp>
          <p:nvSpPr>
            <p:cNvPr id="92" name="Flowchart: Manual Input 91"/>
            <p:cNvSpPr/>
            <p:nvPr/>
          </p:nvSpPr>
          <p:spPr>
            <a:xfrm rot="10800000" flipH="1" flipV="1">
              <a:off x="2383919" y="3190711"/>
              <a:ext cx="1620515" cy="1705476"/>
            </a:xfrm>
            <a:prstGeom prst="flowChartManualInput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  <a:effectLst>
              <a:outerShdw blurRad="533400" dist="228600" dir="13500000" algn="b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56522" y="3700561"/>
              <a:ext cx="1409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微软雅黑"/>
                  <a:ea typeface="微软雅黑"/>
                  <a:cs typeface="Montserrat" panose="02000000000000000000" pitchFamily="2" charset="0"/>
                  <a:sym typeface="微软雅黑"/>
                </a:rPr>
                <a:t>Team Name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56361" y="3925321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Creative Director</a:t>
              </a: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2688090" y="4309483"/>
              <a:ext cx="218681" cy="223425"/>
            </a:xfrm>
            <a:custGeom>
              <a:avLst/>
              <a:gdLst>
                <a:gd name="T0" fmla="*/ 63 w 461"/>
                <a:gd name="T1" fmla="*/ 199 h 471"/>
                <a:gd name="T2" fmla="*/ 73 w 461"/>
                <a:gd name="T3" fmla="*/ 172 h 471"/>
                <a:gd name="T4" fmla="*/ 82 w 461"/>
                <a:gd name="T5" fmla="*/ 150 h 471"/>
                <a:gd name="T6" fmla="*/ 86 w 461"/>
                <a:gd name="T7" fmla="*/ 122 h 471"/>
                <a:gd name="T8" fmla="*/ 100 w 461"/>
                <a:gd name="T9" fmla="*/ 86 h 471"/>
                <a:gd name="T10" fmla="*/ 118 w 461"/>
                <a:gd name="T11" fmla="*/ 55 h 471"/>
                <a:gd name="T12" fmla="*/ 154 w 461"/>
                <a:gd name="T13" fmla="*/ 27 h 471"/>
                <a:gd name="T14" fmla="*/ 194 w 461"/>
                <a:gd name="T15" fmla="*/ 9 h 471"/>
                <a:gd name="T16" fmla="*/ 240 w 461"/>
                <a:gd name="T17" fmla="*/ 0 h 471"/>
                <a:gd name="T18" fmla="*/ 289 w 461"/>
                <a:gd name="T19" fmla="*/ 9 h 471"/>
                <a:gd name="T20" fmla="*/ 339 w 461"/>
                <a:gd name="T21" fmla="*/ 27 h 471"/>
                <a:gd name="T22" fmla="*/ 366 w 461"/>
                <a:gd name="T23" fmla="*/ 50 h 471"/>
                <a:gd name="T24" fmla="*/ 388 w 461"/>
                <a:gd name="T25" fmla="*/ 82 h 471"/>
                <a:gd name="T26" fmla="*/ 402 w 461"/>
                <a:gd name="T27" fmla="*/ 118 h 471"/>
                <a:gd name="T28" fmla="*/ 407 w 461"/>
                <a:gd name="T29" fmla="*/ 154 h 471"/>
                <a:gd name="T30" fmla="*/ 420 w 461"/>
                <a:gd name="T31" fmla="*/ 181 h 471"/>
                <a:gd name="T32" fmla="*/ 420 w 461"/>
                <a:gd name="T33" fmla="*/ 199 h 471"/>
                <a:gd name="T34" fmla="*/ 425 w 461"/>
                <a:gd name="T35" fmla="*/ 227 h 471"/>
                <a:gd name="T36" fmla="*/ 447 w 461"/>
                <a:gd name="T37" fmla="*/ 267 h 471"/>
                <a:gd name="T38" fmla="*/ 461 w 461"/>
                <a:gd name="T39" fmla="*/ 303 h 471"/>
                <a:gd name="T40" fmla="*/ 461 w 461"/>
                <a:gd name="T41" fmla="*/ 340 h 471"/>
                <a:gd name="T42" fmla="*/ 452 w 461"/>
                <a:gd name="T43" fmla="*/ 362 h 471"/>
                <a:gd name="T44" fmla="*/ 443 w 461"/>
                <a:gd name="T45" fmla="*/ 371 h 471"/>
                <a:gd name="T46" fmla="*/ 434 w 461"/>
                <a:gd name="T47" fmla="*/ 362 h 471"/>
                <a:gd name="T48" fmla="*/ 416 w 461"/>
                <a:gd name="T49" fmla="*/ 335 h 471"/>
                <a:gd name="T50" fmla="*/ 407 w 461"/>
                <a:gd name="T51" fmla="*/ 353 h 471"/>
                <a:gd name="T52" fmla="*/ 384 w 461"/>
                <a:gd name="T53" fmla="*/ 389 h 471"/>
                <a:gd name="T54" fmla="*/ 407 w 461"/>
                <a:gd name="T55" fmla="*/ 412 h 471"/>
                <a:gd name="T56" fmla="*/ 420 w 461"/>
                <a:gd name="T57" fmla="*/ 426 h 471"/>
                <a:gd name="T58" fmla="*/ 420 w 461"/>
                <a:gd name="T59" fmla="*/ 439 h 471"/>
                <a:gd name="T60" fmla="*/ 411 w 461"/>
                <a:gd name="T61" fmla="*/ 453 h 471"/>
                <a:gd name="T62" fmla="*/ 384 w 461"/>
                <a:gd name="T63" fmla="*/ 466 h 471"/>
                <a:gd name="T64" fmla="*/ 339 w 461"/>
                <a:gd name="T65" fmla="*/ 471 h 471"/>
                <a:gd name="T66" fmla="*/ 289 w 461"/>
                <a:gd name="T67" fmla="*/ 462 h 471"/>
                <a:gd name="T68" fmla="*/ 253 w 461"/>
                <a:gd name="T69" fmla="*/ 453 h 471"/>
                <a:gd name="T70" fmla="*/ 226 w 461"/>
                <a:gd name="T71" fmla="*/ 453 h 471"/>
                <a:gd name="T72" fmla="*/ 194 w 461"/>
                <a:gd name="T73" fmla="*/ 471 h 471"/>
                <a:gd name="T74" fmla="*/ 158 w 461"/>
                <a:gd name="T75" fmla="*/ 471 h 471"/>
                <a:gd name="T76" fmla="*/ 100 w 461"/>
                <a:gd name="T77" fmla="*/ 471 h 471"/>
                <a:gd name="T78" fmla="*/ 68 w 461"/>
                <a:gd name="T79" fmla="*/ 457 h 471"/>
                <a:gd name="T80" fmla="*/ 59 w 461"/>
                <a:gd name="T81" fmla="*/ 444 h 471"/>
                <a:gd name="T82" fmla="*/ 59 w 461"/>
                <a:gd name="T83" fmla="*/ 430 h 471"/>
                <a:gd name="T84" fmla="*/ 59 w 461"/>
                <a:gd name="T85" fmla="*/ 417 h 471"/>
                <a:gd name="T86" fmla="*/ 73 w 461"/>
                <a:gd name="T87" fmla="*/ 407 h 471"/>
                <a:gd name="T88" fmla="*/ 95 w 461"/>
                <a:gd name="T89" fmla="*/ 403 h 471"/>
                <a:gd name="T90" fmla="*/ 91 w 461"/>
                <a:gd name="T91" fmla="*/ 394 h 471"/>
                <a:gd name="T92" fmla="*/ 63 w 461"/>
                <a:gd name="T93" fmla="*/ 367 h 471"/>
                <a:gd name="T94" fmla="*/ 50 w 461"/>
                <a:gd name="T95" fmla="*/ 335 h 471"/>
                <a:gd name="T96" fmla="*/ 45 w 461"/>
                <a:gd name="T97" fmla="*/ 331 h 471"/>
                <a:gd name="T98" fmla="*/ 41 w 461"/>
                <a:gd name="T99" fmla="*/ 344 h 471"/>
                <a:gd name="T100" fmla="*/ 18 w 461"/>
                <a:gd name="T101" fmla="*/ 362 h 471"/>
                <a:gd name="T102" fmla="*/ 9 w 461"/>
                <a:gd name="T103" fmla="*/ 362 h 471"/>
                <a:gd name="T104" fmla="*/ 0 w 461"/>
                <a:gd name="T105" fmla="*/ 344 h 471"/>
                <a:gd name="T106" fmla="*/ 5 w 461"/>
                <a:gd name="T107" fmla="*/ 303 h 471"/>
                <a:gd name="T108" fmla="*/ 18 w 461"/>
                <a:gd name="T109" fmla="*/ 267 h 471"/>
                <a:gd name="T110" fmla="*/ 45 w 461"/>
                <a:gd name="T111" fmla="*/ 236 h 471"/>
                <a:gd name="T112" fmla="*/ 68 w 461"/>
                <a:gd name="T113" fmla="*/ 2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1" h="471">
                  <a:moveTo>
                    <a:pt x="68" y="213"/>
                  </a:moveTo>
                  <a:lnTo>
                    <a:pt x="68" y="213"/>
                  </a:lnTo>
                  <a:lnTo>
                    <a:pt x="63" y="208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3" y="195"/>
                  </a:lnTo>
                  <a:lnTo>
                    <a:pt x="68" y="190"/>
                  </a:lnTo>
                  <a:lnTo>
                    <a:pt x="68" y="186"/>
                  </a:lnTo>
                  <a:lnTo>
                    <a:pt x="68" y="181"/>
                  </a:lnTo>
                  <a:lnTo>
                    <a:pt x="73" y="181"/>
                  </a:lnTo>
                  <a:lnTo>
                    <a:pt x="73" y="177"/>
                  </a:lnTo>
                  <a:lnTo>
                    <a:pt x="73" y="172"/>
                  </a:lnTo>
                  <a:lnTo>
                    <a:pt x="73" y="168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7" y="159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86" y="122"/>
                  </a:lnTo>
                  <a:lnTo>
                    <a:pt x="86" y="113"/>
                  </a:lnTo>
                  <a:lnTo>
                    <a:pt x="91" y="109"/>
                  </a:lnTo>
                  <a:lnTo>
                    <a:pt x="91" y="104"/>
                  </a:lnTo>
                  <a:lnTo>
                    <a:pt x="91" y="100"/>
                  </a:lnTo>
                  <a:lnTo>
                    <a:pt x="95" y="95"/>
                  </a:lnTo>
                  <a:lnTo>
                    <a:pt x="95" y="91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4" y="77"/>
                  </a:lnTo>
                  <a:lnTo>
                    <a:pt x="104" y="73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8" y="55"/>
                  </a:lnTo>
                  <a:lnTo>
                    <a:pt x="122" y="50"/>
                  </a:lnTo>
                  <a:lnTo>
                    <a:pt x="127" y="46"/>
                  </a:lnTo>
                  <a:lnTo>
                    <a:pt x="131" y="41"/>
                  </a:lnTo>
                  <a:lnTo>
                    <a:pt x="140" y="37"/>
                  </a:lnTo>
                  <a:lnTo>
                    <a:pt x="145" y="32"/>
                  </a:lnTo>
                  <a:lnTo>
                    <a:pt x="149" y="27"/>
                  </a:lnTo>
                  <a:lnTo>
                    <a:pt x="154" y="27"/>
                  </a:lnTo>
                  <a:lnTo>
                    <a:pt x="158" y="23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176" y="14"/>
                  </a:lnTo>
                  <a:lnTo>
                    <a:pt x="181" y="14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8" y="5"/>
                  </a:lnTo>
                  <a:lnTo>
                    <a:pt x="212" y="5"/>
                  </a:lnTo>
                  <a:lnTo>
                    <a:pt x="221" y="5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62" y="5"/>
                  </a:lnTo>
                  <a:lnTo>
                    <a:pt x="271" y="5"/>
                  </a:lnTo>
                  <a:lnTo>
                    <a:pt x="276" y="5"/>
                  </a:lnTo>
                  <a:lnTo>
                    <a:pt x="285" y="5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3" y="9"/>
                  </a:lnTo>
                  <a:lnTo>
                    <a:pt x="312" y="14"/>
                  </a:lnTo>
                  <a:lnTo>
                    <a:pt x="316" y="18"/>
                  </a:lnTo>
                  <a:lnTo>
                    <a:pt x="325" y="18"/>
                  </a:lnTo>
                  <a:lnTo>
                    <a:pt x="330" y="23"/>
                  </a:lnTo>
                  <a:lnTo>
                    <a:pt x="339" y="27"/>
                  </a:lnTo>
                  <a:lnTo>
                    <a:pt x="343" y="32"/>
                  </a:lnTo>
                  <a:lnTo>
                    <a:pt x="348" y="32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7" y="41"/>
                  </a:lnTo>
                  <a:lnTo>
                    <a:pt x="361" y="46"/>
                  </a:lnTo>
                  <a:lnTo>
                    <a:pt x="366" y="50"/>
                  </a:lnTo>
                  <a:lnTo>
                    <a:pt x="370" y="55"/>
                  </a:lnTo>
                  <a:lnTo>
                    <a:pt x="375" y="59"/>
                  </a:lnTo>
                  <a:lnTo>
                    <a:pt x="375" y="64"/>
                  </a:lnTo>
                  <a:lnTo>
                    <a:pt x="379" y="68"/>
                  </a:lnTo>
                  <a:lnTo>
                    <a:pt x="384" y="73"/>
                  </a:lnTo>
                  <a:lnTo>
                    <a:pt x="384" y="77"/>
                  </a:lnTo>
                  <a:lnTo>
                    <a:pt x="388" y="82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3" y="100"/>
                  </a:lnTo>
                  <a:lnTo>
                    <a:pt x="398" y="104"/>
                  </a:lnTo>
                  <a:lnTo>
                    <a:pt x="398" y="109"/>
                  </a:lnTo>
                  <a:lnTo>
                    <a:pt x="398" y="113"/>
                  </a:lnTo>
                  <a:lnTo>
                    <a:pt x="402" y="118"/>
                  </a:lnTo>
                  <a:lnTo>
                    <a:pt x="402" y="122"/>
                  </a:lnTo>
                  <a:lnTo>
                    <a:pt x="402" y="132"/>
                  </a:lnTo>
                  <a:lnTo>
                    <a:pt x="402" y="141"/>
                  </a:lnTo>
                  <a:lnTo>
                    <a:pt x="407" y="145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11" y="159"/>
                  </a:lnTo>
                  <a:lnTo>
                    <a:pt x="411" y="163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72"/>
                  </a:lnTo>
                  <a:lnTo>
                    <a:pt x="420" y="177"/>
                  </a:lnTo>
                  <a:lnTo>
                    <a:pt x="420" y="181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20" y="195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20" y="217"/>
                  </a:lnTo>
                  <a:lnTo>
                    <a:pt x="425" y="227"/>
                  </a:lnTo>
                  <a:lnTo>
                    <a:pt x="429" y="231"/>
                  </a:lnTo>
                  <a:lnTo>
                    <a:pt x="434" y="236"/>
                  </a:lnTo>
                  <a:lnTo>
                    <a:pt x="434" y="245"/>
                  </a:lnTo>
                  <a:lnTo>
                    <a:pt x="438" y="249"/>
                  </a:lnTo>
                  <a:lnTo>
                    <a:pt x="443" y="254"/>
                  </a:lnTo>
                  <a:lnTo>
                    <a:pt x="443" y="263"/>
                  </a:lnTo>
                  <a:lnTo>
                    <a:pt x="447" y="267"/>
                  </a:lnTo>
                  <a:lnTo>
                    <a:pt x="452" y="272"/>
                  </a:lnTo>
                  <a:lnTo>
                    <a:pt x="452" y="276"/>
                  </a:lnTo>
                  <a:lnTo>
                    <a:pt x="452" y="281"/>
                  </a:lnTo>
                  <a:lnTo>
                    <a:pt x="456" y="285"/>
                  </a:lnTo>
                  <a:lnTo>
                    <a:pt x="456" y="290"/>
                  </a:lnTo>
                  <a:lnTo>
                    <a:pt x="456" y="294"/>
                  </a:lnTo>
                  <a:lnTo>
                    <a:pt x="461" y="303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61" y="331"/>
                  </a:lnTo>
                  <a:lnTo>
                    <a:pt x="461" y="335"/>
                  </a:lnTo>
                  <a:lnTo>
                    <a:pt x="461" y="340"/>
                  </a:lnTo>
                  <a:lnTo>
                    <a:pt x="456" y="349"/>
                  </a:lnTo>
                  <a:lnTo>
                    <a:pt x="456" y="353"/>
                  </a:lnTo>
                  <a:lnTo>
                    <a:pt x="456" y="353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3" y="367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2"/>
                  </a:lnTo>
                  <a:lnTo>
                    <a:pt x="429" y="362"/>
                  </a:lnTo>
                  <a:lnTo>
                    <a:pt x="429" y="358"/>
                  </a:lnTo>
                  <a:lnTo>
                    <a:pt x="425" y="353"/>
                  </a:lnTo>
                  <a:lnTo>
                    <a:pt x="425" y="353"/>
                  </a:lnTo>
                  <a:lnTo>
                    <a:pt x="420" y="349"/>
                  </a:lnTo>
                  <a:lnTo>
                    <a:pt x="420" y="344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40"/>
                  </a:lnTo>
                  <a:lnTo>
                    <a:pt x="416" y="340"/>
                  </a:lnTo>
                  <a:lnTo>
                    <a:pt x="411" y="340"/>
                  </a:lnTo>
                  <a:lnTo>
                    <a:pt x="411" y="349"/>
                  </a:lnTo>
                  <a:lnTo>
                    <a:pt x="407" y="353"/>
                  </a:lnTo>
                  <a:lnTo>
                    <a:pt x="402" y="367"/>
                  </a:lnTo>
                  <a:lnTo>
                    <a:pt x="402" y="371"/>
                  </a:lnTo>
                  <a:lnTo>
                    <a:pt x="398" y="376"/>
                  </a:lnTo>
                  <a:lnTo>
                    <a:pt x="393" y="380"/>
                  </a:lnTo>
                  <a:lnTo>
                    <a:pt x="388" y="385"/>
                  </a:lnTo>
                  <a:lnTo>
                    <a:pt x="388" y="389"/>
                  </a:lnTo>
                  <a:lnTo>
                    <a:pt x="384" y="389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84" y="398"/>
                  </a:lnTo>
                  <a:lnTo>
                    <a:pt x="393" y="403"/>
                  </a:lnTo>
                  <a:lnTo>
                    <a:pt x="402" y="407"/>
                  </a:lnTo>
                  <a:lnTo>
                    <a:pt x="407" y="412"/>
                  </a:lnTo>
                  <a:lnTo>
                    <a:pt x="411" y="412"/>
                  </a:lnTo>
                  <a:lnTo>
                    <a:pt x="416" y="417"/>
                  </a:lnTo>
                  <a:lnTo>
                    <a:pt x="416" y="421"/>
                  </a:lnTo>
                  <a:lnTo>
                    <a:pt x="416" y="421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30"/>
                  </a:lnTo>
                  <a:lnTo>
                    <a:pt x="425" y="430"/>
                  </a:lnTo>
                  <a:lnTo>
                    <a:pt x="425" y="435"/>
                  </a:lnTo>
                  <a:lnTo>
                    <a:pt x="425" y="435"/>
                  </a:lnTo>
                  <a:lnTo>
                    <a:pt x="425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44"/>
                  </a:lnTo>
                  <a:lnTo>
                    <a:pt x="420" y="444"/>
                  </a:lnTo>
                  <a:lnTo>
                    <a:pt x="420" y="448"/>
                  </a:lnTo>
                  <a:lnTo>
                    <a:pt x="416" y="448"/>
                  </a:lnTo>
                  <a:lnTo>
                    <a:pt x="416" y="453"/>
                  </a:lnTo>
                  <a:lnTo>
                    <a:pt x="416" y="453"/>
                  </a:lnTo>
                  <a:lnTo>
                    <a:pt x="411" y="453"/>
                  </a:lnTo>
                  <a:lnTo>
                    <a:pt x="407" y="457"/>
                  </a:lnTo>
                  <a:lnTo>
                    <a:pt x="402" y="457"/>
                  </a:lnTo>
                  <a:lnTo>
                    <a:pt x="398" y="462"/>
                  </a:lnTo>
                  <a:lnTo>
                    <a:pt x="393" y="462"/>
                  </a:lnTo>
                  <a:lnTo>
                    <a:pt x="393" y="462"/>
                  </a:lnTo>
                  <a:lnTo>
                    <a:pt x="388" y="462"/>
                  </a:lnTo>
                  <a:lnTo>
                    <a:pt x="384" y="466"/>
                  </a:lnTo>
                  <a:lnTo>
                    <a:pt x="379" y="466"/>
                  </a:lnTo>
                  <a:lnTo>
                    <a:pt x="375" y="466"/>
                  </a:lnTo>
                  <a:lnTo>
                    <a:pt x="366" y="466"/>
                  </a:lnTo>
                  <a:lnTo>
                    <a:pt x="361" y="466"/>
                  </a:lnTo>
                  <a:lnTo>
                    <a:pt x="352" y="471"/>
                  </a:lnTo>
                  <a:lnTo>
                    <a:pt x="348" y="471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5" y="471"/>
                  </a:lnTo>
                  <a:lnTo>
                    <a:pt x="321" y="466"/>
                  </a:lnTo>
                  <a:lnTo>
                    <a:pt x="312" y="466"/>
                  </a:lnTo>
                  <a:lnTo>
                    <a:pt x="307" y="466"/>
                  </a:lnTo>
                  <a:lnTo>
                    <a:pt x="298" y="466"/>
                  </a:lnTo>
                  <a:lnTo>
                    <a:pt x="289" y="462"/>
                  </a:lnTo>
                  <a:lnTo>
                    <a:pt x="285" y="462"/>
                  </a:lnTo>
                  <a:lnTo>
                    <a:pt x="276" y="462"/>
                  </a:lnTo>
                  <a:lnTo>
                    <a:pt x="271" y="457"/>
                  </a:lnTo>
                  <a:lnTo>
                    <a:pt x="262" y="457"/>
                  </a:lnTo>
                  <a:lnTo>
                    <a:pt x="258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49" y="453"/>
                  </a:lnTo>
                  <a:lnTo>
                    <a:pt x="244" y="453"/>
                  </a:lnTo>
                  <a:lnTo>
                    <a:pt x="240" y="453"/>
                  </a:lnTo>
                  <a:lnTo>
                    <a:pt x="235" y="453"/>
                  </a:lnTo>
                  <a:lnTo>
                    <a:pt x="230" y="448"/>
                  </a:lnTo>
                  <a:lnTo>
                    <a:pt x="226" y="453"/>
                  </a:lnTo>
                  <a:lnTo>
                    <a:pt x="221" y="457"/>
                  </a:lnTo>
                  <a:lnTo>
                    <a:pt x="217" y="457"/>
                  </a:lnTo>
                  <a:lnTo>
                    <a:pt x="212" y="462"/>
                  </a:lnTo>
                  <a:lnTo>
                    <a:pt x="208" y="462"/>
                  </a:lnTo>
                  <a:lnTo>
                    <a:pt x="203" y="466"/>
                  </a:lnTo>
                  <a:lnTo>
                    <a:pt x="199" y="466"/>
                  </a:lnTo>
                  <a:lnTo>
                    <a:pt x="194" y="471"/>
                  </a:lnTo>
                  <a:lnTo>
                    <a:pt x="190" y="471"/>
                  </a:lnTo>
                  <a:lnTo>
                    <a:pt x="181" y="471"/>
                  </a:lnTo>
                  <a:lnTo>
                    <a:pt x="176" y="471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63" y="471"/>
                  </a:lnTo>
                  <a:lnTo>
                    <a:pt x="158" y="471"/>
                  </a:lnTo>
                  <a:lnTo>
                    <a:pt x="154" y="471"/>
                  </a:lnTo>
                  <a:lnTo>
                    <a:pt x="140" y="471"/>
                  </a:lnTo>
                  <a:lnTo>
                    <a:pt x="131" y="471"/>
                  </a:lnTo>
                  <a:lnTo>
                    <a:pt x="118" y="471"/>
                  </a:lnTo>
                  <a:lnTo>
                    <a:pt x="113" y="471"/>
                  </a:lnTo>
                  <a:lnTo>
                    <a:pt x="109" y="471"/>
                  </a:lnTo>
                  <a:lnTo>
                    <a:pt x="100" y="471"/>
                  </a:lnTo>
                  <a:lnTo>
                    <a:pt x="95" y="466"/>
                  </a:lnTo>
                  <a:lnTo>
                    <a:pt x="91" y="466"/>
                  </a:lnTo>
                  <a:lnTo>
                    <a:pt x="86" y="466"/>
                  </a:lnTo>
                  <a:lnTo>
                    <a:pt x="82" y="462"/>
                  </a:lnTo>
                  <a:lnTo>
                    <a:pt x="77" y="462"/>
                  </a:lnTo>
                  <a:lnTo>
                    <a:pt x="73" y="457"/>
                  </a:lnTo>
                  <a:lnTo>
                    <a:pt x="68" y="457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4"/>
                  </a:lnTo>
                  <a:lnTo>
                    <a:pt x="59" y="444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9" y="430"/>
                  </a:lnTo>
                  <a:lnTo>
                    <a:pt x="59" y="430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9" y="417"/>
                  </a:lnTo>
                  <a:lnTo>
                    <a:pt x="59" y="417"/>
                  </a:lnTo>
                  <a:lnTo>
                    <a:pt x="63" y="417"/>
                  </a:lnTo>
                  <a:lnTo>
                    <a:pt x="63" y="412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8" y="407"/>
                  </a:lnTo>
                  <a:lnTo>
                    <a:pt x="73" y="407"/>
                  </a:lnTo>
                  <a:lnTo>
                    <a:pt x="73" y="407"/>
                  </a:lnTo>
                  <a:lnTo>
                    <a:pt x="77" y="407"/>
                  </a:lnTo>
                  <a:lnTo>
                    <a:pt x="77" y="403"/>
                  </a:lnTo>
                  <a:lnTo>
                    <a:pt x="82" y="403"/>
                  </a:lnTo>
                  <a:lnTo>
                    <a:pt x="86" y="403"/>
                  </a:lnTo>
                  <a:lnTo>
                    <a:pt x="86" y="403"/>
                  </a:lnTo>
                  <a:lnTo>
                    <a:pt x="91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1" y="394"/>
                  </a:lnTo>
                  <a:lnTo>
                    <a:pt x="86" y="389"/>
                  </a:lnTo>
                  <a:lnTo>
                    <a:pt x="82" y="389"/>
                  </a:lnTo>
                  <a:lnTo>
                    <a:pt x="77" y="385"/>
                  </a:lnTo>
                  <a:lnTo>
                    <a:pt x="73" y="380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63" y="367"/>
                  </a:lnTo>
                  <a:lnTo>
                    <a:pt x="63" y="362"/>
                  </a:lnTo>
                  <a:lnTo>
                    <a:pt x="59" y="358"/>
                  </a:lnTo>
                  <a:lnTo>
                    <a:pt x="59" y="353"/>
                  </a:lnTo>
                  <a:lnTo>
                    <a:pt x="54" y="349"/>
                  </a:lnTo>
                  <a:lnTo>
                    <a:pt x="54" y="344"/>
                  </a:lnTo>
                  <a:lnTo>
                    <a:pt x="50" y="340"/>
                  </a:lnTo>
                  <a:lnTo>
                    <a:pt x="50" y="335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1" y="340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6" y="349"/>
                  </a:lnTo>
                  <a:lnTo>
                    <a:pt x="36" y="349"/>
                  </a:lnTo>
                  <a:lnTo>
                    <a:pt x="32" y="353"/>
                  </a:lnTo>
                  <a:lnTo>
                    <a:pt x="27" y="358"/>
                  </a:lnTo>
                  <a:lnTo>
                    <a:pt x="27" y="358"/>
                  </a:lnTo>
                  <a:lnTo>
                    <a:pt x="23" y="362"/>
                  </a:lnTo>
                  <a:lnTo>
                    <a:pt x="18" y="362"/>
                  </a:lnTo>
                  <a:lnTo>
                    <a:pt x="18" y="362"/>
                  </a:lnTo>
                  <a:lnTo>
                    <a:pt x="14" y="362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5" y="362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5" y="299"/>
                  </a:lnTo>
                  <a:lnTo>
                    <a:pt x="5" y="294"/>
                  </a:lnTo>
                  <a:lnTo>
                    <a:pt x="9" y="290"/>
                  </a:lnTo>
                  <a:lnTo>
                    <a:pt x="9" y="285"/>
                  </a:lnTo>
                  <a:lnTo>
                    <a:pt x="14" y="281"/>
                  </a:lnTo>
                  <a:lnTo>
                    <a:pt x="14" y="276"/>
                  </a:lnTo>
                  <a:lnTo>
                    <a:pt x="18" y="267"/>
                  </a:lnTo>
                  <a:lnTo>
                    <a:pt x="18" y="263"/>
                  </a:lnTo>
                  <a:lnTo>
                    <a:pt x="23" y="258"/>
                  </a:lnTo>
                  <a:lnTo>
                    <a:pt x="27" y="254"/>
                  </a:lnTo>
                  <a:lnTo>
                    <a:pt x="32" y="249"/>
                  </a:lnTo>
                  <a:lnTo>
                    <a:pt x="36" y="245"/>
                  </a:lnTo>
                  <a:lnTo>
                    <a:pt x="41" y="240"/>
                  </a:lnTo>
                  <a:lnTo>
                    <a:pt x="45" y="236"/>
                  </a:lnTo>
                  <a:lnTo>
                    <a:pt x="45" y="231"/>
                  </a:lnTo>
                  <a:lnTo>
                    <a:pt x="50" y="231"/>
                  </a:lnTo>
                  <a:lnTo>
                    <a:pt x="50" y="227"/>
                  </a:lnTo>
                  <a:lnTo>
                    <a:pt x="54" y="222"/>
                  </a:lnTo>
                  <a:lnTo>
                    <a:pt x="59" y="217"/>
                  </a:lnTo>
                  <a:lnTo>
                    <a:pt x="63" y="213"/>
                  </a:lnTo>
                  <a:lnTo>
                    <a:pt x="68" y="2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052187" y="4304712"/>
              <a:ext cx="285892" cy="232967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504260" y="4300831"/>
              <a:ext cx="312349" cy="240728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6" name="Freeform 25"/>
              <p:cNvSpPr/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7" name="Freeform 26"/>
              <p:cNvSpPr/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68" name="Freeform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6296100" y="4269172"/>
            <a:ext cx="218681" cy="223425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69" name="组合 6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60197" y="4264401"/>
            <a:ext cx="285892" cy="232967"/>
            <a:chOff x="7342981" y="642937"/>
            <a:chExt cx="917575" cy="747713"/>
          </a:xfrm>
          <a:solidFill>
            <a:schemeClr val="bg1"/>
          </a:solidFill>
        </p:grpSpPr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72" name="组合 7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112270" y="4260520"/>
            <a:ext cx="312349" cy="240728"/>
            <a:chOff x="2624138" y="539750"/>
            <a:chExt cx="996950" cy="768350"/>
          </a:xfrm>
          <a:solidFill>
            <a:schemeClr val="bg1"/>
          </a:solidFill>
        </p:grpSpPr>
        <p:sp>
          <p:nvSpPr>
            <p:cNvPr id="73" name="Freeform 23"/>
            <p:cNvSpPr>
              <a:spLocks noEditPoints="1"/>
            </p:cNvSpPr>
            <p:nvPr/>
          </p:nvSpPr>
          <p:spPr bwMode="auto">
            <a:xfrm>
              <a:off x="2624138" y="625475"/>
              <a:ext cx="860425" cy="68262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4" name="Freeform 24"/>
            <p:cNvSpPr>
              <a:spLocks noEditPoints="1"/>
            </p:cNvSpPr>
            <p:nvPr/>
          </p:nvSpPr>
          <p:spPr bwMode="auto">
            <a:xfrm>
              <a:off x="2817813" y="927100"/>
              <a:ext cx="336550" cy="3016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3268663" y="654050"/>
              <a:ext cx="179387" cy="1936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3233738" y="539750"/>
              <a:ext cx="387350" cy="3587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7" name="Freeform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9993922" y="4265292"/>
            <a:ext cx="218681" cy="223425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8" name="组合 7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358019" y="4260521"/>
            <a:ext cx="285892" cy="232967"/>
            <a:chOff x="7342981" y="642937"/>
            <a:chExt cx="917575" cy="747713"/>
          </a:xfrm>
          <a:solidFill>
            <a:schemeClr val="bg1"/>
          </a:solidFill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81" name="组合 8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810092" y="4256640"/>
            <a:ext cx="312349" cy="240728"/>
            <a:chOff x="2624138" y="539750"/>
            <a:chExt cx="996950" cy="768350"/>
          </a:xfrm>
          <a:solidFill>
            <a:schemeClr val="bg1"/>
          </a:solidFill>
        </p:grpSpPr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2624138" y="625475"/>
              <a:ext cx="860425" cy="68262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2817813" y="927100"/>
              <a:ext cx="336550" cy="3016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3268663" y="654050"/>
              <a:ext cx="179387" cy="1936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3233738" y="539750"/>
              <a:ext cx="387350" cy="3587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93778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891255" y="1558637"/>
            <a:ext cx="2773094" cy="112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"Hey, hey, hey! It's Fat FREEPPT7! Now I'm </a:t>
            </a:r>
            <a:r>
              <a:rPr lang="en-US" sz="1495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you..”</a:t>
            </a:r>
          </a:p>
        </p:txBody>
      </p:sp>
      <p:sp>
        <p:nvSpPr>
          <p:cNvPr id="16" name="Freeform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731520" y="1509036"/>
            <a:ext cx="837866" cy="837866"/>
          </a:xfrm>
          <a:custGeom>
            <a:avLst/>
            <a:gdLst>
              <a:gd name="T0" fmla="*/ 160 w 3360"/>
              <a:gd name="T1" fmla="*/ 160 h 3360"/>
              <a:gd name="T2" fmla="*/ 160 w 3360"/>
              <a:gd name="T3" fmla="*/ 3200 h 3360"/>
              <a:gd name="T4" fmla="*/ 3200 w 3360"/>
              <a:gd name="T5" fmla="*/ 3200 h 3360"/>
              <a:gd name="T6" fmla="*/ 3200 w 3360"/>
              <a:gd name="T7" fmla="*/ 160 h 3360"/>
              <a:gd name="T8" fmla="*/ 160 w 3360"/>
              <a:gd name="T9" fmla="*/ 160 h 3360"/>
              <a:gd name="T10" fmla="*/ 0 w 3360"/>
              <a:gd name="T11" fmla="*/ 0 h 3360"/>
              <a:gd name="T12" fmla="*/ 3360 w 3360"/>
              <a:gd name="T13" fmla="*/ 0 h 3360"/>
              <a:gd name="T14" fmla="*/ 3360 w 3360"/>
              <a:gd name="T15" fmla="*/ 3360 h 3360"/>
              <a:gd name="T16" fmla="*/ 0 w 3360"/>
              <a:gd name="T17" fmla="*/ 3360 h 3360"/>
              <a:gd name="T18" fmla="*/ 0 w 3360"/>
              <a:gd name="T19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0" h="3360">
                <a:moveTo>
                  <a:pt x="160" y="160"/>
                </a:moveTo>
                <a:lnTo>
                  <a:pt x="160" y="3200"/>
                </a:lnTo>
                <a:lnTo>
                  <a:pt x="3200" y="3200"/>
                </a:lnTo>
                <a:lnTo>
                  <a:pt x="3200" y="160"/>
                </a:lnTo>
                <a:lnTo>
                  <a:pt x="160" y="160"/>
                </a:lnTo>
                <a:close/>
                <a:moveTo>
                  <a:pt x="0" y="0"/>
                </a:moveTo>
                <a:lnTo>
                  <a:pt x="3360" y="0"/>
                </a:lnTo>
                <a:lnTo>
                  <a:pt x="336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8768" tIns="24384" rIns="48768" bIns="24384" numCol="1" anchor="t" anchorCtr="0" compatLnSpc="1"/>
          <a:lstStyle/>
          <a:p>
            <a:endParaRPr lang="vi-VN" sz="960">
              <a:ea typeface="微软雅黑"/>
              <a:sym typeface="微软雅黑"/>
            </a:endParaRPr>
          </a:p>
        </p:txBody>
      </p:sp>
      <p:grpSp>
        <p:nvGrpSpPr>
          <p:cNvPr id="17" name="组合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38401" y="1464271"/>
            <a:ext cx="801142" cy="932230"/>
            <a:chOff x="2589208" y="3017410"/>
            <a:chExt cx="804065" cy="935635"/>
          </a:xfrm>
        </p:grpSpPr>
        <p:sp>
          <p:nvSpPr>
            <p:cNvPr id="18" name="文本框 17"/>
            <p:cNvSpPr txBox="1"/>
            <p:nvPr/>
          </p:nvSpPr>
          <p:spPr>
            <a:xfrm>
              <a:off x="2598826" y="3017410"/>
              <a:ext cx="421842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71432" y="3017410"/>
              <a:ext cx="412188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E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89208" y="3366134"/>
              <a:ext cx="450801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X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71431" y="3366134"/>
              <a:ext cx="421842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3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31520" y="3502767"/>
            <a:ext cx="454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FREEPPT7!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" name="图片占位符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>
            <a:fillRect/>
          </a:stretch>
        </p:blipFill>
        <p:spPr/>
      </p:pic>
      <p:sp>
        <p:nvSpPr>
          <p:cNvPr id="25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408238" y="4831259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532725" y="4948644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13</a:t>
            </a:r>
          </a:p>
        </p:txBody>
      </p:sp>
      <p:sp>
        <p:nvSpPr>
          <p:cNvPr id="27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547111" y="5531725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November</a:t>
            </a:r>
          </a:p>
        </p:txBody>
      </p:sp>
      <p:cxnSp>
        <p:nvCxnSpPr>
          <p:cNvPr id="28" name="Straight Connector 1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11884499" y="2226324"/>
            <a:ext cx="0" cy="27223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1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813061" y="2454124"/>
            <a:ext cx="142875" cy="37602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矩形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38644" y="1153469"/>
            <a:ext cx="507752" cy="507752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矩形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866582" y="828678"/>
            <a:ext cx="491789" cy="491789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4903257"/>
            <a:ext cx="118710" cy="41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TextBox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25038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Integrity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35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81946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81946" y="4903257"/>
            <a:ext cx="118710" cy="41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713206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Solutions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38" name="Rect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0114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0114" y="4903257"/>
            <a:ext cx="118710" cy="41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TextBox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301374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Creative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1" name="Rectangle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5515437"/>
            <a:ext cx="1588168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2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5515437"/>
            <a:ext cx="118710" cy="41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3" name="TextBox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25038" y="5515437"/>
            <a:ext cx="1375618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Good </a:t>
            </a:r>
            <a:r>
              <a:rPr lang="en-US" sz="1100" dirty="0" err="1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Habbit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4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665718" y="5515437"/>
            <a:ext cx="1430350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Rectangle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665718" y="5515437"/>
            <a:ext cx="118710" cy="414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TextBox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996978" y="5515437"/>
            <a:ext cx="1000772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Team Work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8186F"/>
      </a:accent1>
      <a:accent2>
        <a:srgbClr val="EC7B2F"/>
      </a:accent2>
      <a:accent3>
        <a:srgbClr val="A5A5A5"/>
      </a:accent3>
      <a:accent4>
        <a:srgbClr val="FFBE00"/>
      </a:accent4>
      <a:accent5>
        <a:srgbClr val="A73362"/>
      </a:accent5>
      <a:accent6>
        <a:srgbClr val="5184B0"/>
      </a:accent6>
      <a:hlink>
        <a:srgbClr val="0563C1"/>
      </a:hlink>
      <a:folHlink>
        <a:srgbClr val="954D72"/>
      </a:folHlink>
    </a:clrScheme>
    <a:fontScheme name="自定义 2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_7b1dac89e7d195523061f1c0316ecb71>
</e7d195523061f1c0>
</file>

<file path=customXml/itemProps1.xml><?xml version="1.0" encoding="utf-8"?>
<ds:datastoreItem xmlns:ds="http://schemas.openxmlformats.org/officeDocument/2006/customXml" ds:itemID="{50E4A972-188E-4747-9943-0A71937A84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2493</Words>
  <Application>Microsoft Office PowerPoint</Application>
  <PresentationFormat>宽屏</PresentationFormat>
  <Paragraphs>363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 CONTENTS</vt:lpstr>
      <vt:lpstr>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第一PPT</dc:creator>
  <cp:keywords>www.1ppt.com</cp:keywords>
  <dc:description>www.1ppt.com</dc:description>
  <cp:lastModifiedBy>之灵</cp:lastModifiedBy>
  <cp:revision>38</cp:revision>
  <dcterms:created xsi:type="dcterms:W3CDTF">2018-09-25T07:22:00Z</dcterms:created>
  <dcterms:modified xsi:type="dcterms:W3CDTF">2024-02-18T03:33:45Z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B1497257D11E4AEC93AA3B2218FF4977_12</vt:lpwstr>
  </property>
  <property fmtid="{D5CDD505-2E9C-101B-9397-08002B2CF9AE}" pid="3" name="KSOProductBuildVer">
    <vt:lpwstr>2052-12.1.0.15712</vt:lpwstr>
  </property>
</Properties>
</file>