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24" r:id="rId2"/>
  </p:sldMasterIdLst>
  <p:notesMasterIdLst>
    <p:notesMasterId r:id="rId28"/>
  </p:notesMasterIdLst>
  <p:sldIdLst>
    <p:sldId id="341" r:id="rId3"/>
    <p:sldId id="279" r:id="rId4"/>
    <p:sldId id="337" r:id="rId5"/>
    <p:sldId id="314" r:id="rId6"/>
    <p:sldId id="280" r:id="rId7"/>
    <p:sldId id="296" r:id="rId8"/>
    <p:sldId id="272" r:id="rId9"/>
    <p:sldId id="334" r:id="rId10"/>
    <p:sldId id="293" r:id="rId11"/>
    <p:sldId id="338" r:id="rId12"/>
    <p:sldId id="263" r:id="rId13"/>
    <p:sldId id="332" r:id="rId14"/>
    <p:sldId id="266" r:id="rId15"/>
    <p:sldId id="269" r:id="rId16"/>
    <p:sldId id="339" r:id="rId17"/>
    <p:sldId id="333" r:id="rId18"/>
    <p:sldId id="4410" r:id="rId19"/>
    <p:sldId id="257" r:id="rId20"/>
    <p:sldId id="291" r:id="rId21"/>
    <p:sldId id="340" r:id="rId22"/>
    <p:sldId id="285" r:id="rId23"/>
    <p:sldId id="335" r:id="rId24"/>
    <p:sldId id="315" r:id="rId25"/>
    <p:sldId id="321" r:id="rId26"/>
    <p:sldId id="342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200"/>
    <a:srgbClr val="F9F9F9"/>
    <a:srgbClr val="1C221E"/>
    <a:srgbClr val="455C4C"/>
    <a:srgbClr val="EFF1F3"/>
    <a:srgbClr val="D3D6DA"/>
    <a:srgbClr val="DDE1E6"/>
    <a:srgbClr val="FDEFDC"/>
    <a:srgbClr val="A82327"/>
    <a:srgbClr val="E02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63FC5-8D3F-4BD6-A264-7DB3013FF602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3898F-2D4D-48B3-A38D-B100BE876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3280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394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85790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98473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13979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87450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8061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5776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7200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5998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6679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24007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831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54542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46461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26863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26161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25280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7959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1240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3534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6147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87661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9766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70086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568382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56004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77107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28987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69195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641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17923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358238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497748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72050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26028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0961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716921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007285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618395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442212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6735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969893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651782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635807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626842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85183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955884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659216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ayout 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6858116" y="2048647"/>
            <a:ext cx="2908736" cy="1930400"/>
          </a:xfrm>
          <a:custGeom>
            <a:avLst/>
            <a:gdLst>
              <a:gd name="connsiteX0" fmla="*/ 0 w 2908736"/>
              <a:gd name="connsiteY0" fmla="*/ 0 h 1930400"/>
              <a:gd name="connsiteX1" fmla="*/ 2908736 w 2908736"/>
              <a:gd name="connsiteY1" fmla="*/ 0 h 1930400"/>
              <a:gd name="connsiteX2" fmla="*/ 2908736 w 2908736"/>
              <a:gd name="connsiteY2" fmla="*/ 1930400 h 1930400"/>
              <a:gd name="connsiteX3" fmla="*/ 0 w 2908736"/>
              <a:gd name="connsiteY3" fmla="*/ 19304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8736" h="1930400">
                <a:moveTo>
                  <a:pt x="0" y="0"/>
                </a:moveTo>
                <a:lnTo>
                  <a:pt x="2908736" y="0"/>
                </a:lnTo>
                <a:lnTo>
                  <a:pt x="2908736" y="1930400"/>
                </a:lnTo>
                <a:lnTo>
                  <a:pt x="0" y="19304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623888" y="1493838"/>
            <a:ext cx="2740025" cy="477678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zh-CN" altLang="en-US"/>
          </a:p>
        </p:txBody>
      </p:sp>
      <p:sp>
        <p:nvSpPr>
          <p:cNvPr id="6" name="图片占位符 4"/>
          <p:cNvSpPr>
            <a:spLocks noGrp="1"/>
          </p:cNvSpPr>
          <p:nvPr>
            <p:ph type="pic" sz="quarter" idx="11"/>
          </p:nvPr>
        </p:nvSpPr>
        <p:spPr>
          <a:xfrm>
            <a:off x="3420744" y="1493838"/>
            <a:ext cx="2740025" cy="477678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  <p:hf sldNum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822325" y="1657350"/>
            <a:ext cx="3454400" cy="473233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4333240" y="1657350"/>
            <a:ext cx="4405630" cy="206375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149141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7105650" y="0"/>
            <a:ext cx="325755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hf sldNum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800101" y="1410970"/>
            <a:ext cx="3635375" cy="2108200"/>
          </a:xfrm>
          <a:custGeom>
            <a:avLst/>
            <a:gdLst>
              <a:gd name="connsiteX0" fmla="*/ 0 w 3635375"/>
              <a:gd name="connsiteY0" fmla="*/ 0 h 2108200"/>
              <a:gd name="connsiteX1" fmla="*/ 3635375 w 3635375"/>
              <a:gd name="connsiteY1" fmla="*/ 0 h 2108200"/>
              <a:gd name="connsiteX2" fmla="*/ 3635375 w 3635375"/>
              <a:gd name="connsiteY2" fmla="*/ 2108200 h 2108200"/>
              <a:gd name="connsiteX3" fmla="*/ 0 w 3635375"/>
              <a:gd name="connsiteY3" fmla="*/ 210820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375" h="2108200">
                <a:moveTo>
                  <a:pt x="0" y="0"/>
                </a:moveTo>
                <a:lnTo>
                  <a:pt x="3635375" y="0"/>
                </a:lnTo>
                <a:lnTo>
                  <a:pt x="3635375" y="2108200"/>
                </a:lnTo>
                <a:lnTo>
                  <a:pt x="0" y="21082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756526" y="1410970"/>
            <a:ext cx="3739515" cy="2108200"/>
          </a:xfrm>
          <a:custGeom>
            <a:avLst/>
            <a:gdLst>
              <a:gd name="connsiteX0" fmla="*/ 0 w 3739515"/>
              <a:gd name="connsiteY0" fmla="*/ 0 h 2108200"/>
              <a:gd name="connsiteX1" fmla="*/ 3739515 w 3739515"/>
              <a:gd name="connsiteY1" fmla="*/ 0 h 2108200"/>
              <a:gd name="connsiteX2" fmla="*/ 3739515 w 3739515"/>
              <a:gd name="connsiteY2" fmla="*/ 2108200 h 2108200"/>
              <a:gd name="connsiteX3" fmla="*/ 0 w 3739515"/>
              <a:gd name="connsiteY3" fmla="*/ 210820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9515" h="2108200">
                <a:moveTo>
                  <a:pt x="0" y="0"/>
                </a:moveTo>
                <a:lnTo>
                  <a:pt x="3739515" y="0"/>
                </a:lnTo>
                <a:lnTo>
                  <a:pt x="3739515" y="2108200"/>
                </a:lnTo>
                <a:lnTo>
                  <a:pt x="0" y="21082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  <p:hf sldNum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873059" y="1812110"/>
            <a:ext cx="2796456" cy="1864304"/>
          </a:xfrm>
          <a:custGeom>
            <a:avLst/>
            <a:gdLst>
              <a:gd name="connsiteX0" fmla="*/ 0 w 2796456"/>
              <a:gd name="connsiteY0" fmla="*/ 0 h 1864304"/>
              <a:gd name="connsiteX1" fmla="*/ 2796456 w 2796456"/>
              <a:gd name="connsiteY1" fmla="*/ 0 h 1864304"/>
              <a:gd name="connsiteX2" fmla="*/ 2796456 w 2796456"/>
              <a:gd name="connsiteY2" fmla="*/ 1864304 h 1864304"/>
              <a:gd name="connsiteX3" fmla="*/ 0 w 2796456"/>
              <a:gd name="connsiteY3" fmla="*/ 1864304 h 186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6456" h="1864304">
                <a:moveTo>
                  <a:pt x="0" y="0"/>
                </a:moveTo>
                <a:lnTo>
                  <a:pt x="2796456" y="0"/>
                </a:lnTo>
                <a:lnTo>
                  <a:pt x="2796456" y="1864304"/>
                </a:lnTo>
                <a:lnTo>
                  <a:pt x="0" y="186430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698407" y="1812110"/>
            <a:ext cx="2796456" cy="1864304"/>
          </a:xfrm>
          <a:custGeom>
            <a:avLst/>
            <a:gdLst>
              <a:gd name="connsiteX0" fmla="*/ 0 w 2796456"/>
              <a:gd name="connsiteY0" fmla="*/ 0 h 1864304"/>
              <a:gd name="connsiteX1" fmla="*/ 2796456 w 2796456"/>
              <a:gd name="connsiteY1" fmla="*/ 0 h 1864304"/>
              <a:gd name="connsiteX2" fmla="*/ 2796456 w 2796456"/>
              <a:gd name="connsiteY2" fmla="*/ 1864304 h 1864304"/>
              <a:gd name="connsiteX3" fmla="*/ 0 w 2796456"/>
              <a:gd name="connsiteY3" fmla="*/ 1864304 h 186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6456" h="1864304">
                <a:moveTo>
                  <a:pt x="0" y="0"/>
                </a:moveTo>
                <a:lnTo>
                  <a:pt x="2796456" y="0"/>
                </a:lnTo>
                <a:lnTo>
                  <a:pt x="2796456" y="1864304"/>
                </a:lnTo>
                <a:lnTo>
                  <a:pt x="0" y="186430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522486" y="1812110"/>
            <a:ext cx="2796457" cy="1864304"/>
          </a:xfrm>
          <a:custGeom>
            <a:avLst/>
            <a:gdLst>
              <a:gd name="connsiteX0" fmla="*/ 0 w 2796457"/>
              <a:gd name="connsiteY0" fmla="*/ 0 h 1864304"/>
              <a:gd name="connsiteX1" fmla="*/ 2796457 w 2796457"/>
              <a:gd name="connsiteY1" fmla="*/ 0 h 1864304"/>
              <a:gd name="connsiteX2" fmla="*/ 2796457 w 2796457"/>
              <a:gd name="connsiteY2" fmla="*/ 1864304 h 1864304"/>
              <a:gd name="connsiteX3" fmla="*/ 0 w 2796457"/>
              <a:gd name="connsiteY3" fmla="*/ 1864304 h 186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6457" h="1864304">
                <a:moveTo>
                  <a:pt x="0" y="0"/>
                </a:moveTo>
                <a:lnTo>
                  <a:pt x="2796457" y="0"/>
                </a:lnTo>
                <a:lnTo>
                  <a:pt x="2796457" y="1864304"/>
                </a:lnTo>
                <a:lnTo>
                  <a:pt x="0" y="186430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  <p:hf sldNum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462281" y="1952625"/>
            <a:ext cx="5724525" cy="2952750"/>
          </a:xfrm>
          <a:custGeom>
            <a:avLst/>
            <a:gdLst>
              <a:gd name="connsiteX0" fmla="*/ 0 w 5724525"/>
              <a:gd name="connsiteY0" fmla="*/ 0 h 2952750"/>
              <a:gd name="connsiteX1" fmla="*/ 5724525 w 5724525"/>
              <a:gd name="connsiteY1" fmla="*/ 0 h 2952750"/>
              <a:gd name="connsiteX2" fmla="*/ 5724525 w 5724525"/>
              <a:gd name="connsiteY2" fmla="*/ 2952750 h 2952750"/>
              <a:gd name="connsiteX3" fmla="*/ 0 w 5724525"/>
              <a:gd name="connsiteY3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525" h="2952750">
                <a:moveTo>
                  <a:pt x="0" y="0"/>
                </a:moveTo>
                <a:lnTo>
                  <a:pt x="5724525" y="0"/>
                </a:lnTo>
                <a:lnTo>
                  <a:pt x="5724525" y="2952750"/>
                </a:lnTo>
                <a:lnTo>
                  <a:pt x="0" y="29527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hf sldNum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4297012" y="0"/>
            <a:ext cx="7894988" cy="6858000"/>
          </a:xfrm>
          <a:custGeom>
            <a:avLst/>
            <a:gdLst>
              <a:gd name="connsiteX0" fmla="*/ 10732 w 7894988"/>
              <a:gd name="connsiteY0" fmla="*/ 0 h 6858000"/>
              <a:gd name="connsiteX1" fmla="*/ 7894988 w 7894988"/>
              <a:gd name="connsiteY1" fmla="*/ 0 h 6858000"/>
              <a:gd name="connsiteX2" fmla="*/ 7894988 w 7894988"/>
              <a:gd name="connsiteY2" fmla="*/ 6858000 h 6858000"/>
              <a:gd name="connsiteX3" fmla="*/ 5018487 w 7894988"/>
              <a:gd name="connsiteY3" fmla="*/ 6858000 h 6858000"/>
              <a:gd name="connsiteX4" fmla="*/ 0 w 7894988"/>
              <a:gd name="connsiteY4" fmla="*/ 786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4988" h="6858000">
                <a:moveTo>
                  <a:pt x="10732" y="0"/>
                </a:moveTo>
                <a:lnTo>
                  <a:pt x="7894988" y="0"/>
                </a:lnTo>
                <a:lnTo>
                  <a:pt x="7894988" y="6858000"/>
                </a:lnTo>
                <a:lnTo>
                  <a:pt x="5018487" y="6858000"/>
                </a:lnTo>
                <a:lnTo>
                  <a:pt x="0" y="786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hf sldNum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4839286" y="1581006"/>
            <a:ext cx="7352714" cy="2170747"/>
          </a:xfrm>
          <a:custGeom>
            <a:avLst/>
            <a:gdLst>
              <a:gd name="connsiteX0" fmla="*/ 1189808 w 7352714"/>
              <a:gd name="connsiteY0" fmla="*/ 0 h 2170747"/>
              <a:gd name="connsiteX1" fmla="*/ 7352714 w 7352714"/>
              <a:gd name="connsiteY1" fmla="*/ 0 h 2170747"/>
              <a:gd name="connsiteX2" fmla="*/ 7352714 w 7352714"/>
              <a:gd name="connsiteY2" fmla="*/ 2170747 h 2170747"/>
              <a:gd name="connsiteX3" fmla="*/ 0 w 7352714"/>
              <a:gd name="connsiteY3" fmla="*/ 2170747 h 2170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2714" h="2170747">
                <a:moveTo>
                  <a:pt x="1189808" y="0"/>
                </a:moveTo>
                <a:lnTo>
                  <a:pt x="7352714" y="0"/>
                </a:lnTo>
                <a:lnTo>
                  <a:pt x="7352714" y="2170747"/>
                </a:lnTo>
                <a:lnTo>
                  <a:pt x="0" y="217074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hf sldNum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4608376" y="0"/>
            <a:ext cx="7583624" cy="6858000"/>
          </a:xfrm>
          <a:custGeom>
            <a:avLst/>
            <a:gdLst>
              <a:gd name="connsiteX0" fmla="*/ 3031665 w 7583624"/>
              <a:gd name="connsiteY0" fmla="*/ 0 h 6858000"/>
              <a:gd name="connsiteX1" fmla="*/ 4007877 w 7583624"/>
              <a:gd name="connsiteY1" fmla="*/ 0 h 6858000"/>
              <a:gd name="connsiteX2" fmla="*/ 4061167 w 7583624"/>
              <a:gd name="connsiteY2" fmla="*/ 0 h 6858000"/>
              <a:gd name="connsiteX3" fmla="*/ 4196560 w 7583624"/>
              <a:gd name="connsiteY3" fmla="*/ 0 h 6858000"/>
              <a:gd name="connsiteX4" fmla="*/ 5037380 w 7583624"/>
              <a:gd name="connsiteY4" fmla="*/ 0 h 6858000"/>
              <a:gd name="connsiteX5" fmla="*/ 5165264 w 7583624"/>
              <a:gd name="connsiteY5" fmla="*/ 0 h 6858000"/>
              <a:gd name="connsiteX6" fmla="*/ 5172772 w 7583624"/>
              <a:gd name="connsiteY6" fmla="*/ 0 h 6858000"/>
              <a:gd name="connsiteX7" fmla="*/ 5226062 w 7583624"/>
              <a:gd name="connsiteY7" fmla="*/ 0 h 6858000"/>
              <a:gd name="connsiteX8" fmla="*/ 6141477 w 7583624"/>
              <a:gd name="connsiteY8" fmla="*/ 0 h 6858000"/>
              <a:gd name="connsiteX9" fmla="*/ 6194767 w 7583624"/>
              <a:gd name="connsiteY9" fmla="*/ 0 h 6858000"/>
              <a:gd name="connsiteX10" fmla="*/ 6202275 w 7583624"/>
              <a:gd name="connsiteY10" fmla="*/ 0 h 6858000"/>
              <a:gd name="connsiteX11" fmla="*/ 6330160 w 7583624"/>
              <a:gd name="connsiteY11" fmla="*/ 0 h 6858000"/>
              <a:gd name="connsiteX12" fmla="*/ 7170980 w 7583624"/>
              <a:gd name="connsiteY12" fmla="*/ 0 h 6858000"/>
              <a:gd name="connsiteX13" fmla="*/ 7306372 w 7583624"/>
              <a:gd name="connsiteY13" fmla="*/ 0 h 6858000"/>
              <a:gd name="connsiteX14" fmla="*/ 7359662 w 7583624"/>
              <a:gd name="connsiteY14" fmla="*/ 0 h 6858000"/>
              <a:gd name="connsiteX15" fmla="*/ 7583624 w 7583624"/>
              <a:gd name="connsiteY15" fmla="*/ 0 h 6858000"/>
              <a:gd name="connsiteX16" fmla="*/ 7583624 w 7583624"/>
              <a:gd name="connsiteY16" fmla="*/ 1701685 h 6858000"/>
              <a:gd name="connsiteX17" fmla="*/ 5304211 w 7583624"/>
              <a:gd name="connsiteY17" fmla="*/ 6858000 h 6858000"/>
              <a:gd name="connsiteX18" fmla="*/ 0 w 7583624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583624" h="6858000">
                <a:moveTo>
                  <a:pt x="3031665" y="0"/>
                </a:moveTo>
                <a:lnTo>
                  <a:pt x="4007877" y="0"/>
                </a:lnTo>
                <a:lnTo>
                  <a:pt x="4061167" y="0"/>
                </a:lnTo>
                <a:lnTo>
                  <a:pt x="4196560" y="0"/>
                </a:lnTo>
                <a:lnTo>
                  <a:pt x="5037380" y="0"/>
                </a:lnTo>
                <a:lnTo>
                  <a:pt x="5165264" y="0"/>
                </a:lnTo>
                <a:lnTo>
                  <a:pt x="5172772" y="0"/>
                </a:lnTo>
                <a:lnTo>
                  <a:pt x="5226062" y="0"/>
                </a:lnTo>
                <a:lnTo>
                  <a:pt x="6141477" y="0"/>
                </a:lnTo>
                <a:lnTo>
                  <a:pt x="6194767" y="0"/>
                </a:lnTo>
                <a:lnTo>
                  <a:pt x="6202275" y="0"/>
                </a:lnTo>
                <a:lnTo>
                  <a:pt x="6330160" y="0"/>
                </a:lnTo>
                <a:lnTo>
                  <a:pt x="7170980" y="0"/>
                </a:lnTo>
                <a:lnTo>
                  <a:pt x="7306372" y="0"/>
                </a:lnTo>
                <a:lnTo>
                  <a:pt x="7359662" y="0"/>
                </a:lnTo>
                <a:lnTo>
                  <a:pt x="7583624" y="0"/>
                </a:lnTo>
                <a:lnTo>
                  <a:pt x="7583624" y="1701685"/>
                </a:lnTo>
                <a:lnTo>
                  <a:pt x="5304211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hf sldNum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 rot="3226385">
            <a:off x="8418081" y="2049893"/>
            <a:ext cx="1195507" cy="11955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 rot="3226385">
            <a:off x="4781661" y="2049893"/>
            <a:ext cx="1195507" cy="11955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 rot="3226385">
            <a:off x="1154514" y="2049894"/>
            <a:ext cx="1195507" cy="11955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013962" y="1338784"/>
            <a:ext cx="2817328" cy="2817328"/>
          </a:xfrm>
          <a:custGeom>
            <a:avLst/>
            <a:gdLst>
              <a:gd name="connsiteX0" fmla="*/ 1626059 w 2817328"/>
              <a:gd name="connsiteY0" fmla="*/ 0 h 2817328"/>
              <a:gd name="connsiteX1" fmla="*/ 2817328 w 2817328"/>
              <a:gd name="connsiteY1" fmla="*/ 1626059 h 2817328"/>
              <a:gd name="connsiteX2" fmla="*/ 1191269 w 2817328"/>
              <a:gd name="connsiteY2" fmla="*/ 2817328 h 2817328"/>
              <a:gd name="connsiteX3" fmla="*/ 0 w 2817328"/>
              <a:gd name="connsiteY3" fmla="*/ 1191269 h 281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7328" h="2817328">
                <a:moveTo>
                  <a:pt x="1626059" y="0"/>
                </a:moveTo>
                <a:lnTo>
                  <a:pt x="2817328" y="1626059"/>
                </a:lnTo>
                <a:lnTo>
                  <a:pt x="1191269" y="2817328"/>
                </a:lnTo>
                <a:lnTo>
                  <a:pt x="0" y="119126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653764" y="1338789"/>
            <a:ext cx="2817329" cy="2817328"/>
          </a:xfrm>
          <a:custGeom>
            <a:avLst/>
            <a:gdLst>
              <a:gd name="connsiteX0" fmla="*/ 1626059 w 2817329"/>
              <a:gd name="connsiteY0" fmla="*/ 0 h 2817328"/>
              <a:gd name="connsiteX1" fmla="*/ 2817329 w 2817329"/>
              <a:gd name="connsiteY1" fmla="*/ 1626059 h 2817328"/>
              <a:gd name="connsiteX2" fmla="*/ 1191269 w 2817329"/>
              <a:gd name="connsiteY2" fmla="*/ 2817328 h 2817328"/>
              <a:gd name="connsiteX3" fmla="*/ 0 w 2817329"/>
              <a:gd name="connsiteY3" fmla="*/ 1191269 h 281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7329" h="2817328">
                <a:moveTo>
                  <a:pt x="1626059" y="0"/>
                </a:moveTo>
                <a:lnTo>
                  <a:pt x="2817329" y="1626059"/>
                </a:lnTo>
                <a:lnTo>
                  <a:pt x="1191269" y="2817328"/>
                </a:lnTo>
                <a:lnTo>
                  <a:pt x="0" y="119126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8293567" y="1338785"/>
            <a:ext cx="2817328" cy="2817328"/>
          </a:xfrm>
          <a:custGeom>
            <a:avLst/>
            <a:gdLst>
              <a:gd name="connsiteX0" fmla="*/ 1626059 w 2817328"/>
              <a:gd name="connsiteY0" fmla="*/ 0 h 2817328"/>
              <a:gd name="connsiteX1" fmla="*/ 2817328 w 2817328"/>
              <a:gd name="connsiteY1" fmla="*/ 1626059 h 2817328"/>
              <a:gd name="connsiteX2" fmla="*/ 1191269 w 2817328"/>
              <a:gd name="connsiteY2" fmla="*/ 2817328 h 2817328"/>
              <a:gd name="connsiteX3" fmla="*/ 0 w 2817328"/>
              <a:gd name="connsiteY3" fmla="*/ 1191269 h 281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7328" h="2817328">
                <a:moveTo>
                  <a:pt x="1626059" y="0"/>
                </a:moveTo>
                <a:lnTo>
                  <a:pt x="2817328" y="1626059"/>
                </a:lnTo>
                <a:lnTo>
                  <a:pt x="1191269" y="2817328"/>
                </a:lnTo>
                <a:lnTo>
                  <a:pt x="0" y="119126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2" grpId="0" animBg="1"/>
      <p:bldP spid="13" grpId="0" animBg="1"/>
      <p:bldP spid="14" grpId="0" animBg="1"/>
    </p:bldLst>
  </p:timing>
  <p:hf sldNum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895321" y="1392443"/>
            <a:ext cx="2679897" cy="2679897"/>
          </a:xfrm>
          <a:custGeom>
            <a:avLst/>
            <a:gdLst>
              <a:gd name="connsiteX0" fmla="*/ 1546739 w 2679897"/>
              <a:gd name="connsiteY0" fmla="*/ 0 h 2679897"/>
              <a:gd name="connsiteX1" fmla="*/ 2679897 w 2679897"/>
              <a:gd name="connsiteY1" fmla="*/ 1546739 h 2679897"/>
              <a:gd name="connsiteX2" fmla="*/ 1133158 w 2679897"/>
              <a:gd name="connsiteY2" fmla="*/ 2679897 h 2679897"/>
              <a:gd name="connsiteX3" fmla="*/ 0 w 2679897"/>
              <a:gd name="connsiteY3" fmla="*/ 1133158 h 267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9897" h="2679897">
                <a:moveTo>
                  <a:pt x="1546739" y="0"/>
                </a:moveTo>
                <a:lnTo>
                  <a:pt x="2679897" y="1546739"/>
                </a:lnTo>
                <a:lnTo>
                  <a:pt x="1133158" y="2679897"/>
                </a:lnTo>
                <a:lnTo>
                  <a:pt x="0" y="113315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8653207" y="3429001"/>
            <a:ext cx="2679897" cy="2679897"/>
          </a:xfrm>
          <a:custGeom>
            <a:avLst/>
            <a:gdLst>
              <a:gd name="connsiteX0" fmla="*/ 1546739 w 2679897"/>
              <a:gd name="connsiteY0" fmla="*/ 0 h 2679897"/>
              <a:gd name="connsiteX1" fmla="*/ 2679897 w 2679897"/>
              <a:gd name="connsiteY1" fmla="*/ 1546739 h 2679897"/>
              <a:gd name="connsiteX2" fmla="*/ 1133158 w 2679897"/>
              <a:gd name="connsiteY2" fmla="*/ 2679897 h 2679897"/>
              <a:gd name="connsiteX3" fmla="*/ 0 w 2679897"/>
              <a:gd name="connsiteY3" fmla="*/ 1133158 h 2679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9897" h="2679897">
                <a:moveTo>
                  <a:pt x="1546739" y="0"/>
                </a:moveTo>
                <a:lnTo>
                  <a:pt x="2679897" y="1546739"/>
                </a:lnTo>
                <a:lnTo>
                  <a:pt x="1133158" y="2679897"/>
                </a:lnTo>
                <a:lnTo>
                  <a:pt x="0" y="113315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  <p:hf sldNum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3295650" y="1924050"/>
            <a:ext cx="6248400" cy="36957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409988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: 形状 2"/>
          <p:cNvSpPr/>
          <p:nvPr userDrawn="1"/>
        </p:nvSpPr>
        <p:spPr>
          <a:xfrm>
            <a:off x="-7315198" y="-5753098"/>
            <a:ext cx="27050999" cy="20192999"/>
          </a:xfrm>
          <a:custGeom>
            <a:avLst/>
            <a:gdLst>
              <a:gd name="connsiteX0" fmla="*/ 7467599 w 27050999"/>
              <a:gd name="connsiteY0" fmla="*/ 5905499 h 20192999"/>
              <a:gd name="connsiteX1" fmla="*/ 7467599 w 27050999"/>
              <a:gd name="connsiteY1" fmla="*/ 12763499 h 20192999"/>
              <a:gd name="connsiteX2" fmla="*/ 19659599 w 27050999"/>
              <a:gd name="connsiteY2" fmla="*/ 12763499 h 20192999"/>
              <a:gd name="connsiteX3" fmla="*/ 19659599 w 27050999"/>
              <a:gd name="connsiteY3" fmla="*/ 5905499 h 20192999"/>
              <a:gd name="connsiteX4" fmla="*/ 0 w 27050999"/>
              <a:gd name="connsiteY4" fmla="*/ 0 h 20192999"/>
              <a:gd name="connsiteX5" fmla="*/ 27050999 w 27050999"/>
              <a:gd name="connsiteY5" fmla="*/ 0 h 20192999"/>
              <a:gd name="connsiteX6" fmla="*/ 27050999 w 27050999"/>
              <a:gd name="connsiteY6" fmla="*/ 20192999 h 20192999"/>
              <a:gd name="connsiteX7" fmla="*/ 0 w 27050999"/>
              <a:gd name="connsiteY7" fmla="*/ 20192999 h 20192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50999" h="20192999">
                <a:moveTo>
                  <a:pt x="7467599" y="5905499"/>
                </a:moveTo>
                <a:lnTo>
                  <a:pt x="7467599" y="12763499"/>
                </a:lnTo>
                <a:lnTo>
                  <a:pt x="19659599" y="12763499"/>
                </a:lnTo>
                <a:lnTo>
                  <a:pt x="19659599" y="5905499"/>
                </a:lnTo>
                <a:close/>
                <a:moveTo>
                  <a:pt x="0" y="0"/>
                </a:moveTo>
                <a:lnTo>
                  <a:pt x="27050999" y="0"/>
                </a:lnTo>
                <a:lnTo>
                  <a:pt x="27050999" y="20192999"/>
                </a:lnTo>
                <a:lnTo>
                  <a:pt x="0" y="20192999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589713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hf sldNum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016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2024/2/29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133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2024/2/29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961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4433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8927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12192000" cy="4129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 rot="3187788">
            <a:off x="435507" y="-1009186"/>
            <a:ext cx="2735220" cy="3086670"/>
          </a:xfrm>
          <a:custGeom>
            <a:avLst/>
            <a:gdLst>
              <a:gd name="connsiteX0" fmla="*/ 0 w 2735220"/>
              <a:gd name="connsiteY0" fmla="*/ 2771522 h 3086670"/>
              <a:gd name="connsiteX1" fmla="*/ 475711 w 2735220"/>
              <a:gd name="connsiteY1" fmla="*/ 2137247 h 3086670"/>
              <a:gd name="connsiteX2" fmla="*/ 2078664 w 2735220"/>
              <a:gd name="connsiteY2" fmla="*/ 0 h 3086670"/>
              <a:gd name="connsiteX3" fmla="*/ 2735220 w 2735220"/>
              <a:gd name="connsiteY3" fmla="*/ 0 h 3086670"/>
              <a:gd name="connsiteX4" fmla="*/ 1132268 w 2735220"/>
              <a:gd name="connsiteY4" fmla="*/ 2137247 h 3086670"/>
              <a:gd name="connsiteX5" fmla="*/ 1132267 w 2735220"/>
              <a:gd name="connsiteY5" fmla="*/ 2137247 h 3086670"/>
              <a:gd name="connsiteX6" fmla="*/ 420193 w 2735220"/>
              <a:gd name="connsiteY6" fmla="*/ 3086670 h 308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5220" h="3086670">
                <a:moveTo>
                  <a:pt x="0" y="2771522"/>
                </a:moveTo>
                <a:lnTo>
                  <a:pt x="475711" y="2137247"/>
                </a:lnTo>
                <a:lnTo>
                  <a:pt x="2078664" y="0"/>
                </a:lnTo>
                <a:lnTo>
                  <a:pt x="2735220" y="0"/>
                </a:lnTo>
                <a:lnTo>
                  <a:pt x="1132268" y="2137247"/>
                </a:lnTo>
                <a:lnTo>
                  <a:pt x="1132267" y="2137247"/>
                </a:lnTo>
                <a:lnTo>
                  <a:pt x="420193" y="30866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/>
          <p:nvPr/>
        </p:nvSpPr>
        <p:spPr>
          <a:xfrm rot="3226385">
            <a:off x="11627769" y="22544"/>
            <a:ext cx="935390" cy="445935"/>
          </a:xfrm>
          <a:custGeom>
            <a:avLst/>
            <a:gdLst>
              <a:gd name="connsiteX0" fmla="*/ 0 w 935390"/>
              <a:gd name="connsiteY0" fmla="*/ 445935 h 445935"/>
              <a:gd name="connsiteX1" fmla="*/ 326697 w 935390"/>
              <a:gd name="connsiteY1" fmla="*/ 0 h 445935"/>
              <a:gd name="connsiteX2" fmla="*/ 935390 w 935390"/>
              <a:gd name="connsiteY2" fmla="*/ 445935 h 44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390" h="445935">
                <a:moveTo>
                  <a:pt x="0" y="445935"/>
                </a:moveTo>
                <a:lnTo>
                  <a:pt x="326697" y="0"/>
                </a:lnTo>
                <a:lnTo>
                  <a:pt x="935390" y="445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18" name="任意多边形: 形状 17"/>
          <p:cNvSpPr/>
          <p:nvPr/>
        </p:nvSpPr>
        <p:spPr>
          <a:xfrm rot="3226385">
            <a:off x="10832802" y="-242436"/>
            <a:ext cx="749047" cy="749047"/>
          </a:xfrm>
          <a:custGeom>
            <a:avLst/>
            <a:gdLst>
              <a:gd name="connsiteX0" fmla="*/ 0 w 749047"/>
              <a:gd name="connsiteY0" fmla="*/ 662237 h 749047"/>
              <a:gd name="connsiteX1" fmla="*/ 485162 w 749047"/>
              <a:gd name="connsiteY1" fmla="*/ 0 h 749047"/>
              <a:gd name="connsiteX2" fmla="*/ 749047 w 749047"/>
              <a:gd name="connsiteY2" fmla="*/ 0 h 749047"/>
              <a:gd name="connsiteX3" fmla="*/ 749047 w 749047"/>
              <a:gd name="connsiteY3" fmla="*/ 749047 h 749047"/>
              <a:gd name="connsiteX4" fmla="*/ 0 w 749047"/>
              <a:gd name="connsiteY4" fmla="*/ 749047 h 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047" h="749047">
                <a:moveTo>
                  <a:pt x="0" y="662237"/>
                </a:moveTo>
                <a:lnTo>
                  <a:pt x="485162" y="0"/>
                </a:lnTo>
                <a:lnTo>
                  <a:pt x="749047" y="0"/>
                </a:lnTo>
                <a:lnTo>
                  <a:pt x="749047" y="749047"/>
                </a:lnTo>
                <a:lnTo>
                  <a:pt x="0" y="749047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 rot="3226385">
            <a:off x="11555018" y="598956"/>
            <a:ext cx="538448" cy="53844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rot="3226385">
            <a:off x="10535518" y="655139"/>
            <a:ext cx="296694" cy="29669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 rot="3226385">
            <a:off x="11941948" y="1669874"/>
            <a:ext cx="195133" cy="19513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 rot="3226385">
            <a:off x="9965372" y="776895"/>
            <a:ext cx="195133" cy="19513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pitchFamily="34" charset="-122"/>
              <a:ea typeface="思源黑体" panose="020B0400000000000000" pitchFamily="34" charset="-122"/>
              <a:sym typeface="思源黑体" panose="020B0400000000000000" pitchFamily="34" charset="-122"/>
            </a:endParaRPr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462183" y="4540597"/>
            <a:ext cx="2805332" cy="2359707"/>
          </a:xfrm>
          <a:custGeom>
            <a:avLst/>
            <a:gdLst>
              <a:gd name="connsiteX0" fmla="*/ 3221138 w 5013277"/>
              <a:gd name="connsiteY0" fmla="*/ 0 h 4216922"/>
              <a:gd name="connsiteX1" fmla="*/ 5013277 w 5013277"/>
              <a:gd name="connsiteY1" fmla="*/ 0 h 4216922"/>
              <a:gd name="connsiteX2" fmla="*/ 1792139 w 5013277"/>
              <a:gd name="connsiteY2" fmla="*/ 4216922 h 4216922"/>
              <a:gd name="connsiteX3" fmla="*/ 0 w 5013277"/>
              <a:gd name="connsiteY3" fmla="*/ 4216922 h 4216922"/>
              <a:gd name="connsiteX4" fmla="*/ 3221138 w 5013277"/>
              <a:gd name="connsiteY4" fmla="*/ 0 h 421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3277" h="4216922">
                <a:moveTo>
                  <a:pt x="3221138" y="0"/>
                </a:moveTo>
                <a:lnTo>
                  <a:pt x="5013277" y="0"/>
                </a:lnTo>
                <a:lnTo>
                  <a:pt x="1792139" y="4216922"/>
                </a:lnTo>
                <a:lnTo>
                  <a:pt x="0" y="4216922"/>
                </a:lnTo>
                <a:lnTo>
                  <a:pt x="3221138" y="0"/>
                </a:lnTo>
                <a:close/>
              </a:path>
            </a:pathLst>
          </a:cu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  <p:sldLayoutId id="2147483705" r:id="rId37"/>
    <p:sldLayoutId id="2147483706" r:id="rId38"/>
    <p:sldLayoutId id="2147483707" r:id="rId39"/>
    <p:sldLayoutId id="2147483708" r:id="rId40"/>
    <p:sldLayoutId id="2147483709" r:id="rId41"/>
    <p:sldLayoutId id="2147483710" r:id="rId42"/>
    <p:sldLayoutId id="2147483711" r:id="rId43"/>
    <p:sldLayoutId id="2147483712" r:id="rId44"/>
    <p:sldLayoutId id="2147483713" r:id="rId45"/>
    <p:sldLayoutId id="2147483714" r:id="rId46"/>
    <p:sldLayoutId id="2147483715" r:id="rId47"/>
    <p:sldLayoutId id="2147483716" r:id="rId48"/>
    <p:sldLayoutId id="2147483717" r:id="rId49"/>
    <p:sldLayoutId id="2147483718" r:id="rId50"/>
    <p:sldLayoutId id="2147483719" r:id="rId51"/>
    <p:sldLayoutId id="2147483720" r:id="rId52"/>
    <p:sldLayoutId id="2147483721" r:id="rId53"/>
    <p:sldLayoutId id="2147483722" r:id="rId54"/>
    <p:sldLayoutId id="2147483723" r:id="rId55"/>
    <p:sldLayoutId id="2147483652" r:id="rId56"/>
    <p:sldLayoutId id="2147483653" r:id="rId57"/>
    <p:sldLayoutId id="2147483654" r:id="rId58"/>
    <p:sldLayoutId id="2147483655" r:id="rId59"/>
    <p:sldLayoutId id="2147483656" r:id="rId60"/>
    <p:sldLayoutId id="2147483657" r:id="rId61"/>
    <p:sldLayoutId id="2147483658" r:id="rId62"/>
    <p:sldLayoutId id="2147483659" r:id="rId63"/>
    <p:sldLayoutId id="2147483660" r:id="rId64"/>
    <p:sldLayoutId id="2147483661" r:id="rId65"/>
    <p:sldLayoutId id="2147483662" r:id="rId66"/>
    <p:sldLayoutId id="2147483663" r:id="rId67"/>
    <p:sldLayoutId id="2147483664" r:id="rId68"/>
    <p:sldLayoutId id="2147483665" r:id="rId69"/>
    <p:sldLayoutId id="2147483666" r:id="rId70"/>
    <p:sldLayoutId id="2147483667" r:id="rId71"/>
    <p:sldLayoutId id="2147483668" r:id="rId72"/>
    <p:sldLayoutId id="2147483669" r:id="rId73"/>
    <p:sldLayoutId id="2147483670" r:id="rId74"/>
    <p:sldLayoutId id="2147483671" r:id="rId75"/>
    <p:sldLayoutId id="2147483728" r:id="rId7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00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76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freeppt7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任意多边形: 形状 74"/>
          <p:cNvSpPr/>
          <p:nvPr/>
        </p:nvSpPr>
        <p:spPr>
          <a:xfrm rot="18846840">
            <a:off x="3503368" y="1761779"/>
            <a:ext cx="11344862" cy="6736582"/>
          </a:xfrm>
          <a:custGeom>
            <a:avLst/>
            <a:gdLst>
              <a:gd name="connsiteX0" fmla="*/ 9552114 w 11344862"/>
              <a:gd name="connsiteY0" fmla="*/ 0 h 6736582"/>
              <a:gd name="connsiteX1" fmla="*/ 11344862 w 11344862"/>
              <a:gd name="connsiteY1" fmla="*/ 1849068 h 6736582"/>
              <a:gd name="connsiteX2" fmla="*/ 11344862 w 11344862"/>
              <a:gd name="connsiteY2" fmla="*/ 2069727 h 6736582"/>
              <a:gd name="connsiteX3" fmla="*/ 6531395 w 11344862"/>
              <a:gd name="connsiteY3" fmla="*/ 6736582 h 6736582"/>
              <a:gd name="connsiteX4" fmla="*/ 0 w 11344862"/>
              <a:gd name="connsiteY4" fmla="*/ 0 h 673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4862" h="6736582">
                <a:moveTo>
                  <a:pt x="9552114" y="0"/>
                </a:moveTo>
                <a:lnTo>
                  <a:pt x="11344862" y="1849068"/>
                </a:lnTo>
                <a:lnTo>
                  <a:pt x="11344862" y="2069727"/>
                </a:lnTo>
                <a:lnTo>
                  <a:pt x="6531395" y="67365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2" name="任意多边形: 形状 71"/>
          <p:cNvSpPr/>
          <p:nvPr/>
        </p:nvSpPr>
        <p:spPr>
          <a:xfrm rot="16200000">
            <a:off x="5774193" y="440192"/>
            <a:ext cx="6857999" cy="5977617"/>
          </a:xfrm>
          <a:custGeom>
            <a:avLst/>
            <a:gdLst>
              <a:gd name="connsiteX0" fmla="*/ 6857999 w 6857999"/>
              <a:gd name="connsiteY0" fmla="*/ 3520436 h 5977617"/>
              <a:gd name="connsiteX1" fmla="*/ 6857999 w 6857999"/>
              <a:gd name="connsiteY1" fmla="*/ 5977617 h 5977617"/>
              <a:gd name="connsiteX2" fmla="*/ 0 w 6857999"/>
              <a:gd name="connsiteY2" fmla="*/ 5977616 h 5977617"/>
              <a:gd name="connsiteX3" fmla="*/ 0 w 6857999"/>
              <a:gd name="connsiteY3" fmla="*/ 3100082 h 5977617"/>
              <a:gd name="connsiteX4" fmla="*/ 3211284 w 6857999"/>
              <a:gd name="connsiteY4" fmla="*/ 0 h 597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5977617">
                <a:moveTo>
                  <a:pt x="6857999" y="3520436"/>
                </a:moveTo>
                <a:lnTo>
                  <a:pt x="6857999" y="5977617"/>
                </a:lnTo>
                <a:lnTo>
                  <a:pt x="0" y="5977616"/>
                </a:lnTo>
                <a:lnTo>
                  <a:pt x="0" y="3100082"/>
                </a:lnTo>
                <a:lnTo>
                  <a:pt x="3211284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9" name="任意多边形: 形状 78"/>
          <p:cNvSpPr/>
          <p:nvPr/>
        </p:nvSpPr>
        <p:spPr>
          <a:xfrm>
            <a:off x="3318857" y="3750126"/>
            <a:ext cx="5791052" cy="3107874"/>
          </a:xfrm>
          <a:custGeom>
            <a:avLst/>
            <a:gdLst>
              <a:gd name="connsiteX0" fmla="*/ 2895526 w 5791052"/>
              <a:gd name="connsiteY0" fmla="*/ 0 h 3107874"/>
              <a:gd name="connsiteX1" fmla="*/ 5791052 w 5791052"/>
              <a:gd name="connsiteY1" fmla="*/ 3107874 h 3107874"/>
              <a:gd name="connsiteX2" fmla="*/ 0 w 5791052"/>
              <a:gd name="connsiteY2" fmla="*/ 3107874 h 310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1052" h="3107874">
                <a:moveTo>
                  <a:pt x="2895526" y="0"/>
                </a:moveTo>
                <a:lnTo>
                  <a:pt x="5791052" y="3107874"/>
                </a:lnTo>
                <a:lnTo>
                  <a:pt x="0" y="3107874"/>
                </a:lnTo>
                <a:close/>
              </a:path>
            </a:pathLst>
          </a:cu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3" name="矩形 62"/>
          <p:cNvSpPr/>
          <p:nvPr/>
        </p:nvSpPr>
        <p:spPr>
          <a:xfrm rot="18846840" flipV="1">
            <a:off x="3836465" y="2127901"/>
            <a:ext cx="6663456" cy="192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7" name="任意多边形: 形状 76"/>
          <p:cNvSpPr/>
          <p:nvPr/>
        </p:nvSpPr>
        <p:spPr>
          <a:xfrm rot="18846840" flipV="1">
            <a:off x="-1872084" y="-366334"/>
            <a:ext cx="5649712" cy="2823505"/>
          </a:xfrm>
          <a:custGeom>
            <a:avLst/>
            <a:gdLst>
              <a:gd name="connsiteX0" fmla="*/ 2912207 w 5649712"/>
              <a:gd name="connsiteY0" fmla="*/ 2823505 h 2823505"/>
              <a:gd name="connsiteX1" fmla="*/ 5649712 w 5649712"/>
              <a:gd name="connsiteY1" fmla="*/ 0 h 2823505"/>
              <a:gd name="connsiteX2" fmla="*/ 0 w 5649712"/>
              <a:gd name="connsiteY2" fmla="*/ 0 h 282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49712" h="2823505">
                <a:moveTo>
                  <a:pt x="2912207" y="2823505"/>
                </a:moveTo>
                <a:lnTo>
                  <a:pt x="56497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4" name="矩形 63"/>
          <p:cNvSpPr/>
          <p:nvPr/>
        </p:nvSpPr>
        <p:spPr>
          <a:xfrm rot="18846840" flipV="1">
            <a:off x="-1151402" y="1902697"/>
            <a:ext cx="6025046" cy="192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417580" y="390349"/>
            <a:ext cx="139653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 anchor="b">
            <a:spAutoFit/>
          </a:bodyPr>
          <a:lstStyle/>
          <a:p>
            <a:r>
              <a:rPr lang="en-US" altLang="zh-CN" b="1" spc="-15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LOGO</a:t>
            </a:r>
            <a:r>
              <a:rPr lang="en-US" altLang="zh-CN" spc="-15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HERE</a:t>
            </a:r>
            <a:endParaRPr lang="zh-CN" altLang="en-US" spc="-15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822576" y="2653643"/>
            <a:ext cx="60812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>
              <a:spcBef>
                <a:spcPct val="0"/>
              </a:spcBef>
            </a:pPr>
            <a:r>
              <a:rPr lang="en-US" altLang="zh-CN" sz="5800" b="1" spc="-150" dirty="0">
                <a:solidFill>
                  <a:schemeClr val="bg1"/>
                </a:solidFill>
                <a:latin typeface="Arial"/>
                <a:ea typeface="微软雅黑"/>
                <a:cs typeface="+mj-cs"/>
                <a:sym typeface="Arial"/>
              </a:rPr>
              <a:t>PPT Templates</a:t>
            </a:r>
          </a:p>
        </p:txBody>
      </p:sp>
      <p:sp>
        <p:nvSpPr>
          <p:cNvPr id="82" name="矩形 81"/>
          <p:cNvSpPr/>
          <p:nvPr/>
        </p:nvSpPr>
        <p:spPr>
          <a:xfrm>
            <a:off x="8860293" y="1716089"/>
            <a:ext cx="29686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>
              <a:spcBef>
                <a:spcPct val="0"/>
              </a:spcBef>
            </a:pPr>
            <a:r>
              <a:rPr lang="en-US" altLang="zh-CN" sz="6000" b="1" spc="-150" dirty="0">
                <a:solidFill>
                  <a:schemeClr val="bg1"/>
                </a:solidFill>
                <a:latin typeface="Arial"/>
                <a:ea typeface="微软雅黑"/>
                <a:cs typeface="+mj-cs"/>
                <a:sym typeface="Arial"/>
              </a:rPr>
              <a:t>Free</a:t>
            </a:r>
            <a:endParaRPr lang="zh-CN" altLang="en-US" sz="6000" b="1" spc="-150" dirty="0">
              <a:solidFill>
                <a:schemeClr val="bg1"/>
              </a:solidFill>
              <a:latin typeface="Arial"/>
              <a:ea typeface="微软雅黑"/>
              <a:cs typeface="+mj-cs"/>
              <a:sym typeface="Arial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807760" y="3805032"/>
            <a:ext cx="50043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Insert the Subtitle of Your Presentation</a:t>
            </a:r>
          </a:p>
        </p:txBody>
      </p:sp>
      <p:sp>
        <p:nvSpPr>
          <p:cNvPr id="19" name="矩形 18"/>
          <p:cNvSpPr/>
          <p:nvPr/>
        </p:nvSpPr>
        <p:spPr>
          <a:xfrm>
            <a:off x="756440" y="-2544245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Arial"/>
                <a:ea typeface="微软雅黑"/>
                <a:sym typeface="Arial"/>
              </a:rPr>
              <a:t>震撼的科技企业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907DA32-66E0-22A5-7B5B-4375FD4FE9F4}"/>
              </a:ext>
            </a:extLst>
          </p:cNvPr>
          <p:cNvGrpSpPr/>
          <p:nvPr/>
        </p:nvGrpSpPr>
        <p:grpSpPr>
          <a:xfrm>
            <a:off x="4453990" y="5868399"/>
            <a:ext cx="3545322" cy="314481"/>
            <a:chOff x="4414802" y="4745227"/>
            <a:chExt cx="3545322" cy="31448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2CFD8A45-B2EE-144B-AAF3-A23686B8C28E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1" name="Oval 15">
                <a:extLst>
                  <a:ext uri="{FF2B5EF4-FFF2-40B4-BE49-F238E27FC236}">
                    <a16:creationId xmlns:a16="http://schemas.microsoft.com/office/drawing/2014/main" id="{85D3161D-023F-1143-B080-272C60F08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FF72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" name="Group 16">
                <a:extLst>
                  <a:ext uri="{FF2B5EF4-FFF2-40B4-BE49-F238E27FC236}">
                    <a16:creationId xmlns:a16="http://schemas.microsoft.com/office/drawing/2014/main" id="{3F131112-2C1E-A8F4-116F-8F52C871D3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id="{7A4CEA50-D693-9D54-F73D-D85899BB75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id="{668F4955-FDA1-612A-A303-4EBE38BA24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AF563B38-119A-B2CB-B38A-329543508131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F4E0FCDD-AAD9-56D8-2008-D21D0A3A2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FF72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958C0294-6819-A431-3872-7113822E4951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9" name="Freeform 12">
                  <a:extLst>
                    <a:ext uri="{FF2B5EF4-FFF2-40B4-BE49-F238E27FC236}">
                      <a16:creationId xmlns:a16="http://schemas.microsoft.com/office/drawing/2014/main" id="{A28A9501-8C0D-1ECF-A588-292F960E67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Freeform 13">
                  <a:extLst>
                    <a:ext uri="{FF2B5EF4-FFF2-40B4-BE49-F238E27FC236}">
                      <a16:creationId xmlns:a16="http://schemas.microsoft.com/office/drawing/2014/main" id="{31BF4847-3B48-3217-094A-B98C0F4DEC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8319912D-3B3B-D1AC-7E04-97BD0093F21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3954526-5659-9285-4199-29319CA382B7}"/>
                </a:ext>
              </a:extLst>
            </p:cNvPr>
            <p:cNvSpPr/>
            <p:nvPr/>
          </p:nvSpPr>
          <p:spPr>
            <a:xfrm>
              <a:off x="4705028" y="4751931"/>
              <a:ext cx="18921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9" grpId="0" animBg="1"/>
      <p:bldP spid="63" grpId="0" animBg="1"/>
      <p:bldP spid="64" grpId="0" animBg="1"/>
      <p:bldP spid="80" grpId="0" animBg="1"/>
      <p:bldP spid="81" grpId="0"/>
      <p:bldP spid="82" grpId="0"/>
      <p:bldP spid="8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6291618" y="4470697"/>
            <a:ext cx="5338441" cy="822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Lorem ipsum dolor sitamet, consecteturadipiscing elit, sed doeiusmenim ad minim veniam, quis nostrud exercitation ullamco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649884" y="2757085"/>
            <a:ext cx="2980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13435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PART 02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13435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14003" y="3875501"/>
            <a:ext cx="2216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任意多边形: 形状 11"/>
          <p:cNvSpPr/>
          <p:nvPr/>
        </p:nvSpPr>
        <p:spPr>
          <a:xfrm>
            <a:off x="-1592025" y="-1"/>
            <a:ext cx="8597875" cy="6974006"/>
          </a:xfrm>
          <a:custGeom>
            <a:avLst/>
            <a:gdLst>
              <a:gd name="connsiteX0" fmla="*/ 6805736 w 8597875"/>
              <a:gd name="connsiteY0" fmla="*/ 2757084 h 6974006"/>
              <a:gd name="connsiteX1" fmla="*/ 8597875 w 8597875"/>
              <a:gd name="connsiteY1" fmla="*/ 2757084 h 6974006"/>
              <a:gd name="connsiteX2" fmla="*/ 5376737 w 8597875"/>
              <a:gd name="connsiteY2" fmla="*/ 6974006 h 6974006"/>
              <a:gd name="connsiteX3" fmla="*/ 3584598 w 8597875"/>
              <a:gd name="connsiteY3" fmla="*/ 6974006 h 6974006"/>
              <a:gd name="connsiteX4" fmla="*/ 5240489 w 8597875"/>
              <a:gd name="connsiteY4" fmla="*/ 1848732 h 6974006"/>
              <a:gd name="connsiteX5" fmla="*/ 7011967 w 8597875"/>
              <a:gd name="connsiteY5" fmla="*/ 1848732 h 6974006"/>
              <a:gd name="connsiteX6" fmla="*/ 3185588 w 8597875"/>
              <a:gd name="connsiteY6" fmla="*/ 6858000 h 6974006"/>
              <a:gd name="connsiteX7" fmla="*/ 1414110 w 8597875"/>
              <a:gd name="connsiteY7" fmla="*/ 6858000 h 6974006"/>
              <a:gd name="connsiteX8" fmla="*/ 4430043 w 8597875"/>
              <a:gd name="connsiteY8" fmla="*/ 0 h 6974006"/>
              <a:gd name="connsiteX9" fmla="*/ 5995705 w 8597875"/>
              <a:gd name="connsiteY9" fmla="*/ 0 h 6974006"/>
              <a:gd name="connsiteX10" fmla="*/ 1565662 w 8597875"/>
              <a:gd name="connsiteY10" fmla="*/ 5799549 h 6974006"/>
              <a:gd name="connsiteX11" fmla="*/ 0 w 8597875"/>
              <a:gd name="connsiteY11" fmla="*/ 5799549 h 697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97875" h="6974006">
                <a:moveTo>
                  <a:pt x="6805736" y="2757084"/>
                </a:moveTo>
                <a:lnTo>
                  <a:pt x="8597875" y="2757084"/>
                </a:lnTo>
                <a:lnTo>
                  <a:pt x="5376737" y="6974006"/>
                </a:lnTo>
                <a:lnTo>
                  <a:pt x="3584598" y="6974006"/>
                </a:lnTo>
                <a:close/>
                <a:moveTo>
                  <a:pt x="5240489" y="1848732"/>
                </a:moveTo>
                <a:lnTo>
                  <a:pt x="7011967" y="1848732"/>
                </a:lnTo>
                <a:lnTo>
                  <a:pt x="3185588" y="6858000"/>
                </a:lnTo>
                <a:lnTo>
                  <a:pt x="1414110" y="6858000"/>
                </a:lnTo>
                <a:close/>
                <a:moveTo>
                  <a:pt x="4430043" y="0"/>
                </a:moveTo>
                <a:lnTo>
                  <a:pt x="5995705" y="0"/>
                </a:lnTo>
                <a:lnTo>
                  <a:pt x="1565662" y="5799549"/>
                </a:lnTo>
                <a:lnTo>
                  <a:pt x="0" y="5799549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10183720" y="30421"/>
            <a:ext cx="2008280" cy="2629121"/>
          </a:xfrm>
          <a:custGeom>
            <a:avLst/>
            <a:gdLst>
              <a:gd name="connsiteX0" fmla="*/ 2008280 w 2008280"/>
              <a:gd name="connsiteY0" fmla="*/ 0 h 2629121"/>
              <a:gd name="connsiteX1" fmla="*/ 2008280 w 2008280"/>
              <a:gd name="connsiteY1" fmla="*/ 2049672 h 2629121"/>
              <a:gd name="connsiteX2" fmla="*/ 1565662 w 2008280"/>
              <a:gd name="connsiteY2" fmla="*/ 2629121 h 2629121"/>
              <a:gd name="connsiteX3" fmla="*/ 0 w 2008280"/>
              <a:gd name="connsiteY3" fmla="*/ 2629121 h 262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280" h="2629121">
                <a:moveTo>
                  <a:pt x="2008280" y="0"/>
                </a:moveTo>
                <a:lnTo>
                  <a:pt x="2008280" y="2049672"/>
                </a:lnTo>
                <a:lnTo>
                  <a:pt x="1565662" y="2629121"/>
                </a:lnTo>
                <a:lnTo>
                  <a:pt x="0" y="26291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1978534" y="2757083"/>
            <a:ext cx="5013277" cy="4216922"/>
          </a:xfrm>
          <a:custGeom>
            <a:avLst/>
            <a:gdLst>
              <a:gd name="connsiteX0" fmla="*/ 3221138 w 5013277"/>
              <a:gd name="connsiteY0" fmla="*/ 0 h 4216922"/>
              <a:gd name="connsiteX1" fmla="*/ 5013277 w 5013277"/>
              <a:gd name="connsiteY1" fmla="*/ 0 h 4216922"/>
              <a:gd name="connsiteX2" fmla="*/ 1792139 w 5013277"/>
              <a:gd name="connsiteY2" fmla="*/ 4216922 h 4216922"/>
              <a:gd name="connsiteX3" fmla="*/ 0 w 5013277"/>
              <a:gd name="connsiteY3" fmla="*/ 4216922 h 4216922"/>
              <a:gd name="connsiteX4" fmla="*/ 3221138 w 5013277"/>
              <a:gd name="connsiteY4" fmla="*/ 0 h 421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3277" h="4216922">
                <a:moveTo>
                  <a:pt x="3221138" y="0"/>
                </a:moveTo>
                <a:lnTo>
                  <a:pt x="5013277" y="0"/>
                </a:lnTo>
                <a:lnTo>
                  <a:pt x="1792139" y="4216922"/>
                </a:lnTo>
                <a:lnTo>
                  <a:pt x="0" y="4216922"/>
                </a:lnTo>
                <a:lnTo>
                  <a:pt x="32211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5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10404 -2.96296E-6 " pathEditMode="relative" rAng="0" ptsTypes="AA">
                                      <p:cBhvr>
                                        <p:cTn id="10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19" grpId="0"/>
      <p:bldP spid="12" grpId="0" animBg="1"/>
      <p:bldP spid="10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08376" y="0"/>
            <a:ext cx="7583624" cy="6858000"/>
          </a:xfrm>
        </p:spPr>
      </p:pic>
      <p:sp>
        <p:nvSpPr>
          <p:cNvPr id="23" name="Parallelogram 7"/>
          <p:cNvSpPr/>
          <p:nvPr/>
        </p:nvSpPr>
        <p:spPr>
          <a:xfrm>
            <a:off x="2209800" y="1489021"/>
            <a:ext cx="1578429" cy="2668794"/>
          </a:xfrm>
          <a:prstGeom prst="parallelogram">
            <a:avLst>
              <a:gd name="adj" fmla="val 746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4" name="Title 2"/>
          <p:cNvSpPr txBox="1"/>
          <p:nvPr/>
        </p:nvSpPr>
        <p:spPr>
          <a:xfrm>
            <a:off x="613232" y="2303665"/>
            <a:ext cx="4575629" cy="148786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Arial"/>
                <a:ea typeface="微软雅黑"/>
                <a:cs typeface="+mn-ea"/>
                <a:sym typeface="Arial"/>
              </a:rPr>
              <a:t>LEFT</a:t>
            </a:r>
            <a:br>
              <a:rPr lang="en-US" sz="4800" b="1" dirty="0">
                <a:latin typeface="Arial"/>
                <a:ea typeface="微软雅黑"/>
                <a:cs typeface="+mn-ea"/>
                <a:sym typeface="Arial"/>
              </a:rPr>
            </a:br>
            <a:r>
              <a:rPr lang="en-US" sz="4800" b="1" dirty="0">
                <a:latin typeface="Arial"/>
                <a:ea typeface="微软雅黑"/>
                <a:cs typeface="+mn-ea"/>
                <a:sym typeface="Arial"/>
              </a:rPr>
              <a:t>PICTURE</a:t>
            </a:r>
            <a:br>
              <a:rPr lang="en-US" sz="4800" b="1" dirty="0">
                <a:latin typeface="Arial"/>
                <a:ea typeface="微软雅黑"/>
                <a:cs typeface="+mn-ea"/>
                <a:sym typeface="Arial"/>
              </a:rPr>
            </a:br>
            <a:r>
              <a:rPr lang="en-US" sz="4800" b="1" dirty="0">
                <a:latin typeface="Arial"/>
                <a:ea typeface="微软雅黑"/>
                <a:cs typeface="+mn-ea"/>
                <a:sym typeface="Arial"/>
              </a:rPr>
              <a:t>SLIDE</a:t>
            </a:r>
          </a:p>
        </p:txBody>
      </p:sp>
      <p:sp>
        <p:nvSpPr>
          <p:cNvPr id="25" name="TextBox 5"/>
          <p:cNvSpPr txBox="1"/>
          <p:nvPr/>
        </p:nvSpPr>
        <p:spPr>
          <a:xfrm>
            <a:off x="2209800" y="4391062"/>
            <a:ext cx="867225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13435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TITLE TEXT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13435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6" name="Text Placeholder 3"/>
          <p:cNvSpPr txBox="1"/>
          <p:nvPr/>
        </p:nvSpPr>
        <p:spPr>
          <a:xfrm>
            <a:off x="2209800" y="4760270"/>
            <a:ext cx="2277675" cy="1185498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45000"/>
              </a:lnSpc>
              <a:defRPr/>
            </a:pPr>
            <a:r>
              <a:rPr lang="en-US" altLang="zh-CN" sz="1200" dirty="0">
                <a:solidFill>
                  <a:srgbClr val="262626">
                    <a:alpha val="80000"/>
                  </a:srgbClr>
                </a:solidFill>
                <a:latin typeface="Arial"/>
                <a:ea typeface="微软雅黑"/>
                <a:cs typeface="+mn-ea"/>
                <a:sym typeface="Arial"/>
              </a:rPr>
              <a:t>We provide professional-quality free PowerPoint templates to help you with your business presentations - freeppt7.com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alpha val="80000"/>
                </a:srgbClr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67857" y="208770"/>
            <a:ext cx="3570339" cy="824323"/>
            <a:chOff x="467857" y="208770"/>
            <a:chExt cx="3570339" cy="824323"/>
          </a:xfrm>
        </p:grpSpPr>
        <p:sp>
          <p:nvSpPr>
            <p:cNvPr id="13" name="文本框 12"/>
            <p:cNvSpPr txBox="1"/>
            <p:nvPr userDrawn="1"/>
          </p:nvSpPr>
          <p:spPr>
            <a:xfrm>
              <a:off x="467857" y="208770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467857" y="725316"/>
              <a:ext cx="35703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Use "Title Only" Layout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1375" y="-7620"/>
            <a:ext cx="3237865" cy="35706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210309" y="775477"/>
            <a:ext cx="3237726" cy="1903218"/>
            <a:chOff x="11233" y="3510"/>
            <a:chExt cx="6751" cy="3997"/>
          </a:xfrm>
        </p:grpSpPr>
        <p:sp>
          <p:nvSpPr>
            <p:cNvPr id="27" name="矩形 26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11233" y="4986"/>
              <a:ext cx="4331" cy="25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Please enter the textyouwanttoexpress</a:t>
              </a:r>
              <a:r>
                <a:rPr lang="en-US" altLang="zh-CN" sz="120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,</a:t>
              </a:r>
              <a:r>
                <a:rPr lang="zh-CN" altLang="en-US" sz="120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ot a large segment of text</a:t>
              </a:r>
              <a:r>
                <a:rPr lang="en-US" altLang="zh-CN" sz="120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.</a:t>
              </a:r>
              <a:r>
                <a:rPr lang="zh-CN" altLang="en-US" sz="120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Please enterthe text you want to express</a:t>
              </a:r>
              <a:endParaRPr lang="zh-CN" altLang="en-US" sz="1200" dirty="0">
                <a:solidFill>
                  <a:schemeClr val="bg1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233" y="3510"/>
              <a:ext cx="6751" cy="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586136" y="2054890"/>
            <a:ext cx="2815435" cy="2415960"/>
            <a:chOff x="11849" y="3035"/>
            <a:chExt cx="6481" cy="5074"/>
          </a:xfrm>
        </p:grpSpPr>
        <p:sp>
          <p:nvSpPr>
            <p:cNvPr id="6" name="矩形 5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11943" y="4161"/>
              <a:ext cx="4723" cy="3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We provide professional-quality free PowerPoint templates to help you with your business presentations - freeppt7.com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849" y="3035"/>
              <a:ext cx="6481" cy="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TITLE TEXT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39143" y="3780474"/>
            <a:ext cx="2176644" cy="1210629"/>
            <a:chOff x="11317" y="3476"/>
            <a:chExt cx="6535" cy="2542"/>
          </a:xfrm>
        </p:grpSpPr>
        <p:sp>
          <p:nvSpPr>
            <p:cNvPr id="21" name="矩形 20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11376" y="4006"/>
              <a:ext cx="5950" cy="20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317" y="3476"/>
              <a:ext cx="6535" cy="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TITLE TEXT </a:t>
              </a:r>
            </a:p>
          </p:txBody>
        </p:sp>
      </p:grp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 rot="3226385">
            <a:off x="9627179" y="2453915"/>
            <a:ext cx="1471506" cy="1471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4" name="矩形 13"/>
          <p:cNvSpPr/>
          <p:nvPr/>
        </p:nvSpPr>
        <p:spPr>
          <a:xfrm rot="3226385">
            <a:off x="5980845" y="2453915"/>
            <a:ext cx="1471506" cy="1471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9" name="矩形 8"/>
          <p:cNvSpPr/>
          <p:nvPr/>
        </p:nvSpPr>
        <p:spPr>
          <a:xfrm rot="3226385">
            <a:off x="2354338" y="2478191"/>
            <a:ext cx="1471506" cy="1471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2" name="文本框 11"/>
          <p:cNvSpPr txBox="1"/>
          <p:nvPr/>
        </p:nvSpPr>
        <p:spPr>
          <a:xfrm rot="19469550">
            <a:off x="2653558" y="3432843"/>
            <a:ext cx="1507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TITLE TEXT</a:t>
            </a:r>
            <a:endParaRPr lang="zh-CN" altLang="en-US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" name="文本框 15"/>
          <p:cNvSpPr txBox="1"/>
          <p:nvPr/>
        </p:nvSpPr>
        <p:spPr>
          <a:xfrm rot="19423483">
            <a:off x="6286995" y="3408659"/>
            <a:ext cx="1472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TITLE</a:t>
            </a:r>
            <a:r>
              <a:rPr lang="en-US" altLang="zh-CN" sz="20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TEXT</a:t>
            </a:r>
            <a:endParaRPr lang="zh-CN" altLang="en-US" sz="20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7" name="文本框 16"/>
          <p:cNvSpPr txBox="1"/>
          <p:nvPr/>
        </p:nvSpPr>
        <p:spPr>
          <a:xfrm rot="19413834">
            <a:off x="9991603" y="3420024"/>
            <a:ext cx="1501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TITLE TEXT</a:t>
            </a:r>
            <a:endParaRPr lang="zh-CN" altLang="en-US" sz="16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25989" y="4699742"/>
            <a:ext cx="2472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565793" y="4695924"/>
            <a:ext cx="2472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286188" y="4695924"/>
            <a:ext cx="2472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327068" y="4185069"/>
            <a:ext cx="23911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TITLE TEXT</a:t>
            </a:r>
            <a:endParaRPr lang="zh-CN" alt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966869" y="4179844"/>
            <a:ext cx="23911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TITLE TEXT</a:t>
            </a:r>
            <a:endParaRPr lang="zh-CN" alt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606673" y="4179844"/>
            <a:ext cx="23911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TITLE TEXT</a:t>
            </a:r>
            <a:endParaRPr lang="zh-CN" altLang="en-US" sz="25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图片占位符 27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0" name="组合 29"/>
          <p:cNvGrpSpPr/>
          <p:nvPr/>
        </p:nvGrpSpPr>
        <p:grpSpPr>
          <a:xfrm>
            <a:off x="467857" y="208770"/>
            <a:ext cx="3570339" cy="824323"/>
            <a:chOff x="467857" y="208770"/>
            <a:chExt cx="3570339" cy="824323"/>
          </a:xfrm>
        </p:grpSpPr>
        <p:sp>
          <p:nvSpPr>
            <p:cNvPr id="31" name="文本框 30"/>
            <p:cNvSpPr txBox="1"/>
            <p:nvPr userDrawn="1"/>
          </p:nvSpPr>
          <p:spPr>
            <a:xfrm>
              <a:off x="467857" y="208770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文本框 31"/>
            <p:cNvSpPr txBox="1"/>
            <p:nvPr userDrawn="1"/>
          </p:nvSpPr>
          <p:spPr>
            <a:xfrm>
              <a:off x="467857" y="725316"/>
              <a:ext cx="35703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Use "Title Only" Layout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9" grpId="0" animBg="1"/>
      <p:bldP spid="12" grpId="0"/>
      <p:bldP spid="16" grpId="0"/>
      <p:bldP spid="17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rot="3226385">
            <a:off x="9222368" y="3810247"/>
            <a:ext cx="1917407" cy="1917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矩形 5"/>
          <p:cNvSpPr/>
          <p:nvPr/>
        </p:nvSpPr>
        <p:spPr>
          <a:xfrm rot="3226385">
            <a:off x="1088647" y="1773687"/>
            <a:ext cx="1917407" cy="1917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63136" y="1651565"/>
            <a:ext cx="427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63136" y="2186416"/>
            <a:ext cx="7227415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02648" y="3824857"/>
            <a:ext cx="286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37873" y="4396576"/>
            <a:ext cx="7227415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14" name="矩形 13"/>
          <p:cNvSpPr/>
          <p:nvPr/>
        </p:nvSpPr>
        <p:spPr>
          <a:xfrm rot="3226385">
            <a:off x="5211080" y="3888661"/>
            <a:ext cx="326624" cy="326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6" name="矩形 15"/>
          <p:cNvSpPr/>
          <p:nvPr/>
        </p:nvSpPr>
        <p:spPr>
          <a:xfrm rot="3226385">
            <a:off x="6667894" y="1715369"/>
            <a:ext cx="326624" cy="326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0" name="矩形 19"/>
          <p:cNvSpPr/>
          <p:nvPr/>
        </p:nvSpPr>
        <p:spPr>
          <a:xfrm rot="3226385">
            <a:off x="11674738" y="6472562"/>
            <a:ext cx="1154557" cy="1154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7" name="矩形 16"/>
          <p:cNvSpPr/>
          <p:nvPr/>
        </p:nvSpPr>
        <p:spPr>
          <a:xfrm rot="3226385">
            <a:off x="10578105" y="-1216883"/>
            <a:ext cx="1996815" cy="19968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8" name="矩形 17"/>
          <p:cNvSpPr/>
          <p:nvPr/>
        </p:nvSpPr>
        <p:spPr>
          <a:xfrm rot="3226385">
            <a:off x="9536064" y="-971315"/>
            <a:ext cx="1370601" cy="13706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9" name="矩形 18"/>
          <p:cNvSpPr/>
          <p:nvPr/>
        </p:nvSpPr>
        <p:spPr>
          <a:xfrm rot="3226385">
            <a:off x="-1435473" y="5859592"/>
            <a:ext cx="1996815" cy="199681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组合 22"/>
          <p:cNvGrpSpPr/>
          <p:nvPr/>
        </p:nvGrpSpPr>
        <p:grpSpPr>
          <a:xfrm>
            <a:off x="467857" y="208770"/>
            <a:ext cx="3570339" cy="824323"/>
            <a:chOff x="467857" y="208770"/>
            <a:chExt cx="3570339" cy="824323"/>
          </a:xfrm>
        </p:grpSpPr>
        <p:sp>
          <p:nvSpPr>
            <p:cNvPr id="24" name="文本框 23"/>
            <p:cNvSpPr txBox="1"/>
            <p:nvPr userDrawn="1"/>
          </p:nvSpPr>
          <p:spPr>
            <a:xfrm>
              <a:off x="467857" y="208770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文本框 24"/>
            <p:cNvSpPr txBox="1"/>
            <p:nvPr userDrawn="1"/>
          </p:nvSpPr>
          <p:spPr>
            <a:xfrm>
              <a:off x="467857" y="725316"/>
              <a:ext cx="35703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Use "Title Only" Layout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/>
      <p:bldP spid="11" grpId="0"/>
      <p:bldP spid="12" grpId="0"/>
      <p:bldP spid="13" grpId="0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6291618" y="4470697"/>
            <a:ext cx="5338441" cy="822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Lorem ipsum dolor sitamet, consecteturadipiscing elit, sed doeiusmenim ad minim veniam, quis nostrud exercitation ullamco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649884" y="2757085"/>
            <a:ext cx="2980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13435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PART 03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13435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14003" y="3875501"/>
            <a:ext cx="2216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任意多边形: 形状 11"/>
          <p:cNvSpPr/>
          <p:nvPr/>
        </p:nvSpPr>
        <p:spPr>
          <a:xfrm>
            <a:off x="-1592025" y="-1"/>
            <a:ext cx="8597875" cy="6974006"/>
          </a:xfrm>
          <a:custGeom>
            <a:avLst/>
            <a:gdLst>
              <a:gd name="connsiteX0" fmla="*/ 6805736 w 8597875"/>
              <a:gd name="connsiteY0" fmla="*/ 2757084 h 6974006"/>
              <a:gd name="connsiteX1" fmla="*/ 8597875 w 8597875"/>
              <a:gd name="connsiteY1" fmla="*/ 2757084 h 6974006"/>
              <a:gd name="connsiteX2" fmla="*/ 5376737 w 8597875"/>
              <a:gd name="connsiteY2" fmla="*/ 6974006 h 6974006"/>
              <a:gd name="connsiteX3" fmla="*/ 3584598 w 8597875"/>
              <a:gd name="connsiteY3" fmla="*/ 6974006 h 6974006"/>
              <a:gd name="connsiteX4" fmla="*/ 5240489 w 8597875"/>
              <a:gd name="connsiteY4" fmla="*/ 1848732 h 6974006"/>
              <a:gd name="connsiteX5" fmla="*/ 7011967 w 8597875"/>
              <a:gd name="connsiteY5" fmla="*/ 1848732 h 6974006"/>
              <a:gd name="connsiteX6" fmla="*/ 3185588 w 8597875"/>
              <a:gd name="connsiteY6" fmla="*/ 6858000 h 6974006"/>
              <a:gd name="connsiteX7" fmla="*/ 1414110 w 8597875"/>
              <a:gd name="connsiteY7" fmla="*/ 6858000 h 6974006"/>
              <a:gd name="connsiteX8" fmla="*/ 4430043 w 8597875"/>
              <a:gd name="connsiteY8" fmla="*/ 0 h 6974006"/>
              <a:gd name="connsiteX9" fmla="*/ 5995705 w 8597875"/>
              <a:gd name="connsiteY9" fmla="*/ 0 h 6974006"/>
              <a:gd name="connsiteX10" fmla="*/ 1565662 w 8597875"/>
              <a:gd name="connsiteY10" fmla="*/ 5799549 h 6974006"/>
              <a:gd name="connsiteX11" fmla="*/ 0 w 8597875"/>
              <a:gd name="connsiteY11" fmla="*/ 5799549 h 697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97875" h="6974006">
                <a:moveTo>
                  <a:pt x="6805736" y="2757084"/>
                </a:moveTo>
                <a:lnTo>
                  <a:pt x="8597875" y="2757084"/>
                </a:lnTo>
                <a:lnTo>
                  <a:pt x="5376737" y="6974006"/>
                </a:lnTo>
                <a:lnTo>
                  <a:pt x="3584598" y="6974006"/>
                </a:lnTo>
                <a:close/>
                <a:moveTo>
                  <a:pt x="5240489" y="1848732"/>
                </a:moveTo>
                <a:lnTo>
                  <a:pt x="7011967" y="1848732"/>
                </a:lnTo>
                <a:lnTo>
                  <a:pt x="3185588" y="6858000"/>
                </a:lnTo>
                <a:lnTo>
                  <a:pt x="1414110" y="6858000"/>
                </a:lnTo>
                <a:close/>
                <a:moveTo>
                  <a:pt x="4430043" y="0"/>
                </a:moveTo>
                <a:lnTo>
                  <a:pt x="5995705" y="0"/>
                </a:lnTo>
                <a:lnTo>
                  <a:pt x="1565662" y="5799549"/>
                </a:lnTo>
                <a:lnTo>
                  <a:pt x="0" y="5799549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10183720" y="30421"/>
            <a:ext cx="2008280" cy="2629121"/>
          </a:xfrm>
          <a:custGeom>
            <a:avLst/>
            <a:gdLst>
              <a:gd name="connsiteX0" fmla="*/ 2008280 w 2008280"/>
              <a:gd name="connsiteY0" fmla="*/ 0 h 2629121"/>
              <a:gd name="connsiteX1" fmla="*/ 2008280 w 2008280"/>
              <a:gd name="connsiteY1" fmla="*/ 2049672 h 2629121"/>
              <a:gd name="connsiteX2" fmla="*/ 1565662 w 2008280"/>
              <a:gd name="connsiteY2" fmla="*/ 2629121 h 2629121"/>
              <a:gd name="connsiteX3" fmla="*/ 0 w 2008280"/>
              <a:gd name="connsiteY3" fmla="*/ 2629121 h 262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280" h="2629121">
                <a:moveTo>
                  <a:pt x="2008280" y="0"/>
                </a:moveTo>
                <a:lnTo>
                  <a:pt x="2008280" y="2049672"/>
                </a:lnTo>
                <a:lnTo>
                  <a:pt x="1565662" y="2629121"/>
                </a:lnTo>
                <a:lnTo>
                  <a:pt x="0" y="26291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1978534" y="2757083"/>
            <a:ext cx="5013277" cy="4216922"/>
          </a:xfrm>
          <a:custGeom>
            <a:avLst/>
            <a:gdLst>
              <a:gd name="connsiteX0" fmla="*/ 3221138 w 5013277"/>
              <a:gd name="connsiteY0" fmla="*/ 0 h 4216922"/>
              <a:gd name="connsiteX1" fmla="*/ 5013277 w 5013277"/>
              <a:gd name="connsiteY1" fmla="*/ 0 h 4216922"/>
              <a:gd name="connsiteX2" fmla="*/ 1792139 w 5013277"/>
              <a:gd name="connsiteY2" fmla="*/ 4216922 h 4216922"/>
              <a:gd name="connsiteX3" fmla="*/ 0 w 5013277"/>
              <a:gd name="connsiteY3" fmla="*/ 4216922 h 4216922"/>
              <a:gd name="connsiteX4" fmla="*/ 3221138 w 5013277"/>
              <a:gd name="connsiteY4" fmla="*/ 0 h 421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3277" h="4216922">
                <a:moveTo>
                  <a:pt x="3221138" y="0"/>
                </a:moveTo>
                <a:lnTo>
                  <a:pt x="5013277" y="0"/>
                </a:lnTo>
                <a:lnTo>
                  <a:pt x="1792139" y="4216922"/>
                </a:lnTo>
                <a:lnTo>
                  <a:pt x="0" y="4216922"/>
                </a:lnTo>
                <a:lnTo>
                  <a:pt x="32211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5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10404 -2.96296E-6 " pathEditMode="relative" rAng="0" ptsTypes="AA">
                                      <p:cBhvr>
                                        <p:cTn id="10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19" grpId="0"/>
      <p:bldP spid="12" grpId="0" animBg="1"/>
      <p:bldP spid="10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695324" y="3669765"/>
            <a:ext cx="2352675" cy="380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</a:p>
        </p:txBody>
      </p:sp>
      <p:sp>
        <p:nvSpPr>
          <p:cNvPr id="18" name="矩形 17"/>
          <p:cNvSpPr/>
          <p:nvPr/>
        </p:nvSpPr>
        <p:spPr>
          <a:xfrm>
            <a:off x="695326" y="4157235"/>
            <a:ext cx="6971284" cy="144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freeppt7.com.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freeppt7.com.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7752093" y="3518896"/>
            <a:ext cx="3744582" cy="2013034"/>
            <a:chOff x="7752093" y="3518896"/>
            <a:chExt cx="3744582" cy="2013034"/>
          </a:xfrm>
        </p:grpSpPr>
        <p:sp>
          <p:nvSpPr>
            <p:cNvPr id="7" name="矩形 6"/>
            <p:cNvSpPr/>
            <p:nvPr/>
          </p:nvSpPr>
          <p:spPr>
            <a:xfrm>
              <a:off x="7752093" y="3518896"/>
              <a:ext cx="3744582" cy="20130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865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9149171" y="4050203"/>
              <a:ext cx="950428" cy="950422"/>
              <a:chOff x="9062410" y="3963442"/>
              <a:chExt cx="1123950" cy="1123944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9062410" y="3963442"/>
                <a:ext cx="1123950" cy="11239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9247226" y="4269921"/>
                <a:ext cx="754318" cy="510986"/>
                <a:chOff x="6388425" y="5022717"/>
                <a:chExt cx="566573" cy="383808"/>
              </a:xfrm>
              <a:solidFill>
                <a:schemeClr val="accent1"/>
              </a:solidFill>
            </p:grpSpPr>
            <p:sp>
              <p:nvSpPr>
                <p:cNvPr id="28" name="Freeform 96"/>
                <p:cNvSpPr/>
                <p:nvPr/>
              </p:nvSpPr>
              <p:spPr bwMode="auto">
                <a:xfrm>
                  <a:off x="6733242" y="5190862"/>
                  <a:ext cx="221756" cy="65796"/>
                </a:xfrm>
                <a:custGeom>
                  <a:avLst/>
                  <a:gdLst>
                    <a:gd name="T0" fmla="*/ 76 w 77"/>
                    <a:gd name="T1" fmla="*/ 15 h 23"/>
                    <a:gd name="T2" fmla="*/ 50 w 77"/>
                    <a:gd name="T3" fmla="*/ 0 h 23"/>
                    <a:gd name="T4" fmla="*/ 49 w 77"/>
                    <a:gd name="T5" fmla="*/ 0 h 23"/>
                    <a:gd name="T6" fmla="*/ 48 w 77"/>
                    <a:gd name="T7" fmla="*/ 0 h 23"/>
                    <a:gd name="T8" fmla="*/ 48 w 77"/>
                    <a:gd name="T9" fmla="*/ 0 h 23"/>
                    <a:gd name="T10" fmla="*/ 37 w 77"/>
                    <a:gd name="T11" fmla="*/ 2 h 23"/>
                    <a:gd name="T12" fmla="*/ 26 w 77"/>
                    <a:gd name="T13" fmla="*/ 0 h 23"/>
                    <a:gd name="T14" fmla="*/ 25 w 77"/>
                    <a:gd name="T15" fmla="*/ 0 h 23"/>
                    <a:gd name="T16" fmla="*/ 24 w 77"/>
                    <a:gd name="T17" fmla="*/ 0 h 23"/>
                    <a:gd name="T18" fmla="*/ 24 w 77"/>
                    <a:gd name="T19" fmla="*/ 0 h 23"/>
                    <a:gd name="T20" fmla="*/ 11 w 77"/>
                    <a:gd name="T21" fmla="*/ 4 h 23"/>
                    <a:gd name="T22" fmla="*/ 0 w 77"/>
                    <a:gd name="T23" fmla="*/ 23 h 23"/>
                    <a:gd name="T24" fmla="*/ 75 w 77"/>
                    <a:gd name="T25" fmla="*/ 23 h 23"/>
                    <a:gd name="T26" fmla="*/ 77 w 77"/>
                    <a:gd name="T27" fmla="*/ 22 h 23"/>
                    <a:gd name="T28" fmla="*/ 77 w 77"/>
                    <a:gd name="T29" fmla="*/ 16 h 23"/>
                    <a:gd name="T30" fmla="*/ 76 w 77"/>
                    <a:gd name="T31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7" h="23">
                      <a:moveTo>
                        <a:pt x="76" y="15"/>
                      </a:moveTo>
                      <a:cubicBezTo>
                        <a:pt x="69" y="7"/>
                        <a:pt x="60" y="2"/>
                        <a:pt x="50" y="0"/>
                      </a:cubicBezTo>
                      <a:cubicBezTo>
                        <a:pt x="50" y="0"/>
                        <a:pt x="50" y="0"/>
                        <a:pt x="49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8" y="0"/>
                        <a:pt x="48" y="0"/>
                        <a:pt x="48" y="0"/>
                      </a:cubicBezTo>
                      <a:cubicBezTo>
                        <a:pt x="45" y="1"/>
                        <a:pt x="41" y="2"/>
                        <a:pt x="37" y="2"/>
                      </a:cubicBezTo>
                      <a:cubicBezTo>
                        <a:pt x="33" y="2"/>
                        <a:pt x="29" y="1"/>
                        <a:pt x="26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9" y="1"/>
                        <a:pt x="15" y="2"/>
                        <a:pt x="11" y="4"/>
                      </a:cubicBezTo>
                      <a:cubicBezTo>
                        <a:pt x="9" y="11"/>
                        <a:pt x="5" y="18"/>
                        <a:pt x="0" y="23"/>
                      </a:cubicBezTo>
                      <a:cubicBezTo>
                        <a:pt x="75" y="23"/>
                        <a:pt x="75" y="23"/>
                        <a:pt x="75" y="23"/>
                      </a:cubicBezTo>
                      <a:cubicBezTo>
                        <a:pt x="76" y="23"/>
                        <a:pt x="77" y="23"/>
                        <a:pt x="77" y="22"/>
                      </a:cubicBezTo>
                      <a:cubicBezTo>
                        <a:pt x="77" y="16"/>
                        <a:pt x="77" y="16"/>
                        <a:pt x="77" y="16"/>
                      </a:cubicBezTo>
                      <a:cubicBezTo>
                        <a:pt x="77" y="15"/>
                        <a:pt x="76" y="15"/>
                        <a:pt x="76" y="1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9" name="Freeform 97"/>
                <p:cNvSpPr/>
                <p:nvPr/>
              </p:nvSpPr>
              <p:spPr bwMode="auto">
                <a:xfrm>
                  <a:off x="6785635" y="5031246"/>
                  <a:ext cx="109659" cy="141339"/>
                </a:xfrm>
                <a:custGeom>
                  <a:avLst/>
                  <a:gdLst>
                    <a:gd name="T0" fmla="*/ 0 w 38"/>
                    <a:gd name="T1" fmla="*/ 28 h 49"/>
                    <a:gd name="T2" fmla="*/ 3 w 38"/>
                    <a:gd name="T3" fmla="*/ 31 h 49"/>
                    <a:gd name="T4" fmla="*/ 3 w 38"/>
                    <a:gd name="T5" fmla="*/ 31 h 49"/>
                    <a:gd name="T6" fmla="*/ 19 w 38"/>
                    <a:gd name="T7" fmla="*/ 49 h 49"/>
                    <a:gd name="T8" fmla="*/ 34 w 38"/>
                    <a:gd name="T9" fmla="*/ 31 h 49"/>
                    <a:gd name="T10" fmla="*/ 34 w 38"/>
                    <a:gd name="T11" fmla="*/ 31 h 49"/>
                    <a:gd name="T12" fmla="*/ 38 w 38"/>
                    <a:gd name="T13" fmla="*/ 28 h 49"/>
                    <a:gd name="T14" fmla="*/ 36 w 38"/>
                    <a:gd name="T15" fmla="*/ 25 h 49"/>
                    <a:gd name="T16" fmla="*/ 37 w 38"/>
                    <a:gd name="T17" fmla="*/ 19 h 49"/>
                    <a:gd name="T18" fmla="*/ 19 w 38"/>
                    <a:gd name="T19" fmla="*/ 0 h 49"/>
                    <a:gd name="T20" fmla="*/ 1 w 38"/>
                    <a:gd name="T21" fmla="*/ 19 h 49"/>
                    <a:gd name="T22" fmla="*/ 2 w 38"/>
                    <a:gd name="T23" fmla="*/ 25 h 49"/>
                    <a:gd name="T24" fmla="*/ 0 w 38"/>
                    <a:gd name="T25" fmla="*/ 28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49">
                      <a:moveTo>
                        <a:pt x="0" y="28"/>
                      </a:moveTo>
                      <a:cubicBezTo>
                        <a:pt x="0" y="30"/>
                        <a:pt x="1" y="31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3" y="40"/>
                        <a:pt x="10" y="49"/>
                        <a:pt x="19" y="49"/>
                      </a:cubicBezTo>
                      <a:cubicBezTo>
                        <a:pt x="27" y="49"/>
                        <a:pt x="34" y="40"/>
                        <a:pt x="34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6" y="31"/>
                        <a:pt x="38" y="30"/>
                        <a:pt x="38" y="28"/>
                      </a:cubicBezTo>
                      <a:cubicBezTo>
                        <a:pt x="38" y="27"/>
                        <a:pt x="37" y="26"/>
                        <a:pt x="36" y="25"/>
                      </a:cubicBezTo>
                      <a:cubicBezTo>
                        <a:pt x="36" y="23"/>
                        <a:pt x="37" y="21"/>
                        <a:pt x="37" y="19"/>
                      </a:cubicBezTo>
                      <a:cubicBezTo>
                        <a:pt x="37" y="8"/>
                        <a:pt x="29" y="0"/>
                        <a:pt x="19" y="0"/>
                      </a:cubicBezTo>
                      <a:cubicBezTo>
                        <a:pt x="9" y="0"/>
                        <a:pt x="1" y="8"/>
                        <a:pt x="1" y="19"/>
                      </a:cubicBezTo>
                      <a:cubicBezTo>
                        <a:pt x="1" y="21"/>
                        <a:pt x="1" y="23"/>
                        <a:pt x="2" y="25"/>
                      </a:cubicBezTo>
                      <a:cubicBezTo>
                        <a:pt x="0" y="26"/>
                        <a:pt x="0" y="27"/>
                        <a:pt x="0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0" name="Freeform 98"/>
                <p:cNvSpPr/>
                <p:nvPr/>
              </p:nvSpPr>
              <p:spPr bwMode="auto">
                <a:xfrm>
                  <a:off x="6388425" y="5190862"/>
                  <a:ext cx="218101" cy="65796"/>
                </a:xfrm>
                <a:custGeom>
                  <a:avLst/>
                  <a:gdLst>
                    <a:gd name="T0" fmla="*/ 64 w 76"/>
                    <a:gd name="T1" fmla="*/ 4 h 23"/>
                    <a:gd name="T2" fmla="*/ 54 w 76"/>
                    <a:gd name="T3" fmla="*/ 0 h 23"/>
                    <a:gd name="T4" fmla="*/ 53 w 76"/>
                    <a:gd name="T5" fmla="*/ 0 h 23"/>
                    <a:gd name="T6" fmla="*/ 52 w 76"/>
                    <a:gd name="T7" fmla="*/ 0 h 23"/>
                    <a:gd name="T8" fmla="*/ 51 w 76"/>
                    <a:gd name="T9" fmla="*/ 0 h 23"/>
                    <a:gd name="T10" fmla="*/ 40 w 76"/>
                    <a:gd name="T11" fmla="*/ 2 h 23"/>
                    <a:gd name="T12" fmla="*/ 29 w 76"/>
                    <a:gd name="T13" fmla="*/ 0 h 23"/>
                    <a:gd name="T14" fmla="*/ 28 w 76"/>
                    <a:gd name="T15" fmla="*/ 0 h 23"/>
                    <a:gd name="T16" fmla="*/ 28 w 76"/>
                    <a:gd name="T17" fmla="*/ 0 h 23"/>
                    <a:gd name="T18" fmla="*/ 27 w 76"/>
                    <a:gd name="T19" fmla="*/ 0 h 23"/>
                    <a:gd name="T20" fmla="*/ 1 w 76"/>
                    <a:gd name="T21" fmla="*/ 15 h 23"/>
                    <a:gd name="T22" fmla="*/ 0 w 76"/>
                    <a:gd name="T23" fmla="*/ 16 h 23"/>
                    <a:gd name="T24" fmla="*/ 0 w 76"/>
                    <a:gd name="T25" fmla="*/ 22 h 23"/>
                    <a:gd name="T26" fmla="*/ 2 w 76"/>
                    <a:gd name="T27" fmla="*/ 23 h 23"/>
                    <a:gd name="T28" fmla="*/ 76 w 76"/>
                    <a:gd name="T29" fmla="*/ 23 h 23"/>
                    <a:gd name="T30" fmla="*/ 64 w 76"/>
                    <a:gd name="T31" fmla="*/ 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6" h="23">
                      <a:moveTo>
                        <a:pt x="64" y="4"/>
                      </a:moveTo>
                      <a:cubicBezTo>
                        <a:pt x="61" y="2"/>
                        <a:pt x="57" y="1"/>
                        <a:pt x="54" y="0"/>
                      </a:cubicBezTo>
                      <a:cubicBezTo>
                        <a:pt x="54" y="0"/>
                        <a:pt x="53" y="0"/>
                        <a:pt x="53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1" y="0"/>
                      </a:cubicBezTo>
                      <a:cubicBezTo>
                        <a:pt x="48" y="1"/>
                        <a:pt x="44" y="2"/>
                        <a:pt x="40" y="2"/>
                      </a:cubicBezTo>
                      <a:cubicBezTo>
                        <a:pt x="36" y="2"/>
                        <a:pt x="32" y="1"/>
                        <a:pt x="29" y="0"/>
                      </a:cubicBezTo>
                      <a:cubicBezTo>
                        <a:pt x="29" y="0"/>
                        <a:pt x="29" y="0"/>
                        <a:pt x="2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8" y="0"/>
                        <a:pt x="27" y="0"/>
                      </a:cubicBezTo>
                      <a:cubicBezTo>
                        <a:pt x="18" y="2"/>
                        <a:pt x="8" y="7"/>
                        <a:pt x="1" y="15"/>
                      </a:cubicBezTo>
                      <a:cubicBezTo>
                        <a:pt x="0" y="15"/>
                        <a:pt x="0" y="15"/>
                        <a:pt x="0" y="16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3"/>
                        <a:pt x="1" y="23"/>
                        <a:pt x="2" y="23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70" y="18"/>
                        <a:pt x="66" y="11"/>
                        <a:pt x="64" y="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1" name="Freeform 99"/>
                <p:cNvSpPr/>
                <p:nvPr/>
              </p:nvSpPr>
              <p:spPr bwMode="auto">
                <a:xfrm>
                  <a:off x="6448128" y="5031246"/>
                  <a:ext cx="109659" cy="141339"/>
                </a:xfrm>
                <a:custGeom>
                  <a:avLst/>
                  <a:gdLst>
                    <a:gd name="T0" fmla="*/ 0 w 38"/>
                    <a:gd name="T1" fmla="*/ 28 h 49"/>
                    <a:gd name="T2" fmla="*/ 3 w 38"/>
                    <a:gd name="T3" fmla="*/ 31 h 49"/>
                    <a:gd name="T4" fmla="*/ 4 w 38"/>
                    <a:gd name="T5" fmla="*/ 31 h 49"/>
                    <a:gd name="T6" fmla="*/ 19 w 38"/>
                    <a:gd name="T7" fmla="*/ 49 h 49"/>
                    <a:gd name="T8" fmla="*/ 35 w 38"/>
                    <a:gd name="T9" fmla="*/ 31 h 49"/>
                    <a:gd name="T10" fmla="*/ 35 w 38"/>
                    <a:gd name="T11" fmla="*/ 31 h 49"/>
                    <a:gd name="T12" fmla="*/ 38 w 38"/>
                    <a:gd name="T13" fmla="*/ 28 h 49"/>
                    <a:gd name="T14" fmla="*/ 36 w 38"/>
                    <a:gd name="T15" fmla="*/ 25 h 49"/>
                    <a:gd name="T16" fmla="*/ 37 w 38"/>
                    <a:gd name="T17" fmla="*/ 19 h 49"/>
                    <a:gd name="T18" fmla="*/ 19 w 38"/>
                    <a:gd name="T19" fmla="*/ 0 h 49"/>
                    <a:gd name="T20" fmla="*/ 1 w 38"/>
                    <a:gd name="T21" fmla="*/ 19 h 49"/>
                    <a:gd name="T22" fmla="*/ 2 w 38"/>
                    <a:gd name="T23" fmla="*/ 25 h 49"/>
                    <a:gd name="T24" fmla="*/ 0 w 38"/>
                    <a:gd name="T25" fmla="*/ 28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8" h="49">
                      <a:moveTo>
                        <a:pt x="0" y="28"/>
                      </a:moveTo>
                      <a:cubicBezTo>
                        <a:pt x="0" y="30"/>
                        <a:pt x="2" y="31"/>
                        <a:pt x="3" y="31"/>
                      </a:cubicBezTo>
                      <a:cubicBezTo>
                        <a:pt x="3" y="31"/>
                        <a:pt x="3" y="31"/>
                        <a:pt x="4" y="31"/>
                      </a:cubicBezTo>
                      <a:cubicBezTo>
                        <a:pt x="4" y="40"/>
                        <a:pt x="11" y="49"/>
                        <a:pt x="19" y="49"/>
                      </a:cubicBezTo>
                      <a:cubicBezTo>
                        <a:pt x="28" y="49"/>
                        <a:pt x="34" y="40"/>
                        <a:pt x="35" y="31"/>
                      </a:cubicBezTo>
                      <a:cubicBezTo>
                        <a:pt x="35" y="31"/>
                        <a:pt x="35" y="31"/>
                        <a:pt x="35" y="31"/>
                      </a:cubicBezTo>
                      <a:cubicBezTo>
                        <a:pt x="37" y="31"/>
                        <a:pt x="38" y="30"/>
                        <a:pt x="38" y="28"/>
                      </a:cubicBezTo>
                      <a:cubicBezTo>
                        <a:pt x="38" y="27"/>
                        <a:pt x="37" y="26"/>
                        <a:pt x="36" y="25"/>
                      </a:cubicBezTo>
                      <a:cubicBezTo>
                        <a:pt x="37" y="23"/>
                        <a:pt x="37" y="21"/>
                        <a:pt x="37" y="19"/>
                      </a:cubicBezTo>
                      <a:cubicBezTo>
                        <a:pt x="37" y="8"/>
                        <a:pt x="29" y="0"/>
                        <a:pt x="19" y="0"/>
                      </a:cubicBezTo>
                      <a:cubicBezTo>
                        <a:pt x="9" y="0"/>
                        <a:pt x="1" y="8"/>
                        <a:pt x="1" y="19"/>
                      </a:cubicBezTo>
                      <a:cubicBezTo>
                        <a:pt x="1" y="21"/>
                        <a:pt x="2" y="23"/>
                        <a:pt x="2" y="25"/>
                      </a:cubicBezTo>
                      <a:cubicBezTo>
                        <a:pt x="1" y="26"/>
                        <a:pt x="0" y="27"/>
                        <a:pt x="0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2" name="Freeform 100"/>
                <p:cNvSpPr/>
                <p:nvPr/>
              </p:nvSpPr>
              <p:spPr bwMode="auto">
                <a:xfrm>
                  <a:off x="6578501" y="5022717"/>
                  <a:ext cx="183984" cy="240033"/>
                </a:xfrm>
                <a:custGeom>
                  <a:avLst/>
                  <a:gdLst>
                    <a:gd name="T0" fmla="*/ 0 w 64"/>
                    <a:gd name="T1" fmla="*/ 48 h 83"/>
                    <a:gd name="T2" fmla="*/ 5 w 64"/>
                    <a:gd name="T3" fmla="*/ 54 h 83"/>
                    <a:gd name="T4" fmla="*/ 5 w 64"/>
                    <a:gd name="T5" fmla="*/ 54 h 83"/>
                    <a:gd name="T6" fmla="*/ 10 w 64"/>
                    <a:gd name="T7" fmla="*/ 69 h 83"/>
                    <a:gd name="T8" fmla="*/ 14 w 64"/>
                    <a:gd name="T9" fmla="*/ 75 h 83"/>
                    <a:gd name="T10" fmla="*/ 32 w 64"/>
                    <a:gd name="T11" fmla="*/ 83 h 83"/>
                    <a:gd name="T12" fmla="*/ 51 w 64"/>
                    <a:gd name="T13" fmla="*/ 74 h 83"/>
                    <a:gd name="T14" fmla="*/ 52 w 64"/>
                    <a:gd name="T15" fmla="*/ 71 h 83"/>
                    <a:gd name="T16" fmla="*/ 59 w 64"/>
                    <a:gd name="T17" fmla="*/ 54 h 83"/>
                    <a:gd name="T18" fmla="*/ 59 w 64"/>
                    <a:gd name="T19" fmla="*/ 54 h 83"/>
                    <a:gd name="T20" fmla="*/ 64 w 64"/>
                    <a:gd name="T21" fmla="*/ 48 h 83"/>
                    <a:gd name="T22" fmla="*/ 61 w 64"/>
                    <a:gd name="T23" fmla="*/ 43 h 83"/>
                    <a:gd name="T24" fmla="*/ 63 w 64"/>
                    <a:gd name="T25" fmla="*/ 32 h 83"/>
                    <a:gd name="T26" fmla="*/ 32 w 64"/>
                    <a:gd name="T27" fmla="*/ 0 h 83"/>
                    <a:gd name="T28" fmla="*/ 1 w 64"/>
                    <a:gd name="T29" fmla="*/ 32 h 83"/>
                    <a:gd name="T30" fmla="*/ 3 w 64"/>
                    <a:gd name="T31" fmla="*/ 43 h 83"/>
                    <a:gd name="T32" fmla="*/ 0 w 64"/>
                    <a:gd name="T33" fmla="*/ 48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83">
                      <a:moveTo>
                        <a:pt x="0" y="48"/>
                      </a:moveTo>
                      <a:cubicBezTo>
                        <a:pt x="0" y="51"/>
                        <a:pt x="2" y="54"/>
                        <a:pt x="5" y="54"/>
                      </a:cubicBez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5" y="59"/>
                        <a:pt x="7" y="65"/>
                        <a:pt x="10" y="69"/>
                      </a:cubicBezTo>
                      <a:cubicBezTo>
                        <a:pt x="11" y="71"/>
                        <a:pt x="13" y="73"/>
                        <a:pt x="14" y="75"/>
                      </a:cubicBezTo>
                      <a:cubicBezTo>
                        <a:pt x="19" y="80"/>
                        <a:pt x="25" y="83"/>
                        <a:pt x="32" y="83"/>
                      </a:cubicBezTo>
                      <a:cubicBezTo>
                        <a:pt x="39" y="83"/>
                        <a:pt x="46" y="79"/>
                        <a:pt x="51" y="74"/>
                      </a:cubicBezTo>
                      <a:cubicBezTo>
                        <a:pt x="51" y="73"/>
                        <a:pt x="52" y="72"/>
                        <a:pt x="52" y="71"/>
                      </a:cubicBezTo>
                      <a:cubicBezTo>
                        <a:pt x="56" y="66"/>
                        <a:pt x="58" y="60"/>
                        <a:pt x="59" y="54"/>
                      </a:cubicBezTo>
                      <a:cubicBezTo>
                        <a:pt x="59" y="54"/>
                        <a:pt x="59" y="54"/>
                        <a:pt x="59" y="54"/>
                      </a:cubicBezTo>
                      <a:cubicBezTo>
                        <a:pt x="62" y="54"/>
                        <a:pt x="64" y="51"/>
                        <a:pt x="64" y="48"/>
                      </a:cubicBezTo>
                      <a:cubicBezTo>
                        <a:pt x="64" y="46"/>
                        <a:pt x="63" y="44"/>
                        <a:pt x="61" y="43"/>
                      </a:cubicBezTo>
                      <a:cubicBezTo>
                        <a:pt x="62" y="40"/>
                        <a:pt x="63" y="36"/>
                        <a:pt x="63" y="32"/>
                      </a:cubicBezTo>
                      <a:cubicBezTo>
                        <a:pt x="63" y="14"/>
                        <a:pt x="49" y="0"/>
                        <a:pt x="32" y="0"/>
                      </a:cubicBezTo>
                      <a:cubicBezTo>
                        <a:pt x="15" y="0"/>
                        <a:pt x="1" y="14"/>
                        <a:pt x="1" y="32"/>
                      </a:cubicBezTo>
                      <a:cubicBezTo>
                        <a:pt x="1" y="36"/>
                        <a:pt x="2" y="40"/>
                        <a:pt x="3" y="43"/>
                      </a:cubicBezTo>
                      <a:cubicBezTo>
                        <a:pt x="1" y="44"/>
                        <a:pt x="0" y="46"/>
                        <a:pt x="0" y="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3" name="Freeform 101"/>
                <p:cNvSpPr/>
                <p:nvPr/>
              </p:nvSpPr>
              <p:spPr bwMode="auto">
                <a:xfrm>
                  <a:off x="6474934" y="5288336"/>
                  <a:ext cx="391119" cy="118189"/>
                </a:xfrm>
                <a:custGeom>
                  <a:avLst/>
                  <a:gdLst>
                    <a:gd name="T0" fmla="*/ 91 w 136"/>
                    <a:gd name="T1" fmla="*/ 0 h 41"/>
                    <a:gd name="T2" fmla="*/ 90 w 136"/>
                    <a:gd name="T3" fmla="*/ 0 h 41"/>
                    <a:gd name="T4" fmla="*/ 88 w 136"/>
                    <a:gd name="T5" fmla="*/ 0 h 41"/>
                    <a:gd name="T6" fmla="*/ 87 w 136"/>
                    <a:gd name="T7" fmla="*/ 0 h 41"/>
                    <a:gd name="T8" fmla="*/ 68 w 136"/>
                    <a:gd name="T9" fmla="*/ 5 h 41"/>
                    <a:gd name="T10" fmla="*/ 49 w 136"/>
                    <a:gd name="T11" fmla="*/ 0 h 41"/>
                    <a:gd name="T12" fmla="*/ 48 w 136"/>
                    <a:gd name="T13" fmla="*/ 0 h 41"/>
                    <a:gd name="T14" fmla="*/ 47 w 136"/>
                    <a:gd name="T15" fmla="*/ 0 h 41"/>
                    <a:gd name="T16" fmla="*/ 46 w 136"/>
                    <a:gd name="T17" fmla="*/ 0 h 41"/>
                    <a:gd name="T18" fmla="*/ 0 w 136"/>
                    <a:gd name="T19" fmla="*/ 25 h 41"/>
                    <a:gd name="T20" fmla="*/ 0 w 136"/>
                    <a:gd name="T21" fmla="*/ 27 h 41"/>
                    <a:gd name="T22" fmla="*/ 0 w 136"/>
                    <a:gd name="T23" fmla="*/ 38 h 41"/>
                    <a:gd name="T24" fmla="*/ 2 w 136"/>
                    <a:gd name="T25" fmla="*/ 41 h 41"/>
                    <a:gd name="T26" fmla="*/ 133 w 136"/>
                    <a:gd name="T27" fmla="*/ 41 h 41"/>
                    <a:gd name="T28" fmla="*/ 136 w 136"/>
                    <a:gd name="T29" fmla="*/ 38 h 41"/>
                    <a:gd name="T30" fmla="*/ 136 w 136"/>
                    <a:gd name="T31" fmla="*/ 27 h 41"/>
                    <a:gd name="T32" fmla="*/ 135 w 136"/>
                    <a:gd name="T33" fmla="*/ 25 h 41"/>
                    <a:gd name="T34" fmla="*/ 91 w 136"/>
                    <a:gd name="T35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6" h="41">
                      <a:moveTo>
                        <a:pt x="91" y="0"/>
                      </a:moveTo>
                      <a:cubicBezTo>
                        <a:pt x="91" y="0"/>
                        <a:pt x="90" y="0"/>
                        <a:pt x="90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87" y="0"/>
                        <a:pt x="87" y="0"/>
                      </a:cubicBezTo>
                      <a:cubicBezTo>
                        <a:pt x="82" y="3"/>
                        <a:pt x="75" y="5"/>
                        <a:pt x="68" y="5"/>
                      </a:cubicBezTo>
                      <a:cubicBezTo>
                        <a:pt x="61" y="5"/>
                        <a:pt x="54" y="3"/>
                        <a:pt x="49" y="0"/>
                      </a:cubicBezTo>
                      <a:cubicBezTo>
                        <a:pt x="49" y="0"/>
                        <a:pt x="48" y="0"/>
                        <a:pt x="48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7" y="0"/>
                        <a:pt x="46" y="0"/>
                        <a:pt x="46" y="0"/>
                      </a:cubicBezTo>
                      <a:cubicBezTo>
                        <a:pt x="29" y="4"/>
                        <a:pt x="13" y="13"/>
                        <a:pt x="0" y="25"/>
                      </a:cubicBezTo>
                      <a:cubicBezTo>
                        <a:pt x="0" y="26"/>
                        <a:pt x="0" y="27"/>
                        <a:pt x="0" y="27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9"/>
                        <a:pt x="1" y="41"/>
                        <a:pt x="2" y="41"/>
                      </a:cubicBezTo>
                      <a:cubicBezTo>
                        <a:pt x="133" y="41"/>
                        <a:pt x="133" y="41"/>
                        <a:pt x="133" y="41"/>
                      </a:cubicBezTo>
                      <a:cubicBezTo>
                        <a:pt x="135" y="41"/>
                        <a:pt x="136" y="39"/>
                        <a:pt x="136" y="38"/>
                      </a:cubicBezTo>
                      <a:cubicBezTo>
                        <a:pt x="136" y="27"/>
                        <a:pt x="136" y="27"/>
                        <a:pt x="136" y="27"/>
                      </a:cubicBezTo>
                      <a:cubicBezTo>
                        <a:pt x="136" y="27"/>
                        <a:pt x="136" y="26"/>
                        <a:pt x="135" y="25"/>
                      </a:cubicBezTo>
                      <a:cubicBezTo>
                        <a:pt x="123" y="13"/>
                        <a:pt x="108" y="4"/>
                        <a:pt x="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  <p:grpSp>
        <p:nvGrpSpPr>
          <p:cNvPr id="5" name="组合 4"/>
          <p:cNvGrpSpPr/>
          <p:nvPr/>
        </p:nvGrpSpPr>
        <p:grpSpPr>
          <a:xfrm>
            <a:off x="4435593" y="1410696"/>
            <a:ext cx="3320814" cy="2108200"/>
            <a:chOff x="4435593" y="1410696"/>
            <a:chExt cx="3320814" cy="2108200"/>
          </a:xfrm>
        </p:grpSpPr>
        <p:sp>
          <p:nvSpPr>
            <p:cNvPr id="25" name="矩形 24"/>
            <p:cNvSpPr/>
            <p:nvPr/>
          </p:nvSpPr>
          <p:spPr>
            <a:xfrm>
              <a:off x="4435593" y="1410696"/>
              <a:ext cx="3320814" cy="210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865">
                <a:solidFill>
                  <a:prstClr val="white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620787" y="1989586"/>
              <a:ext cx="950428" cy="950422"/>
              <a:chOff x="6220513" y="2047177"/>
              <a:chExt cx="442055" cy="442055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6220513" y="2047177"/>
                <a:ext cx="442055" cy="442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6331483" y="2120504"/>
                <a:ext cx="220115" cy="295401"/>
                <a:chOff x="1846092" y="6026709"/>
                <a:chExt cx="420361" cy="564137"/>
              </a:xfrm>
              <a:solidFill>
                <a:schemeClr val="accent1"/>
              </a:solidFill>
            </p:grpSpPr>
            <p:sp>
              <p:nvSpPr>
                <p:cNvPr id="37" name="Freeform 164"/>
                <p:cNvSpPr/>
                <p:nvPr/>
              </p:nvSpPr>
              <p:spPr bwMode="auto">
                <a:xfrm>
                  <a:off x="1964280" y="6271615"/>
                  <a:ext cx="196169" cy="173018"/>
                </a:xfrm>
                <a:custGeom>
                  <a:avLst/>
                  <a:gdLst>
                    <a:gd name="T0" fmla="*/ 65 w 68"/>
                    <a:gd name="T1" fmla="*/ 2 h 60"/>
                    <a:gd name="T2" fmla="*/ 55 w 68"/>
                    <a:gd name="T3" fmla="*/ 4 h 60"/>
                    <a:gd name="T4" fmla="*/ 23 w 68"/>
                    <a:gd name="T5" fmla="*/ 44 h 60"/>
                    <a:gd name="T6" fmla="*/ 12 w 68"/>
                    <a:gd name="T7" fmla="*/ 32 h 60"/>
                    <a:gd name="T8" fmla="*/ 3 w 68"/>
                    <a:gd name="T9" fmla="*/ 31 h 60"/>
                    <a:gd name="T10" fmla="*/ 1 w 68"/>
                    <a:gd name="T11" fmla="*/ 35 h 60"/>
                    <a:gd name="T12" fmla="*/ 2 w 68"/>
                    <a:gd name="T13" fmla="*/ 40 h 60"/>
                    <a:gd name="T14" fmla="*/ 18 w 68"/>
                    <a:gd name="T15" fmla="*/ 58 h 60"/>
                    <a:gd name="T16" fmla="*/ 23 w 68"/>
                    <a:gd name="T17" fmla="*/ 60 h 60"/>
                    <a:gd name="T18" fmla="*/ 23 w 68"/>
                    <a:gd name="T19" fmla="*/ 60 h 60"/>
                    <a:gd name="T20" fmla="*/ 29 w 68"/>
                    <a:gd name="T21" fmla="*/ 58 h 60"/>
                    <a:gd name="T22" fmla="*/ 66 w 68"/>
                    <a:gd name="T23" fmla="*/ 12 h 60"/>
                    <a:gd name="T24" fmla="*/ 67 w 68"/>
                    <a:gd name="T25" fmla="*/ 7 h 60"/>
                    <a:gd name="T26" fmla="*/ 65 w 68"/>
                    <a:gd name="T27" fmla="*/ 2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8" h="60">
                      <a:moveTo>
                        <a:pt x="65" y="2"/>
                      </a:moveTo>
                      <a:cubicBezTo>
                        <a:pt x="62" y="0"/>
                        <a:pt x="57" y="1"/>
                        <a:pt x="55" y="4"/>
                      </a:cubicBezTo>
                      <a:cubicBezTo>
                        <a:pt x="23" y="44"/>
                        <a:pt x="23" y="44"/>
                        <a:pt x="23" y="44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0" y="29"/>
                        <a:pt x="6" y="29"/>
                        <a:pt x="3" y="31"/>
                      </a:cubicBezTo>
                      <a:cubicBezTo>
                        <a:pt x="2" y="32"/>
                        <a:pt x="1" y="34"/>
                        <a:pt x="1" y="35"/>
                      </a:cubicBezTo>
                      <a:cubicBezTo>
                        <a:pt x="0" y="37"/>
                        <a:pt x="1" y="39"/>
                        <a:pt x="2" y="40"/>
                      </a:cubicBezTo>
                      <a:cubicBezTo>
                        <a:pt x="18" y="58"/>
                        <a:pt x="18" y="58"/>
                        <a:pt x="18" y="58"/>
                      </a:cubicBezTo>
                      <a:cubicBezTo>
                        <a:pt x="19" y="60"/>
                        <a:pt x="21" y="60"/>
                        <a:pt x="23" y="60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5" y="60"/>
                        <a:pt x="27" y="59"/>
                        <a:pt x="29" y="58"/>
                      </a:cubicBezTo>
                      <a:cubicBezTo>
                        <a:pt x="66" y="12"/>
                        <a:pt x="66" y="12"/>
                        <a:pt x="66" y="12"/>
                      </a:cubicBezTo>
                      <a:cubicBezTo>
                        <a:pt x="67" y="10"/>
                        <a:pt x="68" y="8"/>
                        <a:pt x="67" y="7"/>
                      </a:cubicBezTo>
                      <a:cubicBezTo>
                        <a:pt x="67" y="5"/>
                        <a:pt x="66" y="3"/>
                        <a:pt x="65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8" name="Freeform 165"/>
                <p:cNvSpPr/>
                <p:nvPr/>
              </p:nvSpPr>
              <p:spPr bwMode="auto">
                <a:xfrm>
                  <a:off x="1846092" y="6075447"/>
                  <a:ext cx="420361" cy="515399"/>
                </a:xfrm>
                <a:custGeom>
                  <a:avLst/>
                  <a:gdLst>
                    <a:gd name="T0" fmla="*/ 139 w 146"/>
                    <a:gd name="T1" fmla="*/ 0 h 179"/>
                    <a:gd name="T2" fmla="*/ 116 w 146"/>
                    <a:gd name="T3" fmla="*/ 0 h 179"/>
                    <a:gd name="T4" fmla="*/ 122 w 146"/>
                    <a:gd name="T5" fmla="*/ 14 h 179"/>
                    <a:gd name="T6" fmla="*/ 132 w 146"/>
                    <a:gd name="T7" fmla="*/ 14 h 179"/>
                    <a:gd name="T8" fmla="*/ 132 w 146"/>
                    <a:gd name="T9" fmla="*/ 166 h 179"/>
                    <a:gd name="T10" fmla="*/ 14 w 146"/>
                    <a:gd name="T11" fmla="*/ 166 h 179"/>
                    <a:gd name="T12" fmla="*/ 14 w 146"/>
                    <a:gd name="T13" fmla="*/ 14 h 179"/>
                    <a:gd name="T14" fmla="*/ 24 w 146"/>
                    <a:gd name="T15" fmla="*/ 14 h 179"/>
                    <a:gd name="T16" fmla="*/ 30 w 146"/>
                    <a:gd name="T17" fmla="*/ 0 h 179"/>
                    <a:gd name="T18" fmla="*/ 7 w 146"/>
                    <a:gd name="T19" fmla="*/ 0 h 179"/>
                    <a:gd name="T20" fmla="*/ 0 w 146"/>
                    <a:gd name="T21" fmla="*/ 7 h 179"/>
                    <a:gd name="T22" fmla="*/ 0 w 146"/>
                    <a:gd name="T23" fmla="*/ 172 h 179"/>
                    <a:gd name="T24" fmla="*/ 7 w 146"/>
                    <a:gd name="T25" fmla="*/ 179 h 179"/>
                    <a:gd name="T26" fmla="*/ 139 w 146"/>
                    <a:gd name="T27" fmla="*/ 179 h 179"/>
                    <a:gd name="T28" fmla="*/ 146 w 146"/>
                    <a:gd name="T29" fmla="*/ 172 h 179"/>
                    <a:gd name="T30" fmla="*/ 146 w 146"/>
                    <a:gd name="T31" fmla="*/ 7 h 179"/>
                    <a:gd name="T32" fmla="*/ 139 w 146"/>
                    <a:gd name="T33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6" h="179">
                      <a:moveTo>
                        <a:pt x="139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20" y="4"/>
                        <a:pt x="122" y="9"/>
                        <a:pt x="122" y="14"/>
                      </a:cubicBezTo>
                      <a:cubicBezTo>
                        <a:pt x="132" y="14"/>
                        <a:pt x="132" y="14"/>
                        <a:pt x="132" y="14"/>
                      </a:cubicBezTo>
                      <a:cubicBezTo>
                        <a:pt x="132" y="166"/>
                        <a:pt x="132" y="166"/>
                        <a:pt x="132" y="166"/>
                      </a:cubicBezTo>
                      <a:cubicBezTo>
                        <a:pt x="14" y="166"/>
                        <a:pt x="14" y="166"/>
                        <a:pt x="14" y="166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5" y="9"/>
                        <a:pt x="27" y="4"/>
                        <a:pt x="30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0" y="176"/>
                        <a:pt x="3" y="179"/>
                        <a:pt x="7" y="179"/>
                      </a:cubicBezTo>
                      <a:cubicBezTo>
                        <a:pt x="139" y="179"/>
                        <a:pt x="139" y="179"/>
                        <a:pt x="139" y="179"/>
                      </a:cubicBezTo>
                      <a:cubicBezTo>
                        <a:pt x="143" y="179"/>
                        <a:pt x="146" y="176"/>
                        <a:pt x="146" y="172"/>
                      </a:cubicBezTo>
                      <a:cubicBezTo>
                        <a:pt x="146" y="7"/>
                        <a:pt x="146" y="7"/>
                        <a:pt x="146" y="7"/>
                      </a:cubicBezTo>
                      <a:cubicBezTo>
                        <a:pt x="146" y="3"/>
                        <a:pt x="143" y="0"/>
                        <a:pt x="1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9" name="Freeform 166"/>
                <p:cNvSpPr>
                  <a:spLocks noEditPoints="1"/>
                </p:cNvSpPr>
                <p:nvPr/>
              </p:nvSpPr>
              <p:spPr bwMode="auto">
                <a:xfrm>
                  <a:off x="1941130" y="6026709"/>
                  <a:ext cx="232722" cy="140121"/>
                </a:xfrm>
                <a:custGeom>
                  <a:avLst/>
                  <a:gdLst>
                    <a:gd name="T0" fmla="*/ 15 w 81"/>
                    <a:gd name="T1" fmla="*/ 49 h 49"/>
                    <a:gd name="T2" fmla="*/ 65 w 81"/>
                    <a:gd name="T3" fmla="*/ 49 h 49"/>
                    <a:gd name="T4" fmla="*/ 81 w 81"/>
                    <a:gd name="T5" fmla="*/ 33 h 49"/>
                    <a:gd name="T6" fmla="*/ 81 w 81"/>
                    <a:gd name="T7" fmla="*/ 32 h 49"/>
                    <a:gd name="T8" fmla="*/ 81 w 81"/>
                    <a:gd name="T9" fmla="*/ 31 h 49"/>
                    <a:gd name="T10" fmla="*/ 67 w 81"/>
                    <a:gd name="T11" fmla="*/ 17 h 49"/>
                    <a:gd name="T12" fmla="*/ 65 w 81"/>
                    <a:gd name="T13" fmla="*/ 17 h 49"/>
                    <a:gd name="T14" fmla="*/ 59 w 81"/>
                    <a:gd name="T15" fmla="*/ 17 h 49"/>
                    <a:gd name="T16" fmla="*/ 59 w 81"/>
                    <a:gd name="T17" fmla="*/ 16 h 49"/>
                    <a:gd name="T18" fmla="*/ 43 w 81"/>
                    <a:gd name="T19" fmla="*/ 0 h 49"/>
                    <a:gd name="T20" fmla="*/ 37 w 81"/>
                    <a:gd name="T21" fmla="*/ 0 h 49"/>
                    <a:gd name="T22" fmla="*/ 22 w 81"/>
                    <a:gd name="T23" fmla="*/ 16 h 49"/>
                    <a:gd name="T24" fmla="*/ 22 w 81"/>
                    <a:gd name="T25" fmla="*/ 17 h 49"/>
                    <a:gd name="T26" fmla="*/ 15 w 81"/>
                    <a:gd name="T27" fmla="*/ 17 h 49"/>
                    <a:gd name="T28" fmla="*/ 13 w 81"/>
                    <a:gd name="T29" fmla="*/ 17 h 49"/>
                    <a:gd name="T30" fmla="*/ 0 w 81"/>
                    <a:gd name="T31" fmla="*/ 31 h 49"/>
                    <a:gd name="T32" fmla="*/ 0 w 81"/>
                    <a:gd name="T33" fmla="*/ 32 h 49"/>
                    <a:gd name="T34" fmla="*/ 0 w 81"/>
                    <a:gd name="T35" fmla="*/ 33 h 49"/>
                    <a:gd name="T36" fmla="*/ 15 w 81"/>
                    <a:gd name="T37" fmla="*/ 49 h 49"/>
                    <a:gd name="T38" fmla="*/ 8 w 81"/>
                    <a:gd name="T39" fmla="*/ 32 h 49"/>
                    <a:gd name="T40" fmla="*/ 8 w 81"/>
                    <a:gd name="T41" fmla="*/ 31 h 49"/>
                    <a:gd name="T42" fmla="*/ 15 w 81"/>
                    <a:gd name="T43" fmla="*/ 25 h 49"/>
                    <a:gd name="T44" fmla="*/ 26 w 81"/>
                    <a:gd name="T45" fmla="*/ 25 h 49"/>
                    <a:gd name="T46" fmla="*/ 30 w 81"/>
                    <a:gd name="T47" fmla="*/ 21 h 49"/>
                    <a:gd name="T48" fmla="*/ 30 w 81"/>
                    <a:gd name="T49" fmla="*/ 17 h 49"/>
                    <a:gd name="T50" fmla="*/ 30 w 81"/>
                    <a:gd name="T51" fmla="*/ 16 h 49"/>
                    <a:gd name="T52" fmla="*/ 37 w 81"/>
                    <a:gd name="T53" fmla="*/ 8 h 49"/>
                    <a:gd name="T54" fmla="*/ 43 w 81"/>
                    <a:gd name="T55" fmla="*/ 8 h 49"/>
                    <a:gd name="T56" fmla="*/ 50 w 81"/>
                    <a:gd name="T57" fmla="*/ 16 h 49"/>
                    <a:gd name="T58" fmla="*/ 50 w 81"/>
                    <a:gd name="T59" fmla="*/ 17 h 49"/>
                    <a:gd name="T60" fmla="*/ 50 w 81"/>
                    <a:gd name="T61" fmla="*/ 21 h 49"/>
                    <a:gd name="T62" fmla="*/ 54 w 81"/>
                    <a:gd name="T63" fmla="*/ 25 h 49"/>
                    <a:gd name="T64" fmla="*/ 65 w 81"/>
                    <a:gd name="T65" fmla="*/ 25 h 49"/>
                    <a:gd name="T66" fmla="*/ 72 w 81"/>
                    <a:gd name="T67" fmla="*/ 31 h 49"/>
                    <a:gd name="T68" fmla="*/ 73 w 81"/>
                    <a:gd name="T69" fmla="*/ 32 h 49"/>
                    <a:gd name="T70" fmla="*/ 73 w 81"/>
                    <a:gd name="T71" fmla="*/ 33 h 49"/>
                    <a:gd name="T72" fmla="*/ 65 w 81"/>
                    <a:gd name="T73" fmla="*/ 40 h 49"/>
                    <a:gd name="T74" fmla="*/ 15 w 81"/>
                    <a:gd name="T75" fmla="*/ 40 h 49"/>
                    <a:gd name="T76" fmla="*/ 8 w 81"/>
                    <a:gd name="T77" fmla="*/ 33 h 49"/>
                    <a:gd name="T78" fmla="*/ 8 w 81"/>
                    <a:gd name="T79" fmla="*/ 32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1" h="49">
                      <a:moveTo>
                        <a:pt x="15" y="49"/>
                      </a:moveTo>
                      <a:cubicBezTo>
                        <a:pt x="65" y="49"/>
                        <a:pt x="65" y="49"/>
                        <a:pt x="65" y="49"/>
                      </a:cubicBezTo>
                      <a:cubicBezTo>
                        <a:pt x="74" y="49"/>
                        <a:pt x="81" y="42"/>
                        <a:pt x="81" y="33"/>
                      </a:cubicBezTo>
                      <a:cubicBezTo>
                        <a:pt x="81" y="32"/>
                        <a:pt x="81" y="32"/>
                        <a:pt x="81" y="32"/>
                      </a:cubicBezTo>
                      <a:cubicBezTo>
                        <a:pt x="81" y="32"/>
                        <a:pt x="81" y="31"/>
                        <a:pt x="81" y="31"/>
                      </a:cubicBezTo>
                      <a:cubicBezTo>
                        <a:pt x="80" y="24"/>
                        <a:pt x="74" y="18"/>
                        <a:pt x="67" y="17"/>
                      </a:cubicBezTo>
                      <a:cubicBezTo>
                        <a:pt x="67" y="17"/>
                        <a:pt x="66" y="17"/>
                        <a:pt x="65" y="17"/>
                      </a:cubicBezTo>
                      <a:cubicBezTo>
                        <a:pt x="59" y="17"/>
                        <a:pt x="59" y="17"/>
                        <a:pt x="59" y="17"/>
                      </a:cubicBezTo>
                      <a:cubicBezTo>
                        <a:pt x="59" y="16"/>
                        <a:pt x="59" y="16"/>
                        <a:pt x="59" y="16"/>
                      </a:cubicBezTo>
                      <a:cubicBezTo>
                        <a:pt x="59" y="7"/>
                        <a:pt x="52" y="0"/>
                        <a:pt x="43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29" y="0"/>
                        <a:pt x="22" y="7"/>
                        <a:pt x="22" y="16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4" y="17"/>
                        <a:pt x="14" y="17"/>
                        <a:pt x="13" y="17"/>
                      </a:cubicBezTo>
                      <a:cubicBezTo>
                        <a:pt x="6" y="18"/>
                        <a:pt x="0" y="24"/>
                        <a:pt x="0" y="31"/>
                      </a:cubicBezTo>
                      <a:cubicBezTo>
                        <a:pt x="0" y="31"/>
                        <a:pt x="0" y="32"/>
                        <a:pt x="0" y="32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42"/>
                        <a:pt x="7" y="49"/>
                        <a:pt x="15" y="49"/>
                      </a:cubicBezTo>
                      <a:close/>
                      <a:moveTo>
                        <a:pt x="8" y="32"/>
                      </a:moveTo>
                      <a:cubicBezTo>
                        <a:pt x="8" y="32"/>
                        <a:pt x="8" y="31"/>
                        <a:pt x="8" y="31"/>
                      </a:cubicBezTo>
                      <a:cubicBezTo>
                        <a:pt x="9" y="28"/>
                        <a:pt x="12" y="25"/>
                        <a:pt x="15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8" y="25"/>
                        <a:pt x="30" y="23"/>
                        <a:pt x="30" y="21"/>
                      </a:cubicBez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0" y="12"/>
                        <a:pt x="33" y="8"/>
                        <a:pt x="37" y="8"/>
                      </a:cubicBezTo>
                      <a:cubicBezTo>
                        <a:pt x="43" y="8"/>
                        <a:pt x="43" y="8"/>
                        <a:pt x="43" y="8"/>
                      </a:cubicBezTo>
                      <a:cubicBezTo>
                        <a:pt x="47" y="8"/>
                        <a:pt x="50" y="12"/>
                        <a:pt x="50" y="16"/>
                      </a:cubicBezTo>
                      <a:cubicBezTo>
                        <a:pt x="50" y="17"/>
                        <a:pt x="50" y="17"/>
                        <a:pt x="50" y="17"/>
                      </a:cubicBezTo>
                      <a:cubicBezTo>
                        <a:pt x="50" y="21"/>
                        <a:pt x="50" y="21"/>
                        <a:pt x="50" y="21"/>
                      </a:cubicBezTo>
                      <a:cubicBezTo>
                        <a:pt x="50" y="23"/>
                        <a:pt x="52" y="25"/>
                        <a:pt x="54" y="25"/>
                      </a:cubicBezTo>
                      <a:cubicBezTo>
                        <a:pt x="65" y="25"/>
                        <a:pt x="65" y="25"/>
                        <a:pt x="65" y="25"/>
                      </a:cubicBezTo>
                      <a:cubicBezTo>
                        <a:pt x="69" y="25"/>
                        <a:pt x="72" y="28"/>
                        <a:pt x="72" y="31"/>
                      </a:cubicBezTo>
                      <a:cubicBezTo>
                        <a:pt x="73" y="31"/>
                        <a:pt x="73" y="32"/>
                        <a:pt x="73" y="32"/>
                      </a:cubicBezTo>
                      <a:cubicBezTo>
                        <a:pt x="73" y="33"/>
                        <a:pt x="73" y="33"/>
                        <a:pt x="73" y="33"/>
                      </a:cubicBezTo>
                      <a:cubicBezTo>
                        <a:pt x="73" y="37"/>
                        <a:pt x="69" y="40"/>
                        <a:pt x="65" y="40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11" y="40"/>
                        <a:pt x="8" y="37"/>
                        <a:pt x="8" y="33"/>
                      </a:cubicBezTo>
                      <a:lnTo>
                        <a:pt x="8" y="3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0" name="Freeform 167"/>
                <p:cNvSpPr/>
                <p:nvPr/>
              </p:nvSpPr>
              <p:spPr bwMode="auto">
                <a:xfrm>
                  <a:off x="2047133" y="6069354"/>
                  <a:ext cx="18277" cy="17058"/>
                </a:xfrm>
                <a:custGeom>
                  <a:avLst/>
                  <a:gdLst>
                    <a:gd name="T0" fmla="*/ 1 w 6"/>
                    <a:gd name="T1" fmla="*/ 6 h 6"/>
                    <a:gd name="T2" fmla="*/ 3 w 6"/>
                    <a:gd name="T3" fmla="*/ 6 h 6"/>
                    <a:gd name="T4" fmla="*/ 5 w 6"/>
                    <a:gd name="T5" fmla="*/ 6 h 6"/>
                    <a:gd name="T6" fmla="*/ 6 w 6"/>
                    <a:gd name="T7" fmla="*/ 3 h 6"/>
                    <a:gd name="T8" fmla="*/ 6 w 6"/>
                    <a:gd name="T9" fmla="*/ 2 h 6"/>
                    <a:gd name="T10" fmla="*/ 3 w 6"/>
                    <a:gd name="T11" fmla="*/ 0 h 6"/>
                    <a:gd name="T12" fmla="*/ 0 w 6"/>
                    <a:gd name="T13" fmla="*/ 2 h 6"/>
                    <a:gd name="T14" fmla="*/ 0 w 6"/>
                    <a:gd name="T15" fmla="*/ 3 h 6"/>
                    <a:gd name="T16" fmla="*/ 1 w 6"/>
                    <a:gd name="T1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1" y="6"/>
                      </a:moveTo>
                      <a:cubicBezTo>
                        <a:pt x="2" y="6"/>
                        <a:pt x="3" y="6"/>
                        <a:pt x="3" y="6"/>
                      </a:cubicBezTo>
                      <a:cubicBezTo>
                        <a:pt x="4" y="6"/>
                        <a:pt x="5" y="6"/>
                        <a:pt x="5" y="6"/>
                      </a:cubicBezTo>
                      <a:cubicBezTo>
                        <a:pt x="6" y="5"/>
                        <a:pt x="6" y="4"/>
                        <a:pt x="6" y="3"/>
                      </a:cubicBezTo>
                      <a:cubicBezTo>
                        <a:pt x="6" y="3"/>
                        <a:pt x="6" y="2"/>
                        <a:pt x="6" y="2"/>
                      </a:cubicBezTo>
                      <a:cubicBezTo>
                        <a:pt x="6" y="1"/>
                        <a:pt x="5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4"/>
                        <a:pt x="1" y="5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42" name="组合 41"/>
          <p:cNvGrpSpPr/>
          <p:nvPr/>
        </p:nvGrpSpPr>
        <p:grpSpPr>
          <a:xfrm>
            <a:off x="467857" y="208770"/>
            <a:ext cx="3570339" cy="824323"/>
            <a:chOff x="467857" y="208770"/>
            <a:chExt cx="3570339" cy="824323"/>
          </a:xfrm>
        </p:grpSpPr>
        <p:sp>
          <p:nvSpPr>
            <p:cNvPr id="43" name="文本框 42"/>
            <p:cNvSpPr txBox="1"/>
            <p:nvPr userDrawn="1"/>
          </p:nvSpPr>
          <p:spPr>
            <a:xfrm>
              <a:off x="467857" y="208770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文本框 43"/>
            <p:cNvSpPr txBox="1"/>
            <p:nvPr userDrawn="1"/>
          </p:nvSpPr>
          <p:spPr>
            <a:xfrm>
              <a:off x="467857" y="725316"/>
              <a:ext cx="35703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Use "Title Only" Layout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任意多边形 33"/>
          <p:cNvSpPr>
            <a:spLocks noChangeAspect="1" noChangeArrowheads="1"/>
          </p:cNvSpPr>
          <p:nvPr/>
        </p:nvSpPr>
        <p:spPr bwMode="auto">
          <a:xfrm rot="10800000">
            <a:off x="1762125" y="2460625"/>
            <a:ext cx="2447925" cy="2647950"/>
          </a:xfrm>
          <a:custGeom>
            <a:avLst/>
            <a:gdLst>
              <a:gd name="T0" fmla="*/ 1488836 w 2836097"/>
              <a:gd name="T1" fmla="*/ 1702934 h 3067706"/>
              <a:gd name="T2" fmla="*/ 486222 w 2836097"/>
              <a:gd name="T3" fmla="*/ 1702934 h 3067706"/>
              <a:gd name="T4" fmla="*/ 0 w 2836097"/>
              <a:gd name="T5" fmla="*/ 851467 h 3067706"/>
              <a:gd name="T6" fmla="*/ 486222 w 2836097"/>
              <a:gd name="T7" fmla="*/ 0 h 3067706"/>
              <a:gd name="T8" fmla="*/ 1488836 w 2836097"/>
              <a:gd name="T9" fmla="*/ 0 h 3067706"/>
              <a:gd name="T10" fmla="*/ 1574088 w 2836097"/>
              <a:gd name="T11" fmla="*/ 149294 h 3067706"/>
              <a:gd name="T12" fmla="*/ 817756 w 2836097"/>
              <a:gd name="T13" fmla="*/ 149294 h 3067706"/>
              <a:gd name="T14" fmla="*/ 414798 w 2836097"/>
              <a:gd name="T15" fmla="*/ 854953 h 3067706"/>
              <a:gd name="T16" fmla="*/ 817756 w 2836097"/>
              <a:gd name="T17" fmla="*/ 1560611 h 3067706"/>
              <a:gd name="T18" fmla="*/ 1570109 w 2836097"/>
              <a:gd name="T19" fmla="*/ 1560611 h 30677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36097"/>
              <a:gd name="T31" fmla="*/ 0 h 3067706"/>
              <a:gd name="T32" fmla="*/ 2836097 w 2836097"/>
              <a:gd name="T33" fmla="*/ 3067706 h 30677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lnTo>
                  <a:pt x="2682494" y="306770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174" name="任意多边形 34"/>
          <p:cNvSpPr>
            <a:spLocks noChangeAspect="1" noChangeArrowheads="1"/>
          </p:cNvSpPr>
          <p:nvPr/>
        </p:nvSpPr>
        <p:spPr bwMode="auto">
          <a:xfrm rot="10800000">
            <a:off x="5283200" y="2460625"/>
            <a:ext cx="2449513" cy="2647950"/>
          </a:xfrm>
          <a:custGeom>
            <a:avLst/>
            <a:gdLst>
              <a:gd name="T0" fmla="*/ 1492703 w 2836097"/>
              <a:gd name="T1" fmla="*/ 1702934 h 3067706"/>
              <a:gd name="T2" fmla="*/ 487486 w 2836097"/>
              <a:gd name="T3" fmla="*/ 1702934 h 3067706"/>
              <a:gd name="T4" fmla="*/ 0 w 2836097"/>
              <a:gd name="T5" fmla="*/ 851467 h 3067706"/>
              <a:gd name="T6" fmla="*/ 487486 w 2836097"/>
              <a:gd name="T7" fmla="*/ 0 h 3067706"/>
              <a:gd name="T8" fmla="*/ 1492703 w 2836097"/>
              <a:gd name="T9" fmla="*/ 0 h 3067706"/>
              <a:gd name="T10" fmla="*/ 1578178 w 2836097"/>
              <a:gd name="T11" fmla="*/ 149294 h 3067706"/>
              <a:gd name="T12" fmla="*/ 819881 w 2836097"/>
              <a:gd name="T13" fmla="*/ 149294 h 3067706"/>
              <a:gd name="T14" fmla="*/ 415874 w 2836097"/>
              <a:gd name="T15" fmla="*/ 854953 h 3067706"/>
              <a:gd name="T16" fmla="*/ 819881 w 2836097"/>
              <a:gd name="T17" fmla="*/ 1560611 h 3067706"/>
              <a:gd name="T18" fmla="*/ 1574187 w 2836097"/>
              <a:gd name="T19" fmla="*/ 1560611 h 30677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36097"/>
              <a:gd name="T31" fmla="*/ 0 h 3067706"/>
              <a:gd name="T32" fmla="*/ 2836097 w 2836097"/>
              <a:gd name="T33" fmla="*/ 3067706 h 30677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lnTo>
                  <a:pt x="2682494" y="306770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endParaRPr lang="zh-CN" altLang="en-US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175" name="任意多边形 35"/>
          <p:cNvSpPr>
            <a:spLocks noChangeAspect="1" noChangeArrowheads="1"/>
          </p:cNvSpPr>
          <p:nvPr/>
        </p:nvSpPr>
        <p:spPr bwMode="auto">
          <a:xfrm rot="10800000">
            <a:off x="8805863" y="2460625"/>
            <a:ext cx="2449512" cy="2647950"/>
          </a:xfrm>
          <a:custGeom>
            <a:avLst/>
            <a:gdLst>
              <a:gd name="T0" fmla="*/ 1492701 w 2836097"/>
              <a:gd name="T1" fmla="*/ 1702934 h 3067706"/>
              <a:gd name="T2" fmla="*/ 487484 w 2836097"/>
              <a:gd name="T3" fmla="*/ 1702934 h 3067706"/>
              <a:gd name="T4" fmla="*/ 0 w 2836097"/>
              <a:gd name="T5" fmla="*/ 851467 h 3067706"/>
              <a:gd name="T6" fmla="*/ 487484 w 2836097"/>
              <a:gd name="T7" fmla="*/ 0 h 3067706"/>
              <a:gd name="T8" fmla="*/ 1492701 w 2836097"/>
              <a:gd name="T9" fmla="*/ 0 h 3067706"/>
              <a:gd name="T10" fmla="*/ 1578175 w 2836097"/>
              <a:gd name="T11" fmla="*/ 149294 h 3067706"/>
              <a:gd name="T12" fmla="*/ 819879 w 2836097"/>
              <a:gd name="T13" fmla="*/ 149294 h 3067706"/>
              <a:gd name="T14" fmla="*/ 415874 w 2836097"/>
              <a:gd name="T15" fmla="*/ 854953 h 3067706"/>
              <a:gd name="T16" fmla="*/ 819879 w 2836097"/>
              <a:gd name="T17" fmla="*/ 1560611 h 3067706"/>
              <a:gd name="T18" fmla="*/ 1574184 w 2836097"/>
              <a:gd name="T19" fmla="*/ 1560611 h 30677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36097"/>
              <a:gd name="T31" fmla="*/ 0 h 3067706"/>
              <a:gd name="T32" fmla="*/ 2836097 w 2836097"/>
              <a:gd name="T33" fmla="*/ 3067706 h 30677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lnTo>
                  <a:pt x="2682494" y="30677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4" name="文本框 36"/>
          <p:cNvSpPr>
            <a:spLocks noChangeArrowheads="1"/>
          </p:cNvSpPr>
          <p:nvPr/>
        </p:nvSpPr>
        <p:spPr bwMode="auto">
          <a:xfrm>
            <a:off x="3554413" y="3486150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01</a:t>
            </a:r>
            <a:endParaRPr lang="zh-CN" altLang="en-US" sz="320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5" name="文本框 37"/>
          <p:cNvSpPr>
            <a:spLocks noChangeArrowheads="1"/>
          </p:cNvSpPr>
          <p:nvPr/>
        </p:nvSpPr>
        <p:spPr bwMode="auto">
          <a:xfrm>
            <a:off x="7054850" y="3486150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02</a:t>
            </a:r>
            <a:endParaRPr lang="zh-CN" altLang="en-US" sz="320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6" name="文本框 38"/>
          <p:cNvSpPr>
            <a:spLocks noChangeArrowheads="1"/>
          </p:cNvSpPr>
          <p:nvPr/>
        </p:nvSpPr>
        <p:spPr bwMode="auto">
          <a:xfrm>
            <a:off x="10588625" y="3502025"/>
            <a:ext cx="6399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03</a:t>
            </a:r>
            <a:endParaRPr lang="zh-CN" altLang="en-US" sz="320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7" name="išľíďè"/>
          <p:cNvSpPr/>
          <p:nvPr/>
        </p:nvSpPr>
        <p:spPr bwMode="auto">
          <a:xfrm>
            <a:off x="823830" y="3793193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8" name="iSlíďè"/>
          <p:cNvSpPr txBox="1"/>
          <p:nvPr/>
        </p:nvSpPr>
        <p:spPr bwMode="auto">
          <a:xfrm>
            <a:off x="1264921" y="345882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9" name="išľíďè"/>
          <p:cNvSpPr/>
          <p:nvPr/>
        </p:nvSpPr>
        <p:spPr bwMode="auto">
          <a:xfrm>
            <a:off x="4298764" y="3793193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6" name="iSlíďè"/>
          <p:cNvSpPr txBox="1"/>
          <p:nvPr/>
        </p:nvSpPr>
        <p:spPr bwMode="auto">
          <a:xfrm>
            <a:off x="4739855" y="345882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7" name="išľíďè"/>
          <p:cNvSpPr/>
          <p:nvPr/>
        </p:nvSpPr>
        <p:spPr bwMode="auto">
          <a:xfrm>
            <a:off x="7908553" y="3793193"/>
            <a:ext cx="2536640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8" name="iSlíďè"/>
          <p:cNvSpPr txBox="1"/>
          <p:nvPr/>
        </p:nvSpPr>
        <p:spPr bwMode="auto">
          <a:xfrm>
            <a:off x="8349644" y="345882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67857" y="208770"/>
            <a:ext cx="3570339" cy="824323"/>
            <a:chOff x="467857" y="208770"/>
            <a:chExt cx="3570339" cy="824323"/>
          </a:xfrm>
        </p:grpSpPr>
        <p:sp>
          <p:nvSpPr>
            <p:cNvPr id="21" name="文本框 20"/>
            <p:cNvSpPr txBox="1"/>
            <p:nvPr userDrawn="1"/>
          </p:nvSpPr>
          <p:spPr>
            <a:xfrm>
              <a:off x="467857" y="208770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文本框 21"/>
            <p:cNvSpPr txBox="1"/>
            <p:nvPr userDrawn="1"/>
          </p:nvSpPr>
          <p:spPr>
            <a:xfrm>
              <a:off x="467857" y="725316"/>
              <a:ext cx="35703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Use "Title Only" Layout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5" grpId="0" animBg="1"/>
      <p:bldP spid="14" grpId="0"/>
      <p:bldP spid="15" grpId="0"/>
      <p:bldP spid="16" grpId="0"/>
      <p:bldP spid="17" grpId="0"/>
      <p:bldP spid="18" grpId="0"/>
      <p:bldP spid="19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1466850"/>
            <a:ext cx="12192000" cy="3924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90739" y="1952625"/>
            <a:ext cx="2528510" cy="2952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342587" y="1952625"/>
            <a:ext cx="2528510" cy="2952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90665" y="2182495"/>
            <a:ext cx="2320290" cy="1535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  </a:t>
            </a:r>
          </a:p>
          <a:p>
            <a:pPr algn="ctr">
              <a:lnSpc>
                <a:spcPct val="150000"/>
              </a:lnSpc>
            </a:pPr>
            <a:endParaRPr lang="en-US" altLang="zh-CN" sz="14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12" name="矩形 11"/>
          <p:cNvSpPr/>
          <p:nvPr/>
        </p:nvSpPr>
        <p:spPr>
          <a:xfrm>
            <a:off x="9342755" y="2182495"/>
            <a:ext cx="2283460" cy="1535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</a:p>
          <a:p>
            <a:pPr algn="ctr">
              <a:lnSpc>
                <a:spcPct val="150000"/>
              </a:lnSpc>
            </a:pPr>
            <a:endParaRPr lang="en-US" altLang="zh-CN" sz="14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3" name="PA_文本框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87971" y="5044240"/>
            <a:ext cx="22160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solidFill>
                <a:schemeClr val="accent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PA_文本框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90928" y="5363607"/>
            <a:ext cx="3751580" cy="54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3" name="组合 12"/>
          <p:cNvGrpSpPr/>
          <p:nvPr/>
        </p:nvGrpSpPr>
        <p:grpSpPr>
          <a:xfrm>
            <a:off x="467857" y="208770"/>
            <a:ext cx="3570339" cy="824323"/>
            <a:chOff x="467857" y="208770"/>
            <a:chExt cx="3570339" cy="824323"/>
          </a:xfrm>
        </p:grpSpPr>
        <p:sp>
          <p:nvSpPr>
            <p:cNvPr id="14" name="文本框 13"/>
            <p:cNvSpPr txBox="1"/>
            <p:nvPr userDrawn="1"/>
          </p:nvSpPr>
          <p:spPr>
            <a:xfrm>
              <a:off x="467857" y="208770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文本框 15"/>
            <p:cNvSpPr txBox="1"/>
            <p:nvPr userDrawn="1"/>
          </p:nvSpPr>
          <p:spPr>
            <a:xfrm>
              <a:off x="467857" y="725316"/>
              <a:ext cx="35703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Use "Title Only" Layout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5" grpId="0" bldLvl="0" animBg="1"/>
      <p:bldP spid="21" grpId="0" bldLvl="0" animBg="1"/>
      <p:bldP spid="23" grpId="0"/>
      <p:bldP spid="12" grpId="0"/>
      <p:bldP spid="3" grpId="0" bldLvl="0"/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510" y="1753870"/>
            <a:ext cx="11176000" cy="42392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" name="Text Placeholder 32"/>
          <p:cNvSpPr txBox="1"/>
          <p:nvPr/>
        </p:nvSpPr>
        <p:spPr>
          <a:xfrm flipH="1">
            <a:off x="947420" y="3131930"/>
            <a:ext cx="2092960" cy="1806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5540" y="2329806"/>
            <a:ext cx="272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</a:p>
        </p:txBody>
      </p:sp>
      <p:sp>
        <p:nvSpPr>
          <p:cNvPr id="4" name="Text Placeholder 32"/>
          <p:cNvSpPr txBox="1"/>
          <p:nvPr/>
        </p:nvSpPr>
        <p:spPr>
          <a:xfrm flipH="1">
            <a:off x="4170045" y="3131930"/>
            <a:ext cx="2092960" cy="1806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48165" y="2329806"/>
            <a:ext cx="272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6" name="组合 15"/>
          <p:cNvGrpSpPr/>
          <p:nvPr/>
        </p:nvGrpSpPr>
        <p:grpSpPr>
          <a:xfrm>
            <a:off x="467857" y="208770"/>
            <a:ext cx="3570339" cy="824323"/>
            <a:chOff x="467857" y="208770"/>
            <a:chExt cx="3570339" cy="824323"/>
          </a:xfrm>
        </p:grpSpPr>
        <p:sp>
          <p:nvSpPr>
            <p:cNvPr id="17" name="文本框 16"/>
            <p:cNvSpPr txBox="1"/>
            <p:nvPr userDrawn="1"/>
          </p:nvSpPr>
          <p:spPr>
            <a:xfrm>
              <a:off x="467857" y="208770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467857" y="725316"/>
              <a:ext cx="35703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Use "Title Only" Layout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/>
      <p:bldP spid="8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任意多边形: 形状 68"/>
          <p:cNvSpPr/>
          <p:nvPr/>
        </p:nvSpPr>
        <p:spPr>
          <a:xfrm>
            <a:off x="8479097" y="-31213"/>
            <a:ext cx="4695960" cy="4747517"/>
          </a:xfrm>
          <a:custGeom>
            <a:avLst/>
            <a:gdLst>
              <a:gd name="connsiteX0" fmla="*/ 3658182 w 4737066"/>
              <a:gd name="connsiteY0" fmla="*/ 0 h 4789074"/>
              <a:gd name="connsiteX1" fmla="*/ 4737066 w 4737066"/>
              <a:gd name="connsiteY1" fmla="*/ 0 h 4789074"/>
              <a:gd name="connsiteX2" fmla="*/ 1078884 w 4737066"/>
              <a:gd name="connsiteY2" fmla="*/ 4789074 h 4789074"/>
              <a:gd name="connsiteX3" fmla="*/ 0 w 4737066"/>
              <a:gd name="connsiteY3" fmla="*/ 4789074 h 478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7066" h="4789074">
                <a:moveTo>
                  <a:pt x="3658182" y="0"/>
                </a:moveTo>
                <a:lnTo>
                  <a:pt x="4737066" y="0"/>
                </a:lnTo>
                <a:lnTo>
                  <a:pt x="1078884" y="4789074"/>
                </a:lnTo>
                <a:lnTo>
                  <a:pt x="0" y="47890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0" name="任意多边形: 形状 69"/>
          <p:cNvSpPr/>
          <p:nvPr/>
        </p:nvSpPr>
        <p:spPr>
          <a:xfrm>
            <a:off x="6612547" y="1164239"/>
            <a:ext cx="4695960" cy="4747517"/>
          </a:xfrm>
          <a:custGeom>
            <a:avLst/>
            <a:gdLst>
              <a:gd name="connsiteX0" fmla="*/ 3658182 w 4737066"/>
              <a:gd name="connsiteY0" fmla="*/ 0 h 4789074"/>
              <a:gd name="connsiteX1" fmla="*/ 4737066 w 4737066"/>
              <a:gd name="connsiteY1" fmla="*/ 0 h 4789074"/>
              <a:gd name="connsiteX2" fmla="*/ 1078884 w 4737066"/>
              <a:gd name="connsiteY2" fmla="*/ 4789074 h 4789074"/>
              <a:gd name="connsiteX3" fmla="*/ 0 w 4737066"/>
              <a:gd name="connsiteY3" fmla="*/ 4789074 h 478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7066" h="4789074">
                <a:moveTo>
                  <a:pt x="3658182" y="0"/>
                </a:moveTo>
                <a:lnTo>
                  <a:pt x="4737066" y="0"/>
                </a:lnTo>
                <a:lnTo>
                  <a:pt x="1078884" y="4789074"/>
                </a:lnTo>
                <a:lnTo>
                  <a:pt x="0" y="47890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3" name="任意多边形: 形状 72"/>
          <p:cNvSpPr/>
          <p:nvPr/>
        </p:nvSpPr>
        <p:spPr>
          <a:xfrm>
            <a:off x="8145741" y="1560878"/>
            <a:ext cx="4046259" cy="5297122"/>
          </a:xfrm>
          <a:custGeom>
            <a:avLst/>
            <a:gdLst>
              <a:gd name="connsiteX0" fmla="*/ 4046259 w 4046259"/>
              <a:gd name="connsiteY0" fmla="*/ 0 h 5297122"/>
              <a:gd name="connsiteX1" fmla="*/ 4046259 w 4046259"/>
              <a:gd name="connsiteY1" fmla="*/ 4606527 h 5297122"/>
              <a:gd name="connsiteX2" fmla="*/ 3518741 w 4046259"/>
              <a:gd name="connsiteY2" fmla="*/ 5297122 h 5297122"/>
              <a:gd name="connsiteX3" fmla="*/ 0 w 4046259"/>
              <a:gd name="connsiteY3" fmla="*/ 5297122 h 529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259" h="5297122">
                <a:moveTo>
                  <a:pt x="4046259" y="0"/>
                </a:moveTo>
                <a:lnTo>
                  <a:pt x="4046259" y="4606527"/>
                </a:lnTo>
                <a:lnTo>
                  <a:pt x="3518741" y="5297122"/>
                </a:lnTo>
                <a:lnTo>
                  <a:pt x="0" y="5297122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4" name="任意多边形: 形状 73"/>
          <p:cNvSpPr/>
          <p:nvPr/>
        </p:nvSpPr>
        <p:spPr>
          <a:xfrm>
            <a:off x="505213" y="757156"/>
            <a:ext cx="1038737" cy="1050141"/>
          </a:xfrm>
          <a:custGeom>
            <a:avLst/>
            <a:gdLst>
              <a:gd name="connsiteX0" fmla="*/ 3658182 w 4737066"/>
              <a:gd name="connsiteY0" fmla="*/ 0 h 4789074"/>
              <a:gd name="connsiteX1" fmla="*/ 4737066 w 4737066"/>
              <a:gd name="connsiteY1" fmla="*/ 0 h 4789074"/>
              <a:gd name="connsiteX2" fmla="*/ 1078884 w 4737066"/>
              <a:gd name="connsiteY2" fmla="*/ 4789074 h 4789074"/>
              <a:gd name="connsiteX3" fmla="*/ 0 w 4737066"/>
              <a:gd name="connsiteY3" fmla="*/ 4789074 h 478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7066" h="4789074">
                <a:moveTo>
                  <a:pt x="3658182" y="0"/>
                </a:moveTo>
                <a:lnTo>
                  <a:pt x="4737066" y="0"/>
                </a:lnTo>
                <a:lnTo>
                  <a:pt x="1078884" y="4789074"/>
                </a:lnTo>
                <a:lnTo>
                  <a:pt x="0" y="47890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209388" y="947450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CONTENTS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3" name="Oval 3"/>
          <p:cNvSpPr/>
          <p:nvPr/>
        </p:nvSpPr>
        <p:spPr>
          <a:xfrm>
            <a:off x="7061211" y="2196225"/>
            <a:ext cx="735827" cy="7358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4" name="Shape 2778"/>
          <p:cNvSpPr/>
          <p:nvPr/>
        </p:nvSpPr>
        <p:spPr>
          <a:xfrm>
            <a:off x="7208723" y="2353080"/>
            <a:ext cx="440804" cy="440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3534617" y="2504606"/>
            <a:ext cx="3136897" cy="455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2" name="TextBox 31"/>
          <p:cNvSpPr txBox="1"/>
          <p:nvPr/>
        </p:nvSpPr>
        <p:spPr>
          <a:xfrm>
            <a:off x="4405429" y="2135582"/>
            <a:ext cx="2372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300" normalizeH="0" baseline="0" noProof="0" dirty="0">
                <a:ln>
                  <a:noFill/>
                </a:ln>
                <a:solidFill>
                  <a:srgbClr val="2C394C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kumimoji="0" lang="en-US" sz="1600" b="1" i="0" u="none" strike="noStrike" kern="1200" cap="none" spc="300" normalizeH="0" baseline="0" noProof="0" dirty="0">
              <a:ln>
                <a:noFill/>
              </a:ln>
              <a:solidFill>
                <a:srgbClr val="2C394C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9" name="Oval 3"/>
          <p:cNvSpPr/>
          <p:nvPr/>
        </p:nvSpPr>
        <p:spPr>
          <a:xfrm>
            <a:off x="6552780" y="3157435"/>
            <a:ext cx="735827" cy="7358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0" name="Shape 2778"/>
          <p:cNvSpPr/>
          <p:nvPr/>
        </p:nvSpPr>
        <p:spPr>
          <a:xfrm>
            <a:off x="6700292" y="3314290"/>
            <a:ext cx="440804" cy="440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3026186" y="3465816"/>
            <a:ext cx="3136897" cy="455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8" name="TextBox 31"/>
          <p:cNvSpPr txBox="1"/>
          <p:nvPr/>
        </p:nvSpPr>
        <p:spPr>
          <a:xfrm>
            <a:off x="3896998" y="3096792"/>
            <a:ext cx="2372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300" normalizeH="0" baseline="0" noProof="0" dirty="0">
                <a:ln>
                  <a:noFill/>
                </a:ln>
                <a:solidFill>
                  <a:srgbClr val="2C394C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kumimoji="0" lang="en-US" sz="1600" b="1" i="0" u="none" strike="noStrike" kern="1200" cap="none" spc="300" normalizeH="0" baseline="0" noProof="0" dirty="0">
              <a:ln>
                <a:noFill/>
              </a:ln>
              <a:solidFill>
                <a:srgbClr val="2C394C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5" name="Oval 3"/>
          <p:cNvSpPr/>
          <p:nvPr/>
        </p:nvSpPr>
        <p:spPr>
          <a:xfrm>
            <a:off x="5928537" y="4118645"/>
            <a:ext cx="735827" cy="7358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6" name="Shape 2778"/>
          <p:cNvSpPr/>
          <p:nvPr/>
        </p:nvSpPr>
        <p:spPr>
          <a:xfrm>
            <a:off x="6076049" y="4275500"/>
            <a:ext cx="440804" cy="440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2401943" y="4427026"/>
            <a:ext cx="3136897" cy="455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4" name="TextBox 31"/>
          <p:cNvSpPr txBox="1"/>
          <p:nvPr/>
        </p:nvSpPr>
        <p:spPr>
          <a:xfrm>
            <a:off x="3272755" y="4058002"/>
            <a:ext cx="2372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300" normalizeH="0" baseline="0" noProof="0" dirty="0">
                <a:ln>
                  <a:noFill/>
                </a:ln>
                <a:solidFill>
                  <a:srgbClr val="2C394C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kumimoji="0" lang="en-US" sz="1600" b="1" i="0" u="none" strike="noStrike" kern="1200" cap="none" spc="300" normalizeH="0" baseline="0" noProof="0" dirty="0">
              <a:ln>
                <a:noFill/>
              </a:ln>
              <a:solidFill>
                <a:srgbClr val="2C394C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1" name="Oval 3"/>
          <p:cNvSpPr/>
          <p:nvPr/>
        </p:nvSpPr>
        <p:spPr>
          <a:xfrm>
            <a:off x="5334641" y="5079856"/>
            <a:ext cx="735827" cy="7358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2" name="Shape 2778"/>
          <p:cNvSpPr/>
          <p:nvPr/>
        </p:nvSpPr>
        <p:spPr>
          <a:xfrm>
            <a:off x="5482153" y="5236711"/>
            <a:ext cx="440804" cy="440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1808047" y="5388237"/>
            <a:ext cx="3136897" cy="455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0" name="TextBox 31"/>
          <p:cNvSpPr txBox="1"/>
          <p:nvPr/>
        </p:nvSpPr>
        <p:spPr>
          <a:xfrm>
            <a:off x="2678859" y="5019213"/>
            <a:ext cx="2372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300" normalizeH="0" baseline="0" noProof="0" dirty="0">
                <a:ln>
                  <a:noFill/>
                </a:ln>
                <a:solidFill>
                  <a:srgbClr val="2C394C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ADD TITLE TEXT</a:t>
            </a:r>
            <a:endParaRPr kumimoji="0" lang="en-US" sz="1600" b="1" i="0" u="none" strike="noStrike" kern="1200" cap="none" spc="300" normalizeH="0" baseline="0" noProof="0" dirty="0">
              <a:ln>
                <a:noFill/>
              </a:ln>
              <a:solidFill>
                <a:srgbClr val="2C394C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4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3" grpId="0" animBg="1"/>
      <p:bldP spid="7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6291618" y="4470697"/>
            <a:ext cx="5338441" cy="822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Lorem ipsum dolor sitamet, consecteturadipiscing elit, sed doeiusmenim ad minim veniam, quis nostrud exercitation ullamco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649884" y="2757085"/>
            <a:ext cx="2980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13435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PART 04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13435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14003" y="3875501"/>
            <a:ext cx="2216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任意多边形: 形状 11"/>
          <p:cNvSpPr/>
          <p:nvPr/>
        </p:nvSpPr>
        <p:spPr>
          <a:xfrm>
            <a:off x="-1592025" y="-1"/>
            <a:ext cx="8597875" cy="6974006"/>
          </a:xfrm>
          <a:custGeom>
            <a:avLst/>
            <a:gdLst>
              <a:gd name="connsiteX0" fmla="*/ 6805736 w 8597875"/>
              <a:gd name="connsiteY0" fmla="*/ 2757084 h 6974006"/>
              <a:gd name="connsiteX1" fmla="*/ 8597875 w 8597875"/>
              <a:gd name="connsiteY1" fmla="*/ 2757084 h 6974006"/>
              <a:gd name="connsiteX2" fmla="*/ 5376737 w 8597875"/>
              <a:gd name="connsiteY2" fmla="*/ 6974006 h 6974006"/>
              <a:gd name="connsiteX3" fmla="*/ 3584598 w 8597875"/>
              <a:gd name="connsiteY3" fmla="*/ 6974006 h 6974006"/>
              <a:gd name="connsiteX4" fmla="*/ 5240489 w 8597875"/>
              <a:gd name="connsiteY4" fmla="*/ 1848732 h 6974006"/>
              <a:gd name="connsiteX5" fmla="*/ 7011967 w 8597875"/>
              <a:gd name="connsiteY5" fmla="*/ 1848732 h 6974006"/>
              <a:gd name="connsiteX6" fmla="*/ 3185588 w 8597875"/>
              <a:gd name="connsiteY6" fmla="*/ 6858000 h 6974006"/>
              <a:gd name="connsiteX7" fmla="*/ 1414110 w 8597875"/>
              <a:gd name="connsiteY7" fmla="*/ 6858000 h 6974006"/>
              <a:gd name="connsiteX8" fmla="*/ 4430043 w 8597875"/>
              <a:gd name="connsiteY8" fmla="*/ 0 h 6974006"/>
              <a:gd name="connsiteX9" fmla="*/ 5995705 w 8597875"/>
              <a:gd name="connsiteY9" fmla="*/ 0 h 6974006"/>
              <a:gd name="connsiteX10" fmla="*/ 1565662 w 8597875"/>
              <a:gd name="connsiteY10" fmla="*/ 5799549 h 6974006"/>
              <a:gd name="connsiteX11" fmla="*/ 0 w 8597875"/>
              <a:gd name="connsiteY11" fmla="*/ 5799549 h 697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97875" h="6974006">
                <a:moveTo>
                  <a:pt x="6805736" y="2757084"/>
                </a:moveTo>
                <a:lnTo>
                  <a:pt x="8597875" y="2757084"/>
                </a:lnTo>
                <a:lnTo>
                  <a:pt x="5376737" y="6974006"/>
                </a:lnTo>
                <a:lnTo>
                  <a:pt x="3584598" y="6974006"/>
                </a:lnTo>
                <a:close/>
                <a:moveTo>
                  <a:pt x="5240489" y="1848732"/>
                </a:moveTo>
                <a:lnTo>
                  <a:pt x="7011967" y="1848732"/>
                </a:lnTo>
                <a:lnTo>
                  <a:pt x="3185588" y="6858000"/>
                </a:lnTo>
                <a:lnTo>
                  <a:pt x="1414110" y="6858000"/>
                </a:lnTo>
                <a:close/>
                <a:moveTo>
                  <a:pt x="4430043" y="0"/>
                </a:moveTo>
                <a:lnTo>
                  <a:pt x="5995705" y="0"/>
                </a:lnTo>
                <a:lnTo>
                  <a:pt x="1565662" y="5799549"/>
                </a:lnTo>
                <a:lnTo>
                  <a:pt x="0" y="5799549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10183720" y="30421"/>
            <a:ext cx="2008280" cy="2629121"/>
          </a:xfrm>
          <a:custGeom>
            <a:avLst/>
            <a:gdLst>
              <a:gd name="connsiteX0" fmla="*/ 2008280 w 2008280"/>
              <a:gd name="connsiteY0" fmla="*/ 0 h 2629121"/>
              <a:gd name="connsiteX1" fmla="*/ 2008280 w 2008280"/>
              <a:gd name="connsiteY1" fmla="*/ 2049672 h 2629121"/>
              <a:gd name="connsiteX2" fmla="*/ 1565662 w 2008280"/>
              <a:gd name="connsiteY2" fmla="*/ 2629121 h 2629121"/>
              <a:gd name="connsiteX3" fmla="*/ 0 w 2008280"/>
              <a:gd name="connsiteY3" fmla="*/ 2629121 h 262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280" h="2629121">
                <a:moveTo>
                  <a:pt x="2008280" y="0"/>
                </a:moveTo>
                <a:lnTo>
                  <a:pt x="2008280" y="2049672"/>
                </a:lnTo>
                <a:lnTo>
                  <a:pt x="1565662" y="2629121"/>
                </a:lnTo>
                <a:lnTo>
                  <a:pt x="0" y="26291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1978534" y="2757083"/>
            <a:ext cx="5013277" cy="4216922"/>
          </a:xfrm>
          <a:custGeom>
            <a:avLst/>
            <a:gdLst>
              <a:gd name="connsiteX0" fmla="*/ 3221138 w 5013277"/>
              <a:gd name="connsiteY0" fmla="*/ 0 h 4216922"/>
              <a:gd name="connsiteX1" fmla="*/ 5013277 w 5013277"/>
              <a:gd name="connsiteY1" fmla="*/ 0 h 4216922"/>
              <a:gd name="connsiteX2" fmla="*/ 1792139 w 5013277"/>
              <a:gd name="connsiteY2" fmla="*/ 4216922 h 4216922"/>
              <a:gd name="connsiteX3" fmla="*/ 0 w 5013277"/>
              <a:gd name="connsiteY3" fmla="*/ 4216922 h 4216922"/>
              <a:gd name="connsiteX4" fmla="*/ 3221138 w 5013277"/>
              <a:gd name="connsiteY4" fmla="*/ 0 h 421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3277" h="4216922">
                <a:moveTo>
                  <a:pt x="3221138" y="0"/>
                </a:moveTo>
                <a:lnTo>
                  <a:pt x="5013277" y="0"/>
                </a:lnTo>
                <a:lnTo>
                  <a:pt x="1792139" y="4216922"/>
                </a:lnTo>
                <a:lnTo>
                  <a:pt x="0" y="4216922"/>
                </a:lnTo>
                <a:lnTo>
                  <a:pt x="32211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5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10404 -2.96296E-6 " pathEditMode="relative" rAng="0" ptsTypes="AA">
                                      <p:cBhvr>
                                        <p:cTn id="10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19" grpId="0"/>
      <p:bldP spid="12" grpId="0" animBg="1"/>
      <p:bldP spid="10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şľîḓè"/>
          <p:cNvSpPr/>
          <p:nvPr/>
        </p:nvSpPr>
        <p:spPr bwMode="auto">
          <a:xfrm flipH="1">
            <a:off x="4451178" y="2361659"/>
            <a:ext cx="703262" cy="3667125"/>
          </a:xfrm>
          <a:custGeom>
            <a:avLst/>
            <a:gdLst>
              <a:gd name="T0" fmla="*/ 0 w 443"/>
              <a:gd name="T1" fmla="*/ 158 h 2310"/>
              <a:gd name="T2" fmla="*/ 0 w 443"/>
              <a:gd name="T3" fmla="*/ 2310 h 2310"/>
              <a:gd name="T4" fmla="*/ 443 w 443"/>
              <a:gd name="T5" fmla="*/ 2152 h 2310"/>
              <a:gd name="T6" fmla="*/ 443 w 443"/>
              <a:gd name="T7" fmla="*/ 0 h 2310"/>
              <a:gd name="T8" fmla="*/ 0 w 443"/>
              <a:gd name="T9" fmla="*/ 158 h 2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2310">
                <a:moveTo>
                  <a:pt x="0" y="158"/>
                </a:moveTo>
                <a:lnTo>
                  <a:pt x="0" y="2310"/>
                </a:lnTo>
                <a:lnTo>
                  <a:pt x="443" y="2152"/>
                </a:lnTo>
                <a:lnTo>
                  <a:pt x="443" y="0"/>
                </a:lnTo>
                <a:lnTo>
                  <a:pt x="0" y="1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5" name="îṥḷíde"/>
          <p:cNvSpPr/>
          <p:nvPr/>
        </p:nvSpPr>
        <p:spPr bwMode="auto">
          <a:xfrm flipH="1">
            <a:off x="5154440" y="2366195"/>
            <a:ext cx="703262" cy="3667125"/>
          </a:xfrm>
          <a:custGeom>
            <a:avLst/>
            <a:gdLst>
              <a:gd name="T0" fmla="*/ 0 w 443"/>
              <a:gd name="T1" fmla="*/ 0 h 2310"/>
              <a:gd name="T2" fmla="*/ 0 w 443"/>
              <a:gd name="T3" fmla="*/ 2152 h 2310"/>
              <a:gd name="T4" fmla="*/ 443 w 443"/>
              <a:gd name="T5" fmla="*/ 2310 h 2310"/>
              <a:gd name="T6" fmla="*/ 443 w 443"/>
              <a:gd name="T7" fmla="*/ 158 h 2310"/>
              <a:gd name="T8" fmla="*/ 0 w 443"/>
              <a:gd name="T9" fmla="*/ 0 h 2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2310">
                <a:moveTo>
                  <a:pt x="0" y="0"/>
                </a:moveTo>
                <a:lnTo>
                  <a:pt x="0" y="2152"/>
                </a:lnTo>
                <a:lnTo>
                  <a:pt x="443" y="2310"/>
                </a:lnTo>
                <a:lnTo>
                  <a:pt x="443" y="1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6" name="iŝ1îďè"/>
          <p:cNvSpPr/>
          <p:nvPr/>
        </p:nvSpPr>
        <p:spPr bwMode="auto">
          <a:xfrm flipH="1">
            <a:off x="5144915" y="2620874"/>
            <a:ext cx="19050" cy="3371850"/>
          </a:xfrm>
          <a:custGeom>
            <a:avLst/>
            <a:gdLst>
              <a:gd name="T0" fmla="*/ 12 w 12"/>
              <a:gd name="T1" fmla="*/ 2121 h 2124"/>
              <a:gd name="T2" fmla="*/ 6 w 12"/>
              <a:gd name="T3" fmla="*/ 2124 h 2124"/>
              <a:gd name="T4" fmla="*/ 0 w 12"/>
              <a:gd name="T5" fmla="*/ 2121 h 2124"/>
              <a:gd name="T6" fmla="*/ 0 w 12"/>
              <a:gd name="T7" fmla="*/ 0 h 2124"/>
              <a:gd name="T8" fmla="*/ 12 w 12"/>
              <a:gd name="T9" fmla="*/ 0 h 2124"/>
              <a:gd name="T10" fmla="*/ 12 w 12"/>
              <a:gd name="T11" fmla="*/ 2121 h 2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2124">
                <a:moveTo>
                  <a:pt x="12" y="2121"/>
                </a:moveTo>
                <a:lnTo>
                  <a:pt x="6" y="2124"/>
                </a:lnTo>
                <a:lnTo>
                  <a:pt x="0" y="2121"/>
                </a:lnTo>
                <a:lnTo>
                  <a:pt x="0" y="0"/>
                </a:lnTo>
                <a:lnTo>
                  <a:pt x="12" y="0"/>
                </a:lnTo>
                <a:lnTo>
                  <a:pt x="12" y="2121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7" name="îŝliḓe"/>
          <p:cNvSpPr/>
          <p:nvPr/>
        </p:nvSpPr>
        <p:spPr bwMode="auto">
          <a:xfrm flipH="1">
            <a:off x="3747915" y="3562262"/>
            <a:ext cx="1406525" cy="504825"/>
          </a:xfrm>
          <a:custGeom>
            <a:avLst/>
            <a:gdLst>
              <a:gd name="T0" fmla="*/ 443 w 886"/>
              <a:gd name="T1" fmla="*/ 0 h 318"/>
              <a:gd name="T2" fmla="*/ 0 w 886"/>
              <a:gd name="T3" fmla="*/ 160 h 318"/>
              <a:gd name="T4" fmla="*/ 443 w 886"/>
              <a:gd name="T5" fmla="*/ 318 h 318"/>
              <a:gd name="T6" fmla="*/ 886 w 886"/>
              <a:gd name="T7" fmla="*/ 160 h 318"/>
              <a:gd name="T8" fmla="*/ 443 w 886"/>
              <a:gd name="T9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6" h="318">
                <a:moveTo>
                  <a:pt x="443" y="0"/>
                </a:moveTo>
                <a:lnTo>
                  <a:pt x="0" y="160"/>
                </a:lnTo>
                <a:lnTo>
                  <a:pt x="443" y="318"/>
                </a:lnTo>
                <a:lnTo>
                  <a:pt x="886" y="160"/>
                </a:lnTo>
                <a:lnTo>
                  <a:pt x="443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8" name="iṧḻïḑê"/>
          <p:cNvSpPr/>
          <p:nvPr/>
        </p:nvSpPr>
        <p:spPr bwMode="auto">
          <a:xfrm flipH="1">
            <a:off x="5154440" y="3316199"/>
            <a:ext cx="703262" cy="2462213"/>
          </a:xfrm>
          <a:custGeom>
            <a:avLst/>
            <a:gdLst>
              <a:gd name="T0" fmla="*/ 0 w 443"/>
              <a:gd name="T1" fmla="*/ 160 h 1551"/>
              <a:gd name="T2" fmla="*/ 0 w 443"/>
              <a:gd name="T3" fmla="*/ 1551 h 1551"/>
              <a:gd name="T4" fmla="*/ 443 w 443"/>
              <a:gd name="T5" fmla="*/ 1392 h 1551"/>
              <a:gd name="T6" fmla="*/ 443 w 443"/>
              <a:gd name="T7" fmla="*/ 0 h 1551"/>
              <a:gd name="T8" fmla="*/ 0 w 443"/>
              <a:gd name="T9" fmla="*/ 160 h 1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1551">
                <a:moveTo>
                  <a:pt x="0" y="160"/>
                </a:moveTo>
                <a:lnTo>
                  <a:pt x="0" y="1551"/>
                </a:lnTo>
                <a:lnTo>
                  <a:pt x="443" y="1392"/>
                </a:lnTo>
                <a:lnTo>
                  <a:pt x="44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9" name="iṡ1íḍè"/>
          <p:cNvSpPr/>
          <p:nvPr/>
        </p:nvSpPr>
        <p:spPr bwMode="auto">
          <a:xfrm flipH="1">
            <a:off x="4451178" y="3821251"/>
            <a:ext cx="703262" cy="1971675"/>
          </a:xfrm>
          <a:custGeom>
            <a:avLst/>
            <a:gdLst>
              <a:gd name="T0" fmla="*/ 0 w 443"/>
              <a:gd name="T1" fmla="*/ 0 h 1242"/>
              <a:gd name="T2" fmla="*/ 0 w 443"/>
              <a:gd name="T3" fmla="*/ 1083 h 1242"/>
              <a:gd name="T4" fmla="*/ 443 w 443"/>
              <a:gd name="T5" fmla="*/ 1242 h 1242"/>
              <a:gd name="T6" fmla="*/ 443 w 443"/>
              <a:gd name="T7" fmla="*/ 158 h 1242"/>
              <a:gd name="T8" fmla="*/ 0 w 443"/>
              <a:gd name="T9" fmla="*/ 0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1242">
                <a:moveTo>
                  <a:pt x="0" y="0"/>
                </a:moveTo>
                <a:lnTo>
                  <a:pt x="0" y="1083"/>
                </a:lnTo>
                <a:lnTo>
                  <a:pt x="443" y="1242"/>
                </a:lnTo>
                <a:lnTo>
                  <a:pt x="443" y="1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0" name="íś1iďé"/>
          <p:cNvSpPr/>
          <p:nvPr/>
        </p:nvSpPr>
        <p:spPr bwMode="auto">
          <a:xfrm flipH="1">
            <a:off x="3747915" y="3816262"/>
            <a:ext cx="703262" cy="1971675"/>
          </a:xfrm>
          <a:custGeom>
            <a:avLst/>
            <a:gdLst>
              <a:gd name="T0" fmla="*/ 0 w 443"/>
              <a:gd name="T1" fmla="*/ 158 h 1242"/>
              <a:gd name="T2" fmla="*/ 0 w 443"/>
              <a:gd name="T3" fmla="*/ 1242 h 1242"/>
              <a:gd name="T4" fmla="*/ 443 w 443"/>
              <a:gd name="T5" fmla="*/ 1077 h 1242"/>
              <a:gd name="T6" fmla="*/ 443 w 443"/>
              <a:gd name="T7" fmla="*/ 0 h 1242"/>
              <a:gd name="T8" fmla="*/ 0 w 443"/>
              <a:gd name="T9" fmla="*/ 158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1242">
                <a:moveTo>
                  <a:pt x="0" y="158"/>
                </a:moveTo>
                <a:lnTo>
                  <a:pt x="0" y="1242"/>
                </a:lnTo>
                <a:lnTo>
                  <a:pt x="443" y="1077"/>
                </a:lnTo>
                <a:lnTo>
                  <a:pt x="443" y="0"/>
                </a:lnTo>
                <a:lnTo>
                  <a:pt x="0" y="1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1" name="íŝ1îdé"/>
          <p:cNvSpPr/>
          <p:nvPr/>
        </p:nvSpPr>
        <p:spPr bwMode="auto">
          <a:xfrm flipH="1">
            <a:off x="4441652" y="4065499"/>
            <a:ext cx="19050" cy="1722438"/>
          </a:xfrm>
          <a:custGeom>
            <a:avLst/>
            <a:gdLst>
              <a:gd name="T0" fmla="*/ 12 w 12"/>
              <a:gd name="T1" fmla="*/ 1083 h 1085"/>
              <a:gd name="T2" fmla="*/ 6 w 12"/>
              <a:gd name="T3" fmla="*/ 1085 h 1085"/>
              <a:gd name="T4" fmla="*/ 0 w 12"/>
              <a:gd name="T5" fmla="*/ 1083 h 1085"/>
              <a:gd name="T6" fmla="*/ 0 w 12"/>
              <a:gd name="T7" fmla="*/ 0 h 1085"/>
              <a:gd name="T8" fmla="*/ 12 w 12"/>
              <a:gd name="T9" fmla="*/ 0 h 1085"/>
              <a:gd name="T10" fmla="*/ 12 w 12"/>
              <a:gd name="T11" fmla="*/ 1083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085">
                <a:moveTo>
                  <a:pt x="12" y="1083"/>
                </a:moveTo>
                <a:lnTo>
                  <a:pt x="6" y="1085"/>
                </a:lnTo>
                <a:lnTo>
                  <a:pt x="0" y="1083"/>
                </a:lnTo>
                <a:lnTo>
                  <a:pt x="0" y="0"/>
                </a:lnTo>
                <a:lnTo>
                  <a:pt x="12" y="0"/>
                </a:lnTo>
                <a:lnTo>
                  <a:pt x="12" y="1083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2" name="iṥḷïďé"/>
          <p:cNvSpPr/>
          <p:nvPr/>
        </p:nvSpPr>
        <p:spPr bwMode="auto">
          <a:xfrm flipH="1">
            <a:off x="5154440" y="3073312"/>
            <a:ext cx="1406525" cy="506413"/>
          </a:xfrm>
          <a:custGeom>
            <a:avLst/>
            <a:gdLst>
              <a:gd name="T0" fmla="*/ 443 w 886"/>
              <a:gd name="T1" fmla="*/ 0 h 319"/>
              <a:gd name="T2" fmla="*/ 0 w 886"/>
              <a:gd name="T3" fmla="*/ 159 h 319"/>
              <a:gd name="T4" fmla="*/ 443 w 886"/>
              <a:gd name="T5" fmla="*/ 319 h 319"/>
              <a:gd name="T6" fmla="*/ 886 w 886"/>
              <a:gd name="T7" fmla="*/ 159 h 319"/>
              <a:gd name="T8" fmla="*/ 443 w 886"/>
              <a:gd name="T9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6" h="319">
                <a:moveTo>
                  <a:pt x="443" y="0"/>
                </a:moveTo>
                <a:lnTo>
                  <a:pt x="0" y="159"/>
                </a:lnTo>
                <a:lnTo>
                  <a:pt x="443" y="319"/>
                </a:lnTo>
                <a:lnTo>
                  <a:pt x="886" y="159"/>
                </a:lnTo>
                <a:lnTo>
                  <a:pt x="443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3" name="îṩlíḍê"/>
          <p:cNvSpPr/>
          <p:nvPr/>
        </p:nvSpPr>
        <p:spPr bwMode="auto">
          <a:xfrm flipH="1">
            <a:off x="5857703" y="3316199"/>
            <a:ext cx="703262" cy="2459038"/>
          </a:xfrm>
          <a:custGeom>
            <a:avLst/>
            <a:gdLst>
              <a:gd name="T0" fmla="*/ 0 w 443"/>
              <a:gd name="T1" fmla="*/ 0 h 1549"/>
              <a:gd name="T2" fmla="*/ 0 w 443"/>
              <a:gd name="T3" fmla="*/ 1386 h 1549"/>
              <a:gd name="T4" fmla="*/ 443 w 443"/>
              <a:gd name="T5" fmla="*/ 1549 h 1549"/>
              <a:gd name="T6" fmla="*/ 443 w 443"/>
              <a:gd name="T7" fmla="*/ 158 h 1549"/>
              <a:gd name="T8" fmla="*/ 0 w 443"/>
              <a:gd name="T9" fmla="*/ 0 h 1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1549">
                <a:moveTo>
                  <a:pt x="0" y="0"/>
                </a:moveTo>
                <a:lnTo>
                  <a:pt x="0" y="1386"/>
                </a:lnTo>
                <a:lnTo>
                  <a:pt x="443" y="1549"/>
                </a:lnTo>
                <a:lnTo>
                  <a:pt x="443" y="1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4" name="íšḻîḍé"/>
          <p:cNvSpPr/>
          <p:nvPr/>
        </p:nvSpPr>
        <p:spPr bwMode="auto">
          <a:xfrm flipH="1">
            <a:off x="5848177" y="3576549"/>
            <a:ext cx="19050" cy="2211388"/>
          </a:xfrm>
          <a:custGeom>
            <a:avLst/>
            <a:gdLst>
              <a:gd name="T0" fmla="*/ 12 w 12"/>
              <a:gd name="T1" fmla="*/ 1390 h 1393"/>
              <a:gd name="T2" fmla="*/ 6 w 12"/>
              <a:gd name="T3" fmla="*/ 1393 h 1393"/>
              <a:gd name="T4" fmla="*/ 0 w 12"/>
              <a:gd name="T5" fmla="*/ 1390 h 1393"/>
              <a:gd name="T6" fmla="*/ 0 w 12"/>
              <a:gd name="T7" fmla="*/ 0 h 1393"/>
              <a:gd name="T8" fmla="*/ 12 w 12"/>
              <a:gd name="T9" fmla="*/ 0 h 1393"/>
              <a:gd name="T10" fmla="*/ 12 w 12"/>
              <a:gd name="T11" fmla="*/ 1390 h 1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393">
                <a:moveTo>
                  <a:pt x="12" y="1390"/>
                </a:moveTo>
                <a:lnTo>
                  <a:pt x="6" y="1393"/>
                </a:lnTo>
                <a:lnTo>
                  <a:pt x="0" y="1390"/>
                </a:lnTo>
                <a:lnTo>
                  <a:pt x="0" y="0"/>
                </a:lnTo>
                <a:lnTo>
                  <a:pt x="12" y="0"/>
                </a:lnTo>
                <a:lnTo>
                  <a:pt x="12" y="139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5" name="ïṧlîḋé"/>
          <p:cNvSpPr/>
          <p:nvPr/>
        </p:nvSpPr>
        <p:spPr bwMode="auto">
          <a:xfrm flipH="1">
            <a:off x="4451177" y="2109246"/>
            <a:ext cx="1406525" cy="503238"/>
          </a:xfrm>
          <a:custGeom>
            <a:avLst/>
            <a:gdLst>
              <a:gd name="T0" fmla="*/ 443 w 886"/>
              <a:gd name="T1" fmla="*/ 0 h 317"/>
              <a:gd name="T2" fmla="*/ 0 w 886"/>
              <a:gd name="T3" fmla="*/ 159 h 317"/>
              <a:gd name="T4" fmla="*/ 443 w 886"/>
              <a:gd name="T5" fmla="*/ 317 h 317"/>
              <a:gd name="T6" fmla="*/ 886 w 886"/>
              <a:gd name="T7" fmla="*/ 159 h 317"/>
              <a:gd name="T8" fmla="*/ 443 w 886"/>
              <a:gd name="T9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6" h="317">
                <a:moveTo>
                  <a:pt x="443" y="0"/>
                </a:moveTo>
                <a:lnTo>
                  <a:pt x="0" y="159"/>
                </a:lnTo>
                <a:lnTo>
                  <a:pt x="443" y="317"/>
                </a:lnTo>
                <a:lnTo>
                  <a:pt x="886" y="159"/>
                </a:lnTo>
                <a:lnTo>
                  <a:pt x="443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6" name="íṥḷîḓe"/>
          <p:cNvSpPr/>
          <p:nvPr/>
        </p:nvSpPr>
        <p:spPr bwMode="auto">
          <a:xfrm flipH="1">
            <a:off x="4451177" y="4678952"/>
            <a:ext cx="1406525" cy="504825"/>
          </a:xfrm>
          <a:custGeom>
            <a:avLst/>
            <a:gdLst>
              <a:gd name="T0" fmla="*/ 443 w 886"/>
              <a:gd name="T1" fmla="*/ 0 h 318"/>
              <a:gd name="T2" fmla="*/ 0 w 886"/>
              <a:gd name="T3" fmla="*/ 159 h 318"/>
              <a:gd name="T4" fmla="*/ 443 w 886"/>
              <a:gd name="T5" fmla="*/ 318 h 318"/>
              <a:gd name="T6" fmla="*/ 886 w 886"/>
              <a:gd name="T7" fmla="*/ 159 h 318"/>
              <a:gd name="T8" fmla="*/ 443 w 886"/>
              <a:gd name="T9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6" h="318">
                <a:moveTo>
                  <a:pt x="443" y="0"/>
                </a:moveTo>
                <a:lnTo>
                  <a:pt x="0" y="159"/>
                </a:lnTo>
                <a:lnTo>
                  <a:pt x="443" y="318"/>
                </a:lnTo>
                <a:lnTo>
                  <a:pt x="886" y="159"/>
                </a:lnTo>
                <a:lnTo>
                  <a:pt x="443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7" name="ïṥḷíḓe"/>
          <p:cNvSpPr/>
          <p:nvPr/>
        </p:nvSpPr>
        <p:spPr bwMode="auto">
          <a:xfrm flipH="1">
            <a:off x="5154440" y="4929324"/>
            <a:ext cx="703262" cy="1254125"/>
          </a:xfrm>
          <a:custGeom>
            <a:avLst/>
            <a:gdLst>
              <a:gd name="T0" fmla="*/ 0 w 443"/>
              <a:gd name="T1" fmla="*/ 0 h 790"/>
              <a:gd name="T2" fmla="*/ 0 w 443"/>
              <a:gd name="T3" fmla="*/ 630 h 790"/>
              <a:gd name="T4" fmla="*/ 443 w 443"/>
              <a:gd name="T5" fmla="*/ 790 h 790"/>
              <a:gd name="T6" fmla="*/ 443 w 443"/>
              <a:gd name="T7" fmla="*/ 160 h 790"/>
              <a:gd name="T8" fmla="*/ 0 w 443"/>
              <a:gd name="T9" fmla="*/ 0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790">
                <a:moveTo>
                  <a:pt x="0" y="0"/>
                </a:moveTo>
                <a:lnTo>
                  <a:pt x="0" y="630"/>
                </a:lnTo>
                <a:lnTo>
                  <a:pt x="443" y="790"/>
                </a:lnTo>
                <a:lnTo>
                  <a:pt x="443" y="16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8" name="íśľîḑe"/>
          <p:cNvSpPr/>
          <p:nvPr/>
        </p:nvSpPr>
        <p:spPr bwMode="auto">
          <a:xfrm flipH="1">
            <a:off x="4451178" y="4929324"/>
            <a:ext cx="703262" cy="1254125"/>
          </a:xfrm>
          <a:custGeom>
            <a:avLst/>
            <a:gdLst>
              <a:gd name="T0" fmla="*/ 0 w 443"/>
              <a:gd name="T1" fmla="*/ 160 h 790"/>
              <a:gd name="T2" fmla="*/ 0 w 443"/>
              <a:gd name="T3" fmla="*/ 790 h 790"/>
              <a:gd name="T4" fmla="*/ 443 w 443"/>
              <a:gd name="T5" fmla="*/ 630 h 790"/>
              <a:gd name="T6" fmla="*/ 443 w 443"/>
              <a:gd name="T7" fmla="*/ 0 h 790"/>
              <a:gd name="T8" fmla="*/ 0 w 443"/>
              <a:gd name="T9" fmla="*/ 160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790">
                <a:moveTo>
                  <a:pt x="0" y="160"/>
                </a:moveTo>
                <a:lnTo>
                  <a:pt x="0" y="790"/>
                </a:lnTo>
                <a:lnTo>
                  <a:pt x="443" y="630"/>
                </a:lnTo>
                <a:lnTo>
                  <a:pt x="443" y="0"/>
                </a:lnTo>
                <a:lnTo>
                  <a:pt x="0" y="16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9" name="işḻiḑe"/>
          <p:cNvSpPr/>
          <p:nvPr/>
        </p:nvSpPr>
        <p:spPr bwMode="auto">
          <a:xfrm flipH="1">
            <a:off x="5163965" y="2371637"/>
            <a:ext cx="693737" cy="261938"/>
          </a:xfrm>
          <a:custGeom>
            <a:avLst/>
            <a:gdLst>
              <a:gd name="T0" fmla="*/ 0 w 437"/>
              <a:gd name="T1" fmla="*/ 0 h 165"/>
              <a:gd name="T2" fmla="*/ 0 w 437"/>
              <a:gd name="T3" fmla="*/ 7 h 165"/>
              <a:gd name="T4" fmla="*/ 437 w 437"/>
              <a:gd name="T5" fmla="*/ 165 h 165"/>
              <a:gd name="T6" fmla="*/ 437 w 437"/>
              <a:gd name="T7" fmla="*/ 157 h 165"/>
              <a:gd name="T8" fmla="*/ 437 w 437"/>
              <a:gd name="T9" fmla="*/ 157 h 165"/>
              <a:gd name="T10" fmla="*/ 0 w 437"/>
              <a:gd name="T11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7" h="165">
                <a:moveTo>
                  <a:pt x="0" y="0"/>
                </a:moveTo>
                <a:lnTo>
                  <a:pt x="0" y="7"/>
                </a:lnTo>
                <a:lnTo>
                  <a:pt x="437" y="165"/>
                </a:lnTo>
                <a:lnTo>
                  <a:pt x="437" y="157"/>
                </a:lnTo>
                <a:lnTo>
                  <a:pt x="437" y="1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 fontScale="70000" lnSpcReduction="20000"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0" name="ïŝľíḓè"/>
          <p:cNvSpPr/>
          <p:nvPr/>
        </p:nvSpPr>
        <p:spPr bwMode="auto">
          <a:xfrm flipH="1">
            <a:off x="5154440" y="3325724"/>
            <a:ext cx="695325" cy="265113"/>
          </a:xfrm>
          <a:custGeom>
            <a:avLst/>
            <a:gdLst>
              <a:gd name="T0" fmla="*/ 438 w 438"/>
              <a:gd name="T1" fmla="*/ 0 h 167"/>
              <a:gd name="T2" fmla="*/ 0 w 438"/>
              <a:gd name="T3" fmla="*/ 158 h 167"/>
              <a:gd name="T4" fmla="*/ 1 w 438"/>
              <a:gd name="T5" fmla="*/ 158 h 167"/>
              <a:gd name="T6" fmla="*/ 1 w 438"/>
              <a:gd name="T7" fmla="*/ 167 h 167"/>
              <a:gd name="T8" fmla="*/ 438 w 438"/>
              <a:gd name="T9" fmla="*/ 7 h 167"/>
              <a:gd name="T10" fmla="*/ 438 w 438"/>
              <a:gd name="T11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8" h="167">
                <a:moveTo>
                  <a:pt x="438" y="0"/>
                </a:moveTo>
                <a:lnTo>
                  <a:pt x="0" y="158"/>
                </a:lnTo>
                <a:lnTo>
                  <a:pt x="1" y="158"/>
                </a:lnTo>
                <a:lnTo>
                  <a:pt x="1" y="167"/>
                </a:lnTo>
                <a:lnTo>
                  <a:pt x="438" y="7"/>
                </a:lnTo>
                <a:lnTo>
                  <a:pt x="438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 fontScale="77500" lnSpcReduction="20000"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1" name="íṥliḍè"/>
          <p:cNvSpPr/>
          <p:nvPr/>
        </p:nvSpPr>
        <p:spPr bwMode="auto">
          <a:xfrm flipH="1">
            <a:off x="5867228" y="3325724"/>
            <a:ext cx="693737" cy="265113"/>
          </a:xfrm>
          <a:custGeom>
            <a:avLst/>
            <a:gdLst>
              <a:gd name="T0" fmla="*/ 0 w 437"/>
              <a:gd name="T1" fmla="*/ 0 h 167"/>
              <a:gd name="T2" fmla="*/ 0 w 437"/>
              <a:gd name="T3" fmla="*/ 7 h 167"/>
              <a:gd name="T4" fmla="*/ 437 w 437"/>
              <a:gd name="T5" fmla="*/ 167 h 167"/>
              <a:gd name="T6" fmla="*/ 437 w 437"/>
              <a:gd name="T7" fmla="*/ 158 h 167"/>
              <a:gd name="T8" fmla="*/ 437 w 437"/>
              <a:gd name="T9" fmla="*/ 158 h 167"/>
              <a:gd name="T10" fmla="*/ 0 w 437"/>
              <a:gd name="T11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7" h="167">
                <a:moveTo>
                  <a:pt x="0" y="0"/>
                </a:moveTo>
                <a:lnTo>
                  <a:pt x="0" y="7"/>
                </a:lnTo>
                <a:lnTo>
                  <a:pt x="437" y="167"/>
                </a:lnTo>
                <a:lnTo>
                  <a:pt x="437" y="158"/>
                </a:lnTo>
                <a:lnTo>
                  <a:pt x="437" y="1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 fontScale="77500" lnSpcReduction="20000"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2" name="ï$ḷiḑê"/>
          <p:cNvSpPr/>
          <p:nvPr/>
        </p:nvSpPr>
        <p:spPr bwMode="auto">
          <a:xfrm flipH="1">
            <a:off x="4460703" y="3816262"/>
            <a:ext cx="693737" cy="263525"/>
          </a:xfrm>
          <a:custGeom>
            <a:avLst/>
            <a:gdLst>
              <a:gd name="T0" fmla="*/ 0 w 437"/>
              <a:gd name="T1" fmla="*/ 0 h 166"/>
              <a:gd name="T2" fmla="*/ 0 w 437"/>
              <a:gd name="T3" fmla="*/ 6 h 166"/>
              <a:gd name="T4" fmla="*/ 437 w 437"/>
              <a:gd name="T5" fmla="*/ 166 h 166"/>
              <a:gd name="T6" fmla="*/ 437 w 437"/>
              <a:gd name="T7" fmla="*/ 157 h 166"/>
              <a:gd name="T8" fmla="*/ 0 w 437"/>
              <a:gd name="T9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7" h="166">
                <a:moveTo>
                  <a:pt x="0" y="0"/>
                </a:moveTo>
                <a:lnTo>
                  <a:pt x="0" y="6"/>
                </a:lnTo>
                <a:lnTo>
                  <a:pt x="437" y="166"/>
                </a:lnTo>
                <a:lnTo>
                  <a:pt x="437" y="1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 fontScale="77500" lnSpcReduction="20000"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3" name="islîḍe"/>
          <p:cNvSpPr/>
          <p:nvPr/>
        </p:nvSpPr>
        <p:spPr bwMode="auto">
          <a:xfrm flipH="1">
            <a:off x="3747915" y="3816262"/>
            <a:ext cx="693737" cy="263525"/>
          </a:xfrm>
          <a:custGeom>
            <a:avLst/>
            <a:gdLst>
              <a:gd name="T0" fmla="*/ 437 w 437"/>
              <a:gd name="T1" fmla="*/ 0 h 166"/>
              <a:gd name="T2" fmla="*/ 0 w 437"/>
              <a:gd name="T3" fmla="*/ 157 h 166"/>
              <a:gd name="T4" fmla="*/ 0 w 437"/>
              <a:gd name="T5" fmla="*/ 166 h 166"/>
              <a:gd name="T6" fmla="*/ 437 w 437"/>
              <a:gd name="T7" fmla="*/ 6 h 166"/>
              <a:gd name="T8" fmla="*/ 437 w 437"/>
              <a:gd name="T9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7" h="166">
                <a:moveTo>
                  <a:pt x="437" y="0"/>
                </a:moveTo>
                <a:lnTo>
                  <a:pt x="0" y="157"/>
                </a:lnTo>
                <a:lnTo>
                  <a:pt x="0" y="166"/>
                </a:lnTo>
                <a:lnTo>
                  <a:pt x="437" y="6"/>
                </a:lnTo>
                <a:lnTo>
                  <a:pt x="437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 fontScale="77500" lnSpcReduction="20000"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4" name="iś1iḍe"/>
          <p:cNvSpPr/>
          <p:nvPr/>
        </p:nvSpPr>
        <p:spPr bwMode="auto">
          <a:xfrm flipH="1">
            <a:off x="5163965" y="4931364"/>
            <a:ext cx="693737" cy="263525"/>
          </a:xfrm>
          <a:custGeom>
            <a:avLst/>
            <a:gdLst>
              <a:gd name="T0" fmla="*/ 0 w 437"/>
              <a:gd name="T1" fmla="*/ 0 h 166"/>
              <a:gd name="T2" fmla="*/ 0 w 437"/>
              <a:gd name="T3" fmla="*/ 8 h 166"/>
              <a:gd name="T4" fmla="*/ 437 w 437"/>
              <a:gd name="T5" fmla="*/ 166 h 166"/>
              <a:gd name="T6" fmla="*/ 437 w 437"/>
              <a:gd name="T7" fmla="*/ 157 h 166"/>
              <a:gd name="T8" fmla="*/ 0 w 437"/>
              <a:gd name="T9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7" h="166">
                <a:moveTo>
                  <a:pt x="0" y="0"/>
                </a:moveTo>
                <a:lnTo>
                  <a:pt x="0" y="8"/>
                </a:lnTo>
                <a:lnTo>
                  <a:pt x="437" y="166"/>
                </a:lnTo>
                <a:lnTo>
                  <a:pt x="437" y="1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 fontScale="77500" lnSpcReduction="20000"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5" name="ïsḻîḓe"/>
          <p:cNvSpPr/>
          <p:nvPr/>
        </p:nvSpPr>
        <p:spPr bwMode="auto">
          <a:xfrm flipH="1">
            <a:off x="4451178" y="4931364"/>
            <a:ext cx="693737" cy="263525"/>
          </a:xfrm>
          <a:custGeom>
            <a:avLst/>
            <a:gdLst>
              <a:gd name="T0" fmla="*/ 437 w 437"/>
              <a:gd name="T1" fmla="*/ 0 h 166"/>
              <a:gd name="T2" fmla="*/ 0 w 437"/>
              <a:gd name="T3" fmla="*/ 157 h 166"/>
              <a:gd name="T4" fmla="*/ 0 w 437"/>
              <a:gd name="T5" fmla="*/ 166 h 166"/>
              <a:gd name="T6" fmla="*/ 437 w 437"/>
              <a:gd name="T7" fmla="*/ 8 h 166"/>
              <a:gd name="T8" fmla="*/ 437 w 437"/>
              <a:gd name="T9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7" h="166">
                <a:moveTo>
                  <a:pt x="437" y="0"/>
                </a:moveTo>
                <a:lnTo>
                  <a:pt x="0" y="157"/>
                </a:lnTo>
                <a:lnTo>
                  <a:pt x="0" y="166"/>
                </a:lnTo>
                <a:lnTo>
                  <a:pt x="437" y="8"/>
                </a:lnTo>
                <a:lnTo>
                  <a:pt x="437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 fontScale="77500" lnSpcReduction="20000"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6" name="îṥḻíďe"/>
          <p:cNvSpPr/>
          <p:nvPr/>
        </p:nvSpPr>
        <p:spPr bwMode="auto">
          <a:xfrm flipH="1">
            <a:off x="3747915" y="5519649"/>
            <a:ext cx="693737" cy="269875"/>
          </a:xfrm>
          <a:custGeom>
            <a:avLst/>
            <a:gdLst>
              <a:gd name="T0" fmla="*/ 437 w 437"/>
              <a:gd name="T1" fmla="*/ 0 h 170"/>
              <a:gd name="T2" fmla="*/ 0 w 437"/>
              <a:gd name="T3" fmla="*/ 157 h 170"/>
              <a:gd name="T4" fmla="*/ 0 w 437"/>
              <a:gd name="T5" fmla="*/ 170 h 170"/>
              <a:gd name="T6" fmla="*/ 437 w 437"/>
              <a:gd name="T7" fmla="*/ 10 h 170"/>
              <a:gd name="T8" fmla="*/ 437 w 437"/>
              <a:gd name="T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7" h="170">
                <a:moveTo>
                  <a:pt x="437" y="0"/>
                </a:moveTo>
                <a:lnTo>
                  <a:pt x="0" y="157"/>
                </a:lnTo>
                <a:lnTo>
                  <a:pt x="0" y="170"/>
                </a:lnTo>
                <a:lnTo>
                  <a:pt x="437" y="10"/>
                </a:lnTo>
                <a:lnTo>
                  <a:pt x="437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 fontScale="77500" lnSpcReduction="20000"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7" name="ïśḷiďè"/>
          <p:cNvSpPr/>
          <p:nvPr/>
        </p:nvSpPr>
        <p:spPr bwMode="auto">
          <a:xfrm flipH="1">
            <a:off x="5867228" y="5510124"/>
            <a:ext cx="693737" cy="269875"/>
          </a:xfrm>
          <a:custGeom>
            <a:avLst/>
            <a:gdLst>
              <a:gd name="T0" fmla="*/ 0 w 437"/>
              <a:gd name="T1" fmla="*/ 0 h 170"/>
              <a:gd name="T2" fmla="*/ 0 w 437"/>
              <a:gd name="T3" fmla="*/ 10 h 170"/>
              <a:gd name="T4" fmla="*/ 2 w 437"/>
              <a:gd name="T5" fmla="*/ 10 h 170"/>
              <a:gd name="T6" fmla="*/ 88 w 437"/>
              <a:gd name="T7" fmla="*/ 43 h 170"/>
              <a:gd name="T8" fmla="*/ 178 w 437"/>
              <a:gd name="T9" fmla="*/ 75 h 170"/>
              <a:gd name="T10" fmla="*/ 437 w 437"/>
              <a:gd name="T11" fmla="*/ 170 h 170"/>
              <a:gd name="T12" fmla="*/ 437 w 437"/>
              <a:gd name="T13" fmla="*/ 157 h 170"/>
              <a:gd name="T14" fmla="*/ 0 w 437"/>
              <a:gd name="T15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7" h="170">
                <a:moveTo>
                  <a:pt x="0" y="0"/>
                </a:moveTo>
                <a:lnTo>
                  <a:pt x="0" y="10"/>
                </a:lnTo>
                <a:lnTo>
                  <a:pt x="2" y="10"/>
                </a:lnTo>
                <a:lnTo>
                  <a:pt x="88" y="43"/>
                </a:lnTo>
                <a:lnTo>
                  <a:pt x="178" y="75"/>
                </a:lnTo>
                <a:lnTo>
                  <a:pt x="437" y="170"/>
                </a:lnTo>
                <a:lnTo>
                  <a:pt x="437" y="1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 fontScale="77500" lnSpcReduction="20000"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8" name="íşľiďè"/>
          <p:cNvSpPr/>
          <p:nvPr/>
        </p:nvSpPr>
        <p:spPr bwMode="auto">
          <a:xfrm flipH="1">
            <a:off x="5163965" y="5926274"/>
            <a:ext cx="693737" cy="271463"/>
          </a:xfrm>
          <a:custGeom>
            <a:avLst/>
            <a:gdLst>
              <a:gd name="T0" fmla="*/ 0 w 437"/>
              <a:gd name="T1" fmla="*/ 0 h 171"/>
              <a:gd name="T2" fmla="*/ 0 w 437"/>
              <a:gd name="T3" fmla="*/ 13 h 171"/>
              <a:gd name="T4" fmla="*/ 266 w 437"/>
              <a:gd name="T5" fmla="*/ 109 h 171"/>
              <a:gd name="T6" fmla="*/ 437 w 437"/>
              <a:gd name="T7" fmla="*/ 171 h 171"/>
              <a:gd name="T8" fmla="*/ 437 w 437"/>
              <a:gd name="T9" fmla="*/ 156 h 171"/>
              <a:gd name="T10" fmla="*/ 0 w 437"/>
              <a:gd name="T11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7" h="171">
                <a:moveTo>
                  <a:pt x="0" y="0"/>
                </a:moveTo>
                <a:lnTo>
                  <a:pt x="0" y="13"/>
                </a:lnTo>
                <a:lnTo>
                  <a:pt x="266" y="109"/>
                </a:lnTo>
                <a:lnTo>
                  <a:pt x="437" y="171"/>
                </a:lnTo>
                <a:lnTo>
                  <a:pt x="437" y="15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 fontScale="77500" lnSpcReduction="20000"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9" name="ïSlidè"/>
          <p:cNvSpPr/>
          <p:nvPr/>
        </p:nvSpPr>
        <p:spPr bwMode="auto">
          <a:xfrm flipH="1">
            <a:off x="4451178" y="5926274"/>
            <a:ext cx="693737" cy="271463"/>
          </a:xfrm>
          <a:custGeom>
            <a:avLst/>
            <a:gdLst>
              <a:gd name="T0" fmla="*/ 437 w 437"/>
              <a:gd name="T1" fmla="*/ 0 h 171"/>
              <a:gd name="T2" fmla="*/ 0 w 437"/>
              <a:gd name="T3" fmla="*/ 156 h 171"/>
              <a:gd name="T4" fmla="*/ 0 w 437"/>
              <a:gd name="T5" fmla="*/ 171 h 171"/>
              <a:gd name="T6" fmla="*/ 172 w 437"/>
              <a:gd name="T7" fmla="*/ 109 h 171"/>
              <a:gd name="T8" fmla="*/ 437 w 437"/>
              <a:gd name="T9" fmla="*/ 13 h 171"/>
              <a:gd name="T10" fmla="*/ 437 w 437"/>
              <a:gd name="T11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7" h="171">
                <a:moveTo>
                  <a:pt x="437" y="0"/>
                </a:moveTo>
                <a:lnTo>
                  <a:pt x="0" y="156"/>
                </a:lnTo>
                <a:lnTo>
                  <a:pt x="0" y="171"/>
                </a:lnTo>
                <a:lnTo>
                  <a:pt x="172" y="109"/>
                </a:lnTo>
                <a:lnTo>
                  <a:pt x="437" y="13"/>
                </a:lnTo>
                <a:lnTo>
                  <a:pt x="437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 fontScale="77500" lnSpcReduction="20000"/>
          </a:bodyPr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30" name="i$1iḋè"/>
          <p:cNvSpPr txBox="1"/>
          <p:nvPr/>
        </p:nvSpPr>
        <p:spPr>
          <a:xfrm rot="21180000">
            <a:off x="4730256" y="2103471"/>
            <a:ext cx="853119" cy="4924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</p:spPr>
        <p:txBody>
          <a:bodyPr wrap="square" lIns="91440" tIns="45720" rIns="91440" bIns="45720">
            <a:normAutofit/>
          </a:bodyPr>
          <a:lstStyle/>
          <a:p>
            <a:r>
              <a:rPr lang="id-ID" sz="2600" b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80%</a:t>
            </a:r>
          </a:p>
        </p:txBody>
      </p:sp>
      <p:sp>
        <p:nvSpPr>
          <p:cNvPr id="31" name="í$ļîḍe"/>
          <p:cNvSpPr txBox="1"/>
          <p:nvPr/>
        </p:nvSpPr>
        <p:spPr>
          <a:xfrm rot="21180000">
            <a:off x="4716949" y="4689121"/>
            <a:ext cx="853119" cy="4924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</p:spPr>
        <p:txBody>
          <a:bodyPr wrap="square" lIns="91440" tIns="45720" rIns="91440" bIns="45720">
            <a:normAutofit/>
          </a:bodyPr>
          <a:lstStyle/>
          <a:p>
            <a:r>
              <a:rPr lang="id-ID" sz="2600" b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30%</a:t>
            </a:r>
          </a:p>
        </p:txBody>
      </p:sp>
      <p:sp>
        <p:nvSpPr>
          <p:cNvPr id="32" name="ïṧliďe"/>
          <p:cNvSpPr txBox="1"/>
          <p:nvPr/>
        </p:nvSpPr>
        <p:spPr>
          <a:xfrm rot="21180000">
            <a:off x="5412601" y="3067793"/>
            <a:ext cx="853119" cy="4924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</p:spPr>
        <p:txBody>
          <a:bodyPr wrap="square" lIns="91440" tIns="45720" rIns="91440" bIns="45720">
            <a:normAutofit/>
          </a:bodyPr>
          <a:lstStyle/>
          <a:p>
            <a:r>
              <a:rPr lang="id-ID" sz="2600" b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60%</a:t>
            </a:r>
          </a:p>
        </p:txBody>
      </p:sp>
      <p:sp>
        <p:nvSpPr>
          <p:cNvPr id="33" name="í$ľîďè"/>
          <p:cNvSpPr txBox="1"/>
          <p:nvPr/>
        </p:nvSpPr>
        <p:spPr>
          <a:xfrm rot="21180000">
            <a:off x="4027004" y="3559769"/>
            <a:ext cx="853119" cy="4924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BottomDown"/>
            <a:lightRig rig="threePt" dir="t"/>
          </a:scene3d>
        </p:spPr>
        <p:txBody>
          <a:bodyPr wrap="square" lIns="91440" tIns="45720" rIns="91440" bIns="45720">
            <a:normAutofit/>
          </a:bodyPr>
          <a:lstStyle/>
          <a:p>
            <a:r>
              <a:rPr lang="id-ID" sz="26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50%</a:t>
            </a:r>
          </a:p>
        </p:txBody>
      </p:sp>
      <p:sp>
        <p:nvSpPr>
          <p:cNvPr id="34" name="ïŝ1îḓé"/>
          <p:cNvSpPr txBox="1"/>
          <p:nvPr/>
        </p:nvSpPr>
        <p:spPr>
          <a:xfrm>
            <a:off x="790979" y="2058485"/>
            <a:ext cx="4151746" cy="85216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rmAutofit/>
          </a:bodyPr>
          <a:lstStyle/>
          <a:p>
            <a:pPr>
              <a:buSzPct val="25000"/>
            </a:pPr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35" name="ïṩľíḋé"/>
          <p:cNvSpPr txBox="1"/>
          <p:nvPr/>
        </p:nvSpPr>
        <p:spPr>
          <a:xfrm>
            <a:off x="749578" y="3479223"/>
            <a:ext cx="2495249" cy="104217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 algn="just">
              <a:lnSpc>
                <a:spcPct val="150000"/>
              </a:lnSpc>
              <a:buSzPct val="25000"/>
            </a:pPr>
            <a:r>
              <a:rPr lang="en-US" altLang="zh-CN" sz="1200" dirty="0"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en-US" sz="1200" dirty="0">
              <a:latin typeface="Arial"/>
              <a:ea typeface="微软雅黑"/>
              <a:sym typeface="Arial"/>
            </a:endParaRPr>
          </a:p>
          <a:p>
            <a:pPr algn="just">
              <a:lnSpc>
                <a:spcPct val="150000"/>
              </a:lnSpc>
              <a:buSzPct val="25000"/>
            </a:pPr>
            <a:r>
              <a:rPr lang="en-US" sz="1200" dirty="0">
                <a:latin typeface="Arial"/>
                <a:ea typeface="微软雅黑"/>
                <a:sym typeface="Arial"/>
              </a:rPr>
              <a:t>Adjust the spacing to adapt to Chinese typesetting, use the reference line in PPT.</a:t>
            </a:r>
          </a:p>
        </p:txBody>
      </p:sp>
      <p:grpSp>
        <p:nvGrpSpPr>
          <p:cNvPr id="36" name="í$ļïḑê"/>
          <p:cNvGrpSpPr/>
          <p:nvPr/>
        </p:nvGrpSpPr>
        <p:grpSpPr>
          <a:xfrm>
            <a:off x="7045833" y="1273687"/>
            <a:ext cx="3470172" cy="1181332"/>
            <a:chOff x="8048724" y="1155700"/>
            <a:chExt cx="3470172" cy="1181332"/>
          </a:xfrm>
        </p:grpSpPr>
        <p:sp>
          <p:nvSpPr>
            <p:cNvPr id="52" name="iŝ1íḑé"/>
            <p:cNvSpPr/>
            <p:nvPr/>
          </p:nvSpPr>
          <p:spPr>
            <a:xfrm rot="5400000">
              <a:off x="8022256" y="1503502"/>
              <a:ext cx="383762" cy="33082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3" name="ïṣľíde"/>
            <p:cNvSpPr txBox="1"/>
            <p:nvPr/>
          </p:nvSpPr>
          <p:spPr>
            <a:xfrm>
              <a:off x="8443049" y="1658938"/>
              <a:ext cx="3075847" cy="678094"/>
            </a:xfrm>
            <a:prstGeom prst="rect">
              <a:avLst/>
            </a:prstGeom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  <a:endParaRPr lang="en-US" altLang="zh-CN" sz="11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4" name="iš1iďê"/>
            <p:cNvSpPr txBox="1"/>
            <p:nvPr/>
          </p:nvSpPr>
          <p:spPr>
            <a:xfrm>
              <a:off x="8443049" y="1155700"/>
              <a:ext cx="3075847" cy="503238"/>
            </a:xfrm>
            <a:prstGeom prst="rect">
              <a:avLst/>
            </a:prstGeom>
          </p:spPr>
          <p:txBody>
            <a:bodyPr wrap="square" lIns="91440" tIns="45720" rIns="91440" bIns="45720" anchor="b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latin typeface="Arial"/>
                  <a:ea typeface="微软雅黑"/>
                  <a:sym typeface="Arial"/>
                </a:rPr>
                <a:t>TITLE TEXT</a:t>
              </a:r>
            </a:p>
          </p:txBody>
        </p:sp>
      </p:grpSp>
      <p:grpSp>
        <p:nvGrpSpPr>
          <p:cNvPr id="37" name="ï$ļîḍè"/>
          <p:cNvGrpSpPr/>
          <p:nvPr/>
        </p:nvGrpSpPr>
        <p:grpSpPr>
          <a:xfrm>
            <a:off x="7045833" y="2544993"/>
            <a:ext cx="3470172" cy="1181332"/>
            <a:chOff x="8048724" y="1155700"/>
            <a:chExt cx="3470172" cy="1181332"/>
          </a:xfrm>
        </p:grpSpPr>
        <p:sp>
          <p:nvSpPr>
            <p:cNvPr id="49" name="iṩlîḋè"/>
            <p:cNvSpPr/>
            <p:nvPr/>
          </p:nvSpPr>
          <p:spPr>
            <a:xfrm rot="5400000">
              <a:off x="8022256" y="1503502"/>
              <a:ext cx="383762" cy="330826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0" name="işļïďe"/>
            <p:cNvSpPr txBox="1"/>
            <p:nvPr/>
          </p:nvSpPr>
          <p:spPr>
            <a:xfrm>
              <a:off x="8443049" y="1658938"/>
              <a:ext cx="3075847" cy="678094"/>
            </a:xfrm>
            <a:prstGeom prst="rect">
              <a:avLst/>
            </a:prstGeom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51" name="îṩļîďe"/>
            <p:cNvSpPr txBox="1"/>
            <p:nvPr/>
          </p:nvSpPr>
          <p:spPr>
            <a:xfrm>
              <a:off x="8443049" y="1155700"/>
              <a:ext cx="3075847" cy="503238"/>
            </a:xfrm>
            <a:prstGeom prst="rect">
              <a:avLst/>
            </a:prstGeom>
          </p:spPr>
          <p:txBody>
            <a:bodyPr wrap="square" lIns="91440" tIns="45720" rIns="91440" bIns="45720" anchor="b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latin typeface="Arial"/>
                  <a:ea typeface="微软雅黑"/>
                  <a:sym typeface="Arial"/>
                </a:rPr>
                <a:t>TITLE TEXT</a:t>
              </a:r>
            </a:p>
          </p:txBody>
        </p:sp>
      </p:grpSp>
      <p:grpSp>
        <p:nvGrpSpPr>
          <p:cNvPr id="38" name="î$1ïdè"/>
          <p:cNvGrpSpPr/>
          <p:nvPr/>
        </p:nvGrpSpPr>
        <p:grpSpPr>
          <a:xfrm>
            <a:off x="7045833" y="3816299"/>
            <a:ext cx="3470172" cy="1181332"/>
            <a:chOff x="8048724" y="1155700"/>
            <a:chExt cx="3470172" cy="1181332"/>
          </a:xfrm>
        </p:grpSpPr>
        <p:sp>
          <p:nvSpPr>
            <p:cNvPr id="46" name="išļïḓè"/>
            <p:cNvSpPr/>
            <p:nvPr/>
          </p:nvSpPr>
          <p:spPr>
            <a:xfrm rot="5400000">
              <a:off x="8022256" y="1503502"/>
              <a:ext cx="383762" cy="330826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7" name="ïṡļïḍê"/>
            <p:cNvSpPr txBox="1"/>
            <p:nvPr/>
          </p:nvSpPr>
          <p:spPr>
            <a:xfrm>
              <a:off x="8443049" y="1658938"/>
              <a:ext cx="3075847" cy="678094"/>
            </a:xfrm>
            <a:prstGeom prst="rect">
              <a:avLst/>
            </a:prstGeom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48" name="íṣļíḍê"/>
            <p:cNvSpPr txBox="1"/>
            <p:nvPr/>
          </p:nvSpPr>
          <p:spPr>
            <a:xfrm>
              <a:off x="8443049" y="1155700"/>
              <a:ext cx="3075847" cy="503238"/>
            </a:xfrm>
            <a:prstGeom prst="rect">
              <a:avLst/>
            </a:prstGeom>
          </p:spPr>
          <p:txBody>
            <a:bodyPr wrap="square" lIns="91440" tIns="45720" rIns="91440" bIns="45720" anchor="b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latin typeface="Arial"/>
                  <a:ea typeface="微软雅黑"/>
                  <a:sym typeface="Arial"/>
                </a:rPr>
                <a:t>TITLE TEXT</a:t>
              </a:r>
            </a:p>
          </p:txBody>
        </p:sp>
      </p:grpSp>
      <p:grpSp>
        <p:nvGrpSpPr>
          <p:cNvPr id="39" name="îṩļiḑê"/>
          <p:cNvGrpSpPr/>
          <p:nvPr/>
        </p:nvGrpSpPr>
        <p:grpSpPr>
          <a:xfrm>
            <a:off x="7045833" y="5087604"/>
            <a:ext cx="3470172" cy="1181332"/>
            <a:chOff x="8048724" y="1155700"/>
            <a:chExt cx="3470172" cy="1181332"/>
          </a:xfrm>
        </p:grpSpPr>
        <p:sp>
          <p:nvSpPr>
            <p:cNvPr id="43" name="íṥľîḋé"/>
            <p:cNvSpPr/>
            <p:nvPr/>
          </p:nvSpPr>
          <p:spPr>
            <a:xfrm rot="5400000">
              <a:off x="8022256" y="1503502"/>
              <a:ext cx="383762" cy="330826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işḷíḓé"/>
            <p:cNvSpPr txBox="1"/>
            <p:nvPr/>
          </p:nvSpPr>
          <p:spPr>
            <a:xfrm>
              <a:off x="8443049" y="1658938"/>
              <a:ext cx="3075847" cy="678094"/>
            </a:xfrm>
            <a:prstGeom prst="rect">
              <a:avLst/>
            </a:prstGeom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  <p:sp>
          <p:nvSpPr>
            <p:cNvPr id="45" name="îŝḻïde"/>
            <p:cNvSpPr txBox="1"/>
            <p:nvPr/>
          </p:nvSpPr>
          <p:spPr>
            <a:xfrm>
              <a:off x="8443049" y="1155700"/>
              <a:ext cx="3075847" cy="503238"/>
            </a:xfrm>
            <a:prstGeom prst="rect">
              <a:avLst/>
            </a:prstGeom>
          </p:spPr>
          <p:txBody>
            <a:bodyPr wrap="square" lIns="91440" tIns="45720" rIns="91440" bIns="45720" anchor="b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dirty="0">
                  <a:latin typeface="Arial"/>
                  <a:ea typeface="微软雅黑"/>
                  <a:sym typeface="Arial"/>
                </a:rPr>
                <a:t>TITLE TEXT</a:t>
              </a:r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7440158" y="2481493"/>
            <a:ext cx="30758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440158" y="3726325"/>
            <a:ext cx="30758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440158" y="4971157"/>
            <a:ext cx="30758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467857" y="208770"/>
            <a:ext cx="3570339" cy="824323"/>
            <a:chOff x="467857" y="208770"/>
            <a:chExt cx="3570339" cy="824323"/>
          </a:xfrm>
        </p:grpSpPr>
        <p:sp>
          <p:nvSpPr>
            <p:cNvPr id="57" name="文本框 56"/>
            <p:cNvSpPr txBox="1"/>
            <p:nvPr userDrawn="1"/>
          </p:nvSpPr>
          <p:spPr>
            <a:xfrm>
              <a:off x="467857" y="208770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8" name="文本框 57"/>
            <p:cNvSpPr txBox="1"/>
            <p:nvPr userDrawn="1"/>
          </p:nvSpPr>
          <p:spPr>
            <a:xfrm>
              <a:off x="467857" y="725316"/>
              <a:ext cx="35703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Use "Title Only" Layout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6463144" y="1914046"/>
            <a:ext cx="4666619" cy="1047572"/>
            <a:chOff x="11488" y="3323"/>
            <a:chExt cx="9070" cy="2200"/>
          </a:xfrm>
        </p:grpSpPr>
        <p:sp>
          <p:nvSpPr>
            <p:cNvPr id="11" name="矩形 10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11488" y="4441"/>
              <a:ext cx="9070" cy="1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We provide professional-quality free PowerPoint templates to help you with your business presentations - freeppt7.com.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1569" y="3323"/>
              <a:ext cx="6365" cy="83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 HERE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34332" y="4101634"/>
            <a:ext cx="4874996" cy="988511"/>
            <a:chOff x="11432" y="3323"/>
            <a:chExt cx="9475" cy="2076"/>
          </a:xfrm>
        </p:grpSpPr>
        <p:sp>
          <p:nvSpPr>
            <p:cNvPr id="6" name="矩形 5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  <p:cNvSpPr/>
            <p:nvPr/>
          </p:nvSpPr>
          <p:spPr>
            <a:xfrm>
              <a:off x="11432" y="4317"/>
              <a:ext cx="9475" cy="1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We provide professional-quality free PowerPoint templates to help you with your business presentations - freeppt7.com.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569" y="3323"/>
              <a:ext cx="6481" cy="83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 HERE</a:t>
              </a:r>
            </a:p>
          </p:txBody>
        </p:sp>
      </p:grpSp>
      <p:pic>
        <p:nvPicPr>
          <p:cNvPr id="19" name="图片占位符 1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图片占位符 2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6" name="组合 25"/>
          <p:cNvGrpSpPr/>
          <p:nvPr/>
        </p:nvGrpSpPr>
        <p:grpSpPr>
          <a:xfrm>
            <a:off x="467857" y="208770"/>
            <a:ext cx="3570339" cy="824323"/>
            <a:chOff x="467857" y="208770"/>
            <a:chExt cx="3570339" cy="824323"/>
          </a:xfrm>
        </p:grpSpPr>
        <p:sp>
          <p:nvSpPr>
            <p:cNvPr id="27" name="文本框 26"/>
            <p:cNvSpPr txBox="1"/>
            <p:nvPr userDrawn="1"/>
          </p:nvSpPr>
          <p:spPr>
            <a:xfrm>
              <a:off x="467857" y="208770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文本框 27"/>
            <p:cNvSpPr txBox="1"/>
            <p:nvPr userDrawn="1"/>
          </p:nvSpPr>
          <p:spPr>
            <a:xfrm>
              <a:off x="467857" y="725316"/>
              <a:ext cx="35703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Use "Title Only" Layout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1" y="2048647"/>
            <a:ext cx="6784543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在此</a:t>
            </a:r>
            <a:r>
              <a:rPr lang="en-US" altLang="zh-CN" sz="20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US" sz="20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" name="Rectangle 24"/>
          <p:cNvSpPr/>
          <p:nvPr/>
        </p:nvSpPr>
        <p:spPr>
          <a:xfrm>
            <a:off x="8841942" y="4068384"/>
            <a:ext cx="914400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3</a:t>
            </a:r>
          </a:p>
        </p:txBody>
      </p:sp>
      <p:sp>
        <p:nvSpPr>
          <p:cNvPr id="10" name="Rectangle 25"/>
          <p:cNvSpPr/>
          <p:nvPr/>
        </p:nvSpPr>
        <p:spPr>
          <a:xfrm>
            <a:off x="7848715" y="4068384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2</a:t>
            </a:r>
          </a:p>
        </p:txBody>
      </p:sp>
      <p:sp>
        <p:nvSpPr>
          <p:cNvPr id="12" name="Rectangle 26"/>
          <p:cNvSpPr/>
          <p:nvPr/>
        </p:nvSpPr>
        <p:spPr>
          <a:xfrm>
            <a:off x="6863369" y="4068384"/>
            <a:ext cx="91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1</a:t>
            </a:r>
          </a:p>
        </p:txBody>
      </p:sp>
      <p:sp>
        <p:nvSpPr>
          <p:cNvPr id="13" name="Rectangle 27"/>
          <p:cNvSpPr/>
          <p:nvPr/>
        </p:nvSpPr>
        <p:spPr>
          <a:xfrm>
            <a:off x="9840425" y="2043391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5</a:t>
            </a:r>
          </a:p>
        </p:txBody>
      </p:sp>
      <p:sp>
        <p:nvSpPr>
          <p:cNvPr id="14" name="Rectangle 28"/>
          <p:cNvSpPr/>
          <p:nvPr/>
        </p:nvSpPr>
        <p:spPr>
          <a:xfrm>
            <a:off x="9840425" y="3060267"/>
            <a:ext cx="914400" cy="914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4</a:t>
            </a:r>
          </a:p>
        </p:txBody>
      </p:sp>
      <p:sp>
        <p:nvSpPr>
          <p:cNvPr id="16" name="Rectangle 29"/>
          <p:cNvSpPr/>
          <p:nvPr/>
        </p:nvSpPr>
        <p:spPr>
          <a:xfrm>
            <a:off x="9865273" y="4066632"/>
            <a:ext cx="1755227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266190" y="3124835"/>
            <a:ext cx="5093335" cy="1099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b="1" dirty="0">
                <a:latin typeface="Arial"/>
                <a:ea typeface="微软雅黑"/>
                <a:sym typeface="Arial"/>
              </a:rPr>
              <a:t>ADD TITLE TEXT</a:t>
            </a:r>
            <a:endParaRPr lang="en-US" altLang="zh-CN" sz="1200" b="1" dirty="0">
              <a:latin typeface="Arial"/>
              <a:ea typeface="微软雅黑"/>
              <a:sym typeface="Arial"/>
            </a:endParaRP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  <a:p>
            <a:pPr>
              <a:spcBef>
                <a:spcPts val="600"/>
              </a:spcBef>
            </a:pP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66190" y="3987165"/>
            <a:ext cx="509333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b="1" dirty="0">
              <a:latin typeface="Arial"/>
              <a:ea typeface="微软雅黑"/>
              <a:sym typeface="Arial"/>
            </a:endParaRP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266190" y="4925695"/>
            <a:ext cx="5029835" cy="87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b="1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b="1" dirty="0">
              <a:latin typeface="Arial"/>
              <a:ea typeface="微软雅黑"/>
              <a:sym typeface="Arial"/>
            </a:endParaRPr>
          </a:p>
          <a:p>
            <a:pPr>
              <a:spcBef>
                <a:spcPts val="600"/>
              </a:spcBef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7" name="组合 16"/>
          <p:cNvGrpSpPr/>
          <p:nvPr/>
        </p:nvGrpSpPr>
        <p:grpSpPr>
          <a:xfrm>
            <a:off x="467857" y="208770"/>
            <a:ext cx="3570339" cy="824323"/>
            <a:chOff x="467857" y="208770"/>
            <a:chExt cx="3570339" cy="824323"/>
          </a:xfrm>
        </p:grpSpPr>
        <p:sp>
          <p:nvSpPr>
            <p:cNvPr id="18" name="文本框 17"/>
            <p:cNvSpPr txBox="1"/>
            <p:nvPr userDrawn="1"/>
          </p:nvSpPr>
          <p:spPr>
            <a:xfrm>
              <a:off x="467857" y="208770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文本框 18"/>
            <p:cNvSpPr txBox="1"/>
            <p:nvPr userDrawn="1"/>
          </p:nvSpPr>
          <p:spPr>
            <a:xfrm>
              <a:off x="467857" y="725316"/>
              <a:ext cx="35703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Use "Title Only" Layout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6" grpId="0" bldLvl="0" animBg="1"/>
      <p:bldP spid="44" grpId="0"/>
      <p:bldP spid="46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任意多边形: 形状 74"/>
          <p:cNvSpPr/>
          <p:nvPr/>
        </p:nvSpPr>
        <p:spPr>
          <a:xfrm rot="18846840">
            <a:off x="3503368" y="1761779"/>
            <a:ext cx="11344862" cy="6736582"/>
          </a:xfrm>
          <a:custGeom>
            <a:avLst/>
            <a:gdLst>
              <a:gd name="connsiteX0" fmla="*/ 9552114 w 11344862"/>
              <a:gd name="connsiteY0" fmla="*/ 0 h 6736582"/>
              <a:gd name="connsiteX1" fmla="*/ 11344862 w 11344862"/>
              <a:gd name="connsiteY1" fmla="*/ 1849068 h 6736582"/>
              <a:gd name="connsiteX2" fmla="*/ 11344862 w 11344862"/>
              <a:gd name="connsiteY2" fmla="*/ 2069727 h 6736582"/>
              <a:gd name="connsiteX3" fmla="*/ 6531395 w 11344862"/>
              <a:gd name="connsiteY3" fmla="*/ 6736582 h 6736582"/>
              <a:gd name="connsiteX4" fmla="*/ 0 w 11344862"/>
              <a:gd name="connsiteY4" fmla="*/ 0 h 673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44862" h="6736582">
                <a:moveTo>
                  <a:pt x="9552114" y="0"/>
                </a:moveTo>
                <a:lnTo>
                  <a:pt x="11344862" y="1849068"/>
                </a:lnTo>
                <a:lnTo>
                  <a:pt x="11344862" y="2069727"/>
                </a:lnTo>
                <a:lnTo>
                  <a:pt x="6531395" y="67365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2" name="任意多边形: 形状 71"/>
          <p:cNvSpPr/>
          <p:nvPr/>
        </p:nvSpPr>
        <p:spPr>
          <a:xfrm rot="16200000">
            <a:off x="5774193" y="440192"/>
            <a:ext cx="6857999" cy="5977617"/>
          </a:xfrm>
          <a:custGeom>
            <a:avLst/>
            <a:gdLst>
              <a:gd name="connsiteX0" fmla="*/ 6857999 w 6857999"/>
              <a:gd name="connsiteY0" fmla="*/ 3520436 h 5977617"/>
              <a:gd name="connsiteX1" fmla="*/ 6857999 w 6857999"/>
              <a:gd name="connsiteY1" fmla="*/ 5977617 h 5977617"/>
              <a:gd name="connsiteX2" fmla="*/ 0 w 6857999"/>
              <a:gd name="connsiteY2" fmla="*/ 5977616 h 5977617"/>
              <a:gd name="connsiteX3" fmla="*/ 0 w 6857999"/>
              <a:gd name="connsiteY3" fmla="*/ 3100082 h 5977617"/>
              <a:gd name="connsiteX4" fmla="*/ 3211284 w 6857999"/>
              <a:gd name="connsiteY4" fmla="*/ 0 h 597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5977617">
                <a:moveTo>
                  <a:pt x="6857999" y="3520436"/>
                </a:moveTo>
                <a:lnTo>
                  <a:pt x="6857999" y="5977617"/>
                </a:lnTo>
                <a:lnTo>
                  <a:pt x="0" y="5977616"/>
                </a:lnTo>
                <a:lnTo>
                  <a:pt x="0" y="3100082"/>
                </a:lnTo>
                <a:lnTo>
                  <a:pt x="3211284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9" name="任意多边形: 形状 78"/>
          <p:cNvSpPr/>
          <p:nvPr/>
        </p:nvSpPr>
        <p:spPr>
          <a:xfrm>
            <a:off x="3318857" y="3750126"/>
            <a:ext cx="5791052" cy="3107874"/>
          </a:xfrm>
          <a:custGeom>
            <a:avLst/>
            <a:gdLst>
              <a:gd name="connsiteX0" fmla="*/ 2895526 w 5791052"/>
              <a:gd name="connsiteY0" fmla="*/ 0 h 3107874"/>
              <a:gd name="connsiteX1" fmla="*/ 5791052 w 5791052"/>
              <a:gd name="connsiteY1" fmla="*/ 3107874 h 3107874"/>
              <a:gd name="connsiteX2" fmla="*/ 0 w 5791052"/>
              <a:gd name="connsiteY2" fmla="*/ 3107874 h 310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1052" h="3107874">
                <a:moveTo>
                  <a:pt x="2895526" y="0"/>
                </a:moveTo>
                <a:lnTo>
                  <a:pt x="5791052" y="3107874"/>
                </a:lnTo>
                <a:lnTo>
                  <a:pt x="0" y="3107874"/>
                </a:lnTo>
                <a:close/>
              </a:path>
            </a:pathLst>
          </a:cu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3" name="矩形 62"/>
          <p:cNvSpPr/>
          <p:nvPr/>
        </p:nvSpPr>
        <p:spPr>
          <a:xfrm rot="18846840" flipV="1">
            <a:off x="3836465" y="2127901"/>
            <a:ext cx="6663456" cy="192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7" name="任意多边形: 形状 76"/>
          <p:cNvSpPr/>
          <p:nvPr/>
        </p:nvSpPr>
        <p:spPr>
          <a:xfrm rot="18846840" flipV="1">
            <a:off x="-1872084" y="-366334"/>
            <a:ext cx="5649712" cy="2823505"/>
          </a:xfrm>
          <a:custGeom>
            <a:avLst/>
            <a:gdLst>
              <a:gd name="connsiteX0" fmla="*/ 2912207 w 5649712"/>
              <a:gd name="connsiteY0" fmla="*/ 2823505 h 2823505"/>
              <a:gd name="connsiteX1" fmla="*/ 5649712 w 5649712"/>
              <a:gd name="connsiteY1" fmla="*/ 0 h 2823505"/>
              <a:gd name="connsiteX2" fmla="*/ 0 w 5649712"/>
              <a:gd name="connsiteY2" fmla="*/ 0 h 282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49712" h="2823505">
                <a:moveTo>
                  <a:pt x="2912207" y="2823505"/>
                </a:moveTo>
                <a:lnTo>
                  <a:pt x="56497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4" name="矩形 63"/>
          <p:cNvSpPr/>
          <p:nvPr/>
        </p:nvSpPr>
        <p:spPr>
          <a:xfrm rot="18846840" flipV="1">
            <a:off x="-1151402" y="1902697"/>
            <a:ext cx="6025046" cy="192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417580" y="390349"/>
            <a:ext cx="139653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 anchor="b">
            <a:spAutoFit/>
          </a:bodyPr>
          <a:lstStyle/>
          <a:p>
            <a:r>
              <a:rPr lang="en-US" altLang="zh-CN" b="1" spc="-15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LOGO</a:t>
            </a:r>
            <a:r>
              <a:rPr lang="en-US" altLang="zh-CN" spc="-15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HERE</a:t>
            </a:r>
            <a:endParaRPr lang="zh-CN" altLang="en-US" spc="-15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657164" y="2379332"/>
            <a:ext cx="60812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400">
              <a:spcBef>
                <a:spcPct val="0"/>
              </a:spcBef>
            </a:pPr>
            <a:r>
              <a:rPr lang="zh-CN" altLang="en-US" sz="8000" b="1" spc="-150" dirty="0">
                <a:solidFill>
                  <a:schemeClr val="bg1"/>
                </a:solidFill>
                <a:latin typeface="Arial"/>
                <a:ea typeface="微软雅黑"/>
                <a:cs typeface="+mj-cs"/>
                <a:sym typeface="Arial"/>
              </a:rPr>
              <a:t>T</a:t>
            </a:r>
            <a:r>
              <a:rPr lang="en-US" altLang="zh-CN" sz="8000" b="1" spc="-150" dirty="0">
                <a:solidFill>
                  <a:schemeClr val="bg1"/>
                </a:solidFill>
                <a:latin typeface="Arial"/>
                <a:ea typeface="微软雅黑"/>
                <a:cs typeface="+mj-cs"/>
                <a:sym typeface="Arial"/>
              </a:rPr>
              <a:t>HANKS</a:t>
            </a:r>
            <a:endParaRPr lang="zh-CN" altLang="en-US" sz="8000" b="1" spc="-150" dirty="0">
              <a:solidFill>
                <a:schemeClr val="bg1"/>
              </a:solidFill>
              <a:latin typeface="Arial"/>
              <a:ea typeface="微软雅黑"/>
              <a:cs typeface="+mj-cs"/>
              <a:sym typeface="Arial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15AE67F-74AF-82BE-7189-8B7E0D6FABBF}"/>
              </a:ext>
            </a:extLst>
          </p:cNvPr>
          <p:cNvGrpSpPr/>
          <p:nvPr/>
        </p:nvGrpSpPr>
        <p:grpSpPr>
          <a:xfrm>
            <a:off x="4453990" y="5868399"/>
            <a:ext cx="3545322" cy="314481"/>
            <a:chOff x="4414802" y="4745227"/>
            <a:chExt cx="3545322" cy="31448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E0CA790A-33F3-8FF7-75A6-EFF03B83BBC1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1" name="Oval 15">
                <a:extLst>
                  <a:ext uri="{FF2B5EF4-FFF2-40B4-BE49-F238E27FC236}">
                    <a16:creationId xmlns:a16="http://schemas.microsoft.com/office/drawing/2014/main" id="{C60595DB-4513-F417-70DA-E9D27BF9CF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FF72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" name="Group 16">
                <a:extLst>
                  <a:ext uri="{FF2B5EF4-FFF2-40B4-BE49-F238E27FC236}">
                    <a16:creationId xmlns:a16="http://schemas.microsoft.com/office/drawing/2014/main" id="{6A7CFD45-9BCB-4D55-7DC7-E75A617A02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3" name="Freeform 17">
                  <a:extLst>
                    <a:ext uri="{FF2B5EF4-FFF2-40B4-BE49-F238E27FC236}">
                      <a16:creationId xmlns:a16="http://schemas.microsoft.com/office/drawing/2014/main" id="{28341861-5E44-CA96-8696-D672D26E86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8">
                  <a:extLst>
                    <a:ext uri="{FF2B5EF4-FFF2-40B4-BE49-F238E27FC236}">
                      <a16:creationId xmlns:a16="http://schemas.microsoft.com/office/drawing/2014/main" id="{2872F79B-2E82-05CF-E6D8-51446660B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CCC63602-122F-8B80-5E93-B81365BF2841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98213E46-FB3B-0A71-4B56-191DCB693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FF720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22EA9F5C-8ECC-F75C-7E16-B045BB4BBE71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9" name="Freeform 12">
                  <a:extLst>
                    <a:ext uri="{FF2B5EF4-FFF2-40B4-BE49-F238E27FC236}">
                      <a16:creationId xmlns:a16="http://schemas.microsoft.com/office/drawing/2014/main" id="{5375212A-857F-7069-3F07-3D0DEE3A66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Freeform 13">
                  <a:extLst>
                    <a:ext uri="{FF2B5EF4-FFF2-40B4-BE49-F238E27FC236}">
                      <a16:creationId xmlns:a16="http://schemas.microsoft.com/office/drawing/2014/main" id="{6F244B0A-817B-286C-E01B-070EAB00F6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F9A3E382-BF23-CBA7-B101-609F891756A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929EFEC-E8B0-8B76-8743-393671A066F1}"/>
                </a:ext>
              </a:extLst>
            </p:cNvPr>
            <p:cNvSpPr/>
            <p:nvPr/>
          </p:nvSpPr>
          <p:spPr>
            <a:xfrm>
              <a:off x="4705028" y="4751931"/>
              <a:ext cx="18921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9" grpId="0" animBg="1"/>
      <p:bldP spid="63" grpId="0" animBg="1"/>
      <p:bldP spid="64" grpId="0" animBg="1"/>
      <p:bldP spid="80" grpId="0" animBg="1"/>
      <p:bldP spid="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6291618" y="4470697"/>
            <a:ext cx="5338441" cy="822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Lorem ipsum dolor sitamet, consecteturadipiscing elit, sed doeiusmenim ad minim veniam, quis nostrud exercitation ullamco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649884" y="2757085"/>
            <a:ext cx="2980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13435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PART 01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13435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414003" y="3875501"/>
            <a:ext cx="2216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任意多边形: 形状 11"/>
          <p:cNvSpPr/>
          <p:nvPr/>
        </p:nvSpPr>
        <p:spPr>
          <a:xfrm>
            <a:off x="-1592025" y="-1"/>
            <a:ext cx="8597875" cy="6974006"/>
          </a:xfrm>
          <a:custGeom>
            <a:avLst/>
            <a:gdLst>
              <a:gd name="connsiteX0" fmla="*/ 6805736 w 8597875"/>
              <a:gd name="connsiteY0" fmla="*/ 2757084 h 6974006"/>
              <a:gd name="connsiteX1" fmla="*/ 8597875 w 8597875"/>
              <a:gd name="connsiteY1" fmla="*/ 2757084 h 6974006"/>
              <a:gd name="connsiteX2" fmla="*/ 5376737 w 8597875"/>
              <a:gd name="connsiteY2" fmla="*/ 6974006 h 6974006"/>
              <a:gd name="connsiteX3" fmla="*/ 3584598 w 8597875"/>
              <a:gd name="connsiteY3" fmla="*/ 6974006 h 6974006"/>
              <a:gd name="connsiteX4" fmla="*/ 5240489 w 8597875"/>
              <a:gd name="connsiteY4" fmla="*/ 1848732 h 6974006"/>
              <a:gd name="connsiteX5" fmla="*/ 7011967 w 8597875"/>
              <a:gd name="connsiteY5" fmla="*/ 1848732 h 6974006"/>
              <a:gd name="connsiteX6" fmla="*/ 3185588 w 8597875"/>
              <a:gd name="connsiteY6" fmla="*/ 6858000 h 6974006"/>
              <a:gd name="connsiteX7" fmla="*/ 1414110 w 8597875"/>
              <a:gd name="connsiteY7" fmla="*/ 6858000 h 6974006"/>
              <a:gd name="connsiteX8" fmla="*/ 4430043 w 8597875"/>
              <a:gd name="connsiteY8" fmla="*/ 0 h 6974006"/>
              <a:gd name="connsiteX9" fmla="*/ 5995705 w 8597875"/>
              <a:gd name="connsiteY9" fmla="*/ 0 h 6974006"/>
              <a:gd name="connsiteX10" fmla="*/ 1565662 w 8597875"/>
              <a:gd name="connsiteY10" fmla="*/ 5799549 h 6974006"/>
              <a:gd name="connsiteX11" fmla="*/ 0 w 8597875"/>
              <a:gd name="connsiteY11" fmla="*/ 5799549 h 697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97875" h="6974006">
                <a:moveTo>
                  <a:pt x="6805736" y="2757084"/>
                </a:moveTo>
                <a:lnTo>
                  <a:pt x="8597875" y="2757084"/>
                </a:lnTo>
                <a:lnTo>
                  <a:pt x="5376737" y="6974006"/>
                </a:lnTo>
                <a:lnTo>
                  <a:pt x="3584598" y="6974006"/>
                </a:lnTo>
                <a:close/>
                <a:moveTo>
                  <a:pt x="5240489" y="1848732"/>
                </a:moveTo>
                <a:lnTo>
                  <a:pt x="7011967" y="1848732"/>
                </a:lnTo>
                <a:lnTo>
                  <a:pt x="3185588" y="6858000"/>
                </a:lnTo>
                <a:lnTo>
                  <a:pt x="1414110" y="6858000"/>
                </a:lnTo>
                <a:close/>
                <a:moveTo>
                  <a:pt x="4430043" y="0"/>
                </a:moveTo>
                <a:lnTo>
                  <a:pt x="5995705" y="0"/>
                </a:lnTo>
                <a:lnTo>
                  <a:pt x="1565662" y="5799549"/>
                </a:lnTo>
                <a:lnTo>
                  <a:pt x="0" y="5799549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10183720" y="30421"/>
            <a:ext cx="2008280" cy="2629121"/>
          </a:xfrm>
          <a:custGeom>
            <a:avLst/>
            <a:gdLst>
              <a:gd name="connsiteX0" fmla="*/ 2008280 w 2008280"/>
              <a:gd name="connsiteY0" fmla="*/ 0 h 2629121"/>
              <a:gd name="connsiteX1" fmla="*/ 2008280 w 2008280"/>
              <a:gd name="connsiteY1" fmla="*/ 2049672 h 2629121"/>
              <a:gd name="connsiteX2" fmla="*/ 1565662 w 2008280"/>
              <a:gd name="connsiteY2" fmla="*/ 2629121 h 2629121"/>
              <a:gd name="connsiteX3" fmla="*/ 0 w 2008280"/>
              <a:gd name="connsiteY3" fmla="*/ 2629121 h 262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280" h="2629121">
                <a:moveTo>
                  <a:pt x="2008280" y="0"/>
                </a:moveTo>
                <a:lnTo>
                  <a:pt x="2008280" y="2049672"/>
                </a:lnTo>
                <a:lnTo>
                  <a:pt x="1565662" y="2629121"/>
                </a:lnTo>
                <a:lnTo>
                  <a:pt x="0" y="26291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1978534" y="2757083"/>
            <a:ext cx="5013277" cy="4216922"/>
          </a:xfrm>
          <a:custGeom>
            <a:avLst/>
            <a:gdLst>
              <a:gd name="connsiteX0" fmla="*/ 3221138 w 5013277"/>
              <a:gd name="connsiteY0" fmla="*/ 0 h 4216922"/>
              <a:gd name="connsiteX1" fmla="*/ 5013277 w 5013277"/>
              <a:gd name="connsiteY1" fmla="*/ 0 h 4216922"/>
              <a:gd name="connsiteX2" fmla="*/ 1792139 w 5013277"/>
              <a:gd name="connsiteY2" fmla="*/ 4216922 h 4216922"/>
              <a:gd name="connsiteX3" fmla="*/ 0 w 5013277"/>
              <a:gd name="connsiteY3" fmla="*/ 4216922 h 4216922"/>
              <a:gd name="connsiteX4" fmla="*/ 3221138 w 5013277"/>
              <a:gd name="connsiteY4" fmla="*/ 0 h 4216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3277" h="4216922">
                <a:moveTo>
                  <a:pt x="3221138" y="0"/>
                </a:moveTo>
                <a:lnTo>
                  <a:pt x="5013277" y="0"/>
                </a:lnTo>
                <a:lnTo>
                  <a:pt x="1792139" y="4216922"/>
                </a:lnTo>
                <a:lnTo>
                  <a:pt x="0" y="4216922"/>
                </a:lnTo>
                <a:lnTo>
                  <a:pt x="32211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5" presetClass="pat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10404 -2.96296E-6 " pathEditMode="relative" rAng="0" ptsTypes="AA">
                                      <p:cBhvr>
                                        <p:cTn id="10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19" grpId="0"/>
      <p:bldP spid="12" grpId="0" animBg="1"/>
      <p:bldP spid="10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组合 1"/>
          <p:cNvGrpSpPr/>
          <p:nvPr/>
        </p:nvGrpSpPr>
        <p:grpSpPr>
          <a:xfrm>
            <a:off x="26405" y="823457"/>
            <a:ext cx="7692461" cy="4878030"/>
            <a:chOff x="0" y="812120"/>
            <a:chExt cx="7725926" cy="4899251"/>
          </a:xfrm>
        </p:grpSpPr>
        <p:sp>
          <p:nvSpPr>
            <p:cNvPr id="5" name="矩形 4"/>
            <p:cNvSpPr/>
            <p:nvPr/>
          </p:nvSpPr>
          <p:spPr>
            <a:xfrm>
              <a:off x="0" y="1146628"/>
              <a:ext cx="7315200" cy="4564743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943105" y="812120"/>
              <a:ext cx="3782821" cy="3795692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0" dirty="0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7" name="Shape 48"/>
          <p:cNvSpPr txBox="1"/>
          <p:nvPr/>
        </p:nvSpPr>
        <p:spPr>
          <a:xfrm>
            <a:off x="767177" y="2614341"/>
            <a:ext cx="2863242" cy="1489381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700" b="1" kern="1200" spc="-201">
                <a:solidFill>
                  <a:srgbClr val="1C1D2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780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Double</a:t>
            </a:r>
          </a:p>
          <a:p>
            <a:pPr>
              <a:lnSpc>
                <a:spcPct val="100000"/>
              </a:lnSpc>
            </a:pPr>
            <a:r>
              <a:rPr lang="en-US" sz="4780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Expcsure</a:t>
            </a:r>
          </a:p>
          <a:p>
            <a:pPr>
              <a:lnSpc>
                <a:spcPct val="100000"/>
              </a:lnSpc>
            </a:pPr>
            <a:r>
              <a:rPr lang="en-US" sz="4780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Photo Slide</a:t>
            </a:r>
          </a:p>
        </p:txBody>
      </p:sp>
      <p:sp>
        <p:nvSpPr>
          <p:cNvPr id="8" name="Rectangle 43"/>
          <p:cNvSpPr/>
          <p:nvPr/>
        </p:nvSpPr>
        <p:spPr bwMode="auto">
          <a:xfrm>
            <a:off x="7386129" y="606249"/>
            <a:ext cx="3351559" cy="43441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>
            <a:spAutoFit/>
          </a:bodyPr>
          <a:lstStyle/>
          <a:p>
            <a:pPr defTabSz="2276475">
              <a:lnSpc>
                <a:spcPts val="3685"/>
              </a:lnSpc>
            </a:pPr>
            <a:r>
              <a:rPr lang="en-US" altLang="zh-CN" sz="2690" b="1" spc="249" dirty="0">
                <a:solidFill>
                  <a:schemeClr val="tx2"/>
                </a:solidFill>
                <a:latin typeface="Arial"/>
                <a:ea typeface="微软雅黑"/>
                <a:cs typeface="Poppins" charset="0"/>
                <a:sym typeface="Arial"/>
              </a:rPr>
              <a:t>ADD TITLE TEXT</a:t>
            </a:r>
            <a:endParaRPr lang="zh-CN" altLang="en-US" sz="2690" b="1" spc="249" dirty="0">
              <a:solidFill>
                <a:schemeClr val="tx2"/>
              </a:solidFill>
              <a:latin typeface="Arial"/>
              <a:ea typeface="微软雅黑"/>
              <a:cs typeface="Poppins" charset="0"/>
              <a:sym typeface="Arial"/>
            </a:endParaRPr>
          </a:p>
        </p:txBody>
      </p:sp>
      <p:sp>
        <p:nvSpPr>
          <p:cNvPr id="10" name="TextBox 504"/>
          <p:cNvSpPr txBox="1"/>
          <p:nvPr/>
        </p:nvSpPr>
        <p:spPr>
          <a:xfrm>
            <a:off x="7718866" y="3259262"/>
            <a:ext cx="3598669" cy="1187373"/>
          </a:xfrm>
          <a:prstGeom prst="rect">
            <a:avLst/>
          </a:prstGeom>
          <a:noFill/>
        </p:spPr>
        <p:txBody>
          <a:bodyPr wrap="square" lIns="123824" tIns="61911" rIns="123824" bIns="61911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50000"/>
              </a:lnSpc>
              <a:spcAft>
                <a:spcPts val="1625"/>
              </a:spcAft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ṡľïḍê"/>
          <p:cNvSpPr/>
          <p:nvPr/>
        </p:nvSpPr>
        <p:spPr>
          <a:xfrm>
            <a:off x="2589902" y="4154156"/>
            <a:ext cx="291356" cy="2913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5" name="i$liďe"/>
          <p:cNvSpPr/>
          <p:nvPr/>
        </p:nvSpPr>
        <p:spPr>
          <a:xfrm>
            <a:off x="5964717" y="4154156"/>
            <a:ext cx="291356" cy="291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6" name="ï$ļiḍe"/>
          <p:cNvSpPr/>
          <p:nvPr/>
        </p:nvSpPr>
        <p:spPr>
          <a:xfrm>
            <a:off x="9344202" y="4154156"/>
            <a:ext cx="291356" cy="2913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7" name="ïšľiḍè"/>
          <p:cNvSpPr/>
          <p:nvPr/>
        </p:nvSpPr>
        <p:spPr>
          <a:xfrm>
            <a:off x="10101824" y="2611762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8" name="îṧḻîḓé"/>
          <p:cNvSpPr/>
          <p:nvPr/>
        </p:nvSpPr>
        <p:spPr>
          <a:xfrm>
            <a:off x="7643389" y="2460429"/>
            <a:ext cx="1217066" cy="1217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9" name="íśľïḋè"/>
          <p:cNvSpPr/>
          <p:nvPr/>
        </p:nvSpPr>
        <p:spPr>
          <a:xfrm>
            <a:off x="8598927" y="2178008"/>
            <a:ext cx="1781907" cy="17819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0" name="isḻíḑè"/>
          <p:cNvSpPr/>
          <p:nvPr/>
        </p:nvSpPr>
        <p:spPr>
          <a:xfrm>
            <a:off x="6725685" y="2611761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1" name="ïSļíḓé"/>
          <p:cNvSpPr/>
          <p:nvPr/>
        </p:nvSpPr>
        <p:spPr>
          <a:xfrm>
            <a:off x="4267250" y="2460428"/>
            <a:ext cx="1217066" cy="1217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2" name="íśľïďê"/>
          <p:cNvSpPr/>
          <p:nvPr/>
        </p:nvSpPr>
        <p:spPr>
          <a:xfrm>
            <a:off x="5222788" y="2178007"/>
            <a:ext cx="1781907" cy="17819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3" name="íś1iḋé"/>
          <p:cNvSpPr/>
          <p:nvPr/>
        </p:nvSpPr>
        <p:spPr>
          <a:xfrm>
            <a:off x="3352850" y="2611762"/>
            <a:ext cx="914400" cy="9144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4" name="iṩļîḑé"/>
          <p:cNvSpPr/>
          <p:nvPr/>
        </p:nvSpPr>
        <p:spPr>
          <a:xfrm>
            <a:off x="894415" y="2460429"/>
            <a:ext cx="1217066" cy="12170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5" name="îşḻíďè"/>
          <p:cNvSpPr/>
          <p:nvPr/>
        </p:nvSpPr>
        <p:spPr>
          <a:xfrm>
            <a:off x="1849953" y="2178008"/>
            <a:ext cx="1781907" cy="17819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6" name="íśľidè"/>
          <p:cNvSpPr/>
          <p:nvPr/>
        </p:nvSpPr>
        <p:spPr>
          <a:xfrm>
            <a:off x="3859822" y="2566039"/>
            <a:ext cx="1005840" cy="10058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7" name="ïs1ídè"/>
          <p:cNvSpPr/>
          <p:nvPr/>
        </p:nvSpPr>
        <p:spPr>
          <a:xfrm>
            <a:off x="7229898" y="2566039"/>
            <a:ext cx="1005840" cy="10058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8" name="iṩľíḍe"/>
          <p:cNvSpPr/>
          <p:nvPr/>
        </p:nvSpPr>
        <p:spPr bwMode="auto">
          <a:xfrm>
            <a:off x="4176615" y="2884851"/>
            <a:ext cx="351924" cy="368215"/>
          </a:xfrm>
          <a:custGeom>
            <a:avLst/>
            <a:gdLst>
              <a:gd name="T0" fmla="*/ 174 w 181"/>
              <a:gd name="T1" fmla="*/ 78 h 190"/>
              <a:gd name="T2" fmla="*/ 105 w 181"/>
              <a:gd name="T3" fmla="*/ 9 h 190"/>
              <a:gd name="T4" fmla="*/ 73 w 181"/>
              <a:gd name="T5" fmla="*/ 9 h 190"/>
              <a:gd name="T6" fmla="*/ 73 w 181"/>
              <a:gd name="T7" fmla="*/ 41 h 190"/>
              <a:gd name="T8" fmla="*/ 100 w 181"/>
              <a:gd name="T9" fmla="*/ 68 h 190"/>
              <a:gd name="T10" fmla="*/ 26 w 181"/>
              <a:gd name="T11" fmla="*/ 68 h 190"/>
              <a:gd name="T12" fmla="*/ 0 w 181"/>
              <a:gd name="T13" fmla="*/ 92 h 190"/>
              <a:gd name="T14" fmla="*/ 26 w 181"/>
              <a:gd name="T15" fmla="*/ 116 h 190"/>
              <a:gd name="T16" fmla="*/ 104 w 181"/>
              <a:gd name="T17" fmla="*/ 116 h 190"/>
              <a:gd name="T18" fmla="*/ 73 w 181"/>
              <a:gd name="T19" fmla="*/ 148 h 190"/>
              <a:gd name="T20" fmla="*/ 73 w 181"/>
              <a:gd name="T21" fmla="*/ 181 h 190"/>
              <a:gd name="T22" fmla="*/ 105 w 181"/>
              <a:gd name="T23" fmla="*/ 181 h 190"/>
              <a:gd name="T24" fmla="*/ 174 w 181"/>
              <a:gd name="T25" fmla="*/ 112 h 190"/>
              <a:gd name="T26" fmla="*/ 181 w 181"/>
              <a:gd name="T27" fmla="*/ 95 h 190"/>
              <a:gd name="T28" fmla="*/ 174 w 181"/>
              <a:gd name="T29" fmla="*/ 7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1" h="190">
                <a:moveTo>
                  <a:pt x="174" y="78"/>
                </a:moveTo>
                <a:cubicBezTo>
                  <a:pt x="105" y="9"/>
                  <a:pt x="105" y="9"/>
                  <a:pt x="105" y="9"/>
                </a:cubicBezTo>
                <a:cubicBezTo>
                  <a:pt x="96" y="0"/>
                  <a:pt x="82" y="0"/>
                  <a:pt x="73" y="9"/>
                </a:cubicBezTo>
                <a:cubicBezTo>
                  <a:pt x="64" y="18"/>
                  <a:pt x="64" y="32"/>
                  <a:pt x="73" y="41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12" y="68"/>
                  <a:pt x="0" y="78"/>
                  <a:pt x="0" y="92"/>
                </a:cubicBezTo>
                <a:cubicBezTo>
                  <a:pt x="0" y="106"/>
                  <a:pt x="12" y="116"/>
                  <a:pt x="26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64" y="157"/>
                  <a:pt x="64" y="172"/>
                  <a:pt x="73" y="181"/>
                </a:cubicBezTo>
                <a:cubicBezTo>
                  <a:pt x="82" y="190"/>
                  <a:pt x="96" y="190"/>
                  <a:pt x="105" y="181"/>
                </a:cubicBezTo>
                <a:cubicBezTo>
                  <a:pt x="174" y="112"/>
                  <a:pt x="174" y="112"/>
                  <a:pt x="174" y="112"/>
                </a:cubicBezTo>
                <a:cubicBezTo>
                  <a:pt x="179" y="107"/>
                  <a:pt x="181" y="101"/>
                  <a:pt x="181" y="95"/>
                </a:cubicBezTo>
                <a:cubicBezTo>
                  <a:pt x="181" y="89"/>
                  <a:pt x="179" y="83"/>
                  <a:pt x="174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9" name="íSḻiḍe"/>
          <p:cNvSpPr/>
          <p:nvPr/>
        </p:nvSpPr>
        <p:spPr bwMode="auto">
          <a:xfrm>
            <a:off x="7550112" y="2884851"/>
            <a:ext cx="351924" cy="368215"/>
          </a:xfrm>
          <a:custGeom>
            <a:avLst/>
            <a:gdLst>
              <a:gd name="T0" fmla="*/ 174 w 181"/>
              <a:gd name="T1" fmla="*/ 78 h 190"/>
              <a:gd name="T2" fmla="*/ 105 w 181"/>
              <a:gd name="T3" fmla="*/ 9 h 190"/>
              <a:gd name="T4" fmla="*/ 73 w 181"/>
              <a:gd name="T5" fmla="*/ 9 h 190"/>
              <a:gd name="T6" fmla="*/ 73 w 181"/>
              <a:gd name="T7" fmla="*/ 41 h 190"/>
              <a:gd name="T8" fmla="*/ 100 w 181"/>
              <a:gd name="T9" fmla="*/ 68 h 190"/>
              <a:gd name="T10" fmla="*/ 26 w 181"/>
              <a:gd name="T11" fmla="*/ 68 h 190"/>
              <a:gd name="T12" fmla="*/ 0 w 181"/>
              <a:gd name="T13" fmla="*/ 92 h 190"/>
              <a:gd name="T14" fmla="*/ 26 w 181"/>
              <a:gd name="T15" fmla="*/ 116 h 190"/>
              <a:gd name="T16" fmla="*/ 104 w 181"/>
              <a:gd name="T17" fmla="*/ 116 h 190"/>
              <a:gd name="T18" fmla="*/ 73 w 181"/>
              <a:gd name="T19" fmla="*/ 148 h 190"/>
              <a:gd name="T20" fmla="*/ 73 w 181"/>
              <a:gd name="T21" fmla="*/ 181 h 190"/>
              <a:gd name="T22" fmla="*/ 105 w 181"/>
              <a:gd name="T23" fmla="*/ 181 h 190"/>
              <a:gd name="T24" fmla="*/ 174 w 181"/>
              <a:gd name="T25" fmla="*/ 112 h 190"/>
              <a:gd name="T26" fmla="*/ 181 w 181"/>
              <a:gd name="T27" fmla="*/ 95 h 190"/>
              <a:gd name="T28" fmla="*/ 174 w 181"/>
              <a:gd name="T29" fmla="*/ 7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1" h="190">
                <a:moveTo>
                  <a:pt x="174" y="78"/>
                </a:moveTo>
                <a:cubicBezTo>
                  <a:pt x="105" y="9"/>
                  <a:pt x="105" y="9"/>
                  <a:pt x="105" y="9"/>
                </a:cubicBezTo>
                <a:cubicBezTo>
                  <a:pt x="96" y="0"/>
                  <a:pt x="82" y="0"/>
                  <a:pt x="73" y="9"/>
                </a:cubicBezTo>
                <a:cubicBezTo>
                  <a:pt x="64" y="18"/>
                  <a:pt x="64" y="32"/>
                  <a:pt x="73" y="41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12" y="68"/>
                  <a:pt x="0" y="78"/>
                  <a:pt x="0" y="92"/>
                </a:cubicBezTo>
                <a:cubicBezTo>
                  <a:pt x="0" y="106"/>
                  <a:pt x="12" y="116"/>
                  <a:pt x="26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64" y="157"/>
                  <a:pt x="64" y="172"/>
                  <a:pt x="73" y="181"/>
                </a:cubicBezTo>
                <a:cubicBezTo>
                  <a:pt x="82" y="190"/>
                  <a:pt x="96" y="190"/>
                  <a:pt x="105" y="181"/>
                </a:cubicBezTo>
                <a:cubicBezTo>
                  <a:pt x="174" y="112"/>
                  <a:pt x="174" y="112"/>
                  <a:pt x="174" y="112"/>
                </a:cubicBezTo>
                <a:cubicBezTo>
                  <a:pt x="179" y="107"/>
                  <a:pt x="181" y="101"/>
                  <a:pt x="181" y="95"/>
                </a:cubicBezTo>
                <a:cubicBezTo>
                  <a:pt x="181" y="89"/>
                  <a:pt x="179" y="83"/>
                  <a:pt x="174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latin typeface="Arial"/>
              <a:ea typeface="微软雅黑"/>
              <a:sym typeface="Arial"/>
            </a:endParaRPr>
          </a:p>
        </p:txBody>
      </p:sp>
      <p:cxnSp>
        <p:nvCxnSpPr>
          <p:cNvPr id="23" name="直接连接符 22"/>
          <p:cNvCxnSpPr>
            <a:stCxn id="16" idx="0"/>
            <a:endCxn id="25" idx="4"/>
          </p:cNvCxnSpPr>
          <p:nvPr/>
        </p:nvCxnSpPr>
        <p:spPr>
          <a:xfrm flipV="1">
            <a:off x="4362742" y="2123121"/>
            <a:ext cx="1" cy="44291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7" idx="0"/>
            <a:endCxn id="26" idx="4"/>
          </p:cNvCxnSpPr>
          <p:nvPr/>
        </p:nvCxnSpPr>
        <p:spPr>
          <a:xfrm flipV="1">
            <a:off x="7732818" y="2121896"/>
            <a:ext cx="1" cy="44414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îŝľiḑe"/>
          <p:cNvSpPr/>
          <p:nvPr/>
        </p:nvSpPr>
        <p:spPr>
          <a:xfrm>
            <a:off x="3984891" y="1367418"/>
            <a:ext cx="755703" cy="75570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1200">
                <a:latin typeface="Arial"/>
                <a:ea typeface="微软雅黑"/>
                <a:sym typeface="Arial"/>
              </a:rPr>
              <a:t>Text</a:t>
            </a:r>
          </a:p>
        </p:txBody>
      </p:sp>
      <p:sp>
        <p:nvSpPr>
          <p:cNvPr id="26" name="íśļïdê"/>
          <p:cNvSpPr/>
          <p:nvPr/>
        </p:nvSpPr>
        <p:spPr>
          <a:xfrm>
            <a:off x="7354967" y="1366193"/>
            <a:ext cx="755703" cy="75570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altLang="zh-CN" sz="1200">
                <a:latin typeface="Arial"/>
                <a:ea typeface="微软雅黑"/>
                <a:sym typeface="Arial"/>
              </a:rPr>
              <a:t>Text</a:t>
            </a:r>
            <a:endParaRPr sz="1200">
              <a:latin typeface="Arial"/>
              <a:ea typeface="微软雅黑"/>
              <a:sym typeface="Arial"/>
            </a:endParaRPr>
          </a:p>
        </p:txBody>
      </p:sp>
      <p:sp>
        <p:nvSpPr>
          <p:cNvPr id="27" name="ísḻíḍê"/>
          <p:cNvSpPr txBox="1"/>
          <p:nvPr/>
        </p:nvSpPr>
        <p:spPr bwMode="auto">
          <a:xfrm>
            <a:off x="1899285" y="3078733"/>
            <a:ext cx="1672590" cy="55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TITLE TEXT</a:t>
            </a:r>
          </a:p>
        </p:txBody>
      </p:sp>
      <p:sp>
        <p:nvSpPr>
          <p:cNvPr id="28" name="ïSľíḓê"/>
          <p:cNvSpPr txBox="1"/>
          <p:nvPr/>
        </p:nvSpPr>
        <p:spPr bwMode="auto">
          <a:xfrm>
            <a:off x="5271011" y="3078733"/>
            <a:ext cx="1672590" cy="55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TITLE TEXT</a:t>
            </a:r>
          </a:p>
        </p:txBody>
      </p:sp>
      <p:sp>
        <p:nvSpPr>
          <p:cNvPr id="29" name="işḷïďe"/>
          <p:cNvSpPr txBox="1"/>
          <p:nvPr/>
        </p:nvSpPr>
        <p:spPr bwMode="auto">
          <a:xfrm>
            <a:off x="8659973" y="3078733"/>
            <a:ext cx="1672590" cy="55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>
            <a:norm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TITLE TEXT</a:t>
            </a:r>
          </a:p>
        </p:txBody>
      </p:sp>
      <p:grpSp>
        <p:nvGrpSpPr>
          <p:cNvPr id="30" name="ïṣļiḑé"/>
          <p:cNvGrpSpPr/>
          <p:nvPr/>
        </p:nvGrpSpPr>
        <p:grpSpPr>
          <a:xfrm>
            <a:off x="1520408" y="4539275"/>
            <a:ext cx="2440998" cy="1438275"/>
            <a:chOff x="1543893" y="4539275"/>
            <a:chExt cx="2440998" cy="1438275"/>
          </a:xfrm>
        </p:grpSpPr>
        <p:sp>
          <p:nvSpPr>
            <p:cNvPr id="37" name="ïṥḻïḑé"/>
            <p:cNvSpPr txBox="1"/>
            <p:nvPr/>
          </p:nvSpPr>
          <p:spPr bwMode="auto">
            <a:xfrm>
              <a:off x="1543893" y="4539275"/>
              <a:ext cx="2440998" cy="537607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pPr algn="ctr"/>
              <a:r>
                <a:rPr lang="en-US" altLang="zh-CN" b="1" dirty="0">
                  <a:effectLst/>
                  <a:latin typeface="Arial"/>
                  <a:ea typeface="微软雅黑"/>
                  <a:sym typeface="Arial"/>
                </a:rPr>
                <a:t>TITLE TEXT</a:t>
              </a:r>
              <a:endParaRPr lang="zh-CN" altLang="en-US" b="1" dirty="0">
                <a:effectLst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îŝḷíḍè"/>
            <p:cNvSpPr txBox="1"/>
            <p:nvPr/>
          </p:nvSpPr>
          <p:spPr bwMode="auto">
            <a:xfrm>
              <a:off x="1543893" y="5076882"/>
              <a:ext cx="2440998" cy="90066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lvl="0" algn="ctr">
                <a:lnSpc>
                  <a:spcPct val="150000"/>
                </a:lnSpc>
                <a:buSzPct val="25000"/>
                <a:defRPr/>
              </a:pPr>
              <a:r>
                <a:rPr lang="en-US" altLang="zh-CN" sz="1200" dirty="0"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altLang="zh-CN" sz="1100" dirty="0">
                <a:latin typeface="Arial"/>
                <a:ea typeface="微软雅黑"/>
                <a:sym typeface="Arial"/>
              </a:endParaRPr>
            </a:p>
            <a:p>
              <a:pPr lvl="0" algn="ctr">
                <a:lnSpc>
                  <a:spcPct val="150000"/>
                </a:lnSpc>
                <a:buSzPct val="25000"/>
                <a:defRPr/>
              </a:pPr>
              <a:r>
                <a:rPr lang="en-US" altLang="zh-CN" sz="1100" dirty="0">
                  <a:latin typeface="Arial"/>
                  <a:ea typeface="微软雅黑"/>
                  <a:sym typeface="Arial"/>
                </a:rPr>
                <a:t>… …</a:t>
              </a:r>
            </a:p>
          </p:txBody>
        </p:sp>
      </p:grpSp>
      <p:grpSp>
        <p:nvGrpSpPr>
          <p:cNvPr id="31" name="iṥļïdê"/>
          <p:cNvGrpSpPr/>
          <p:nvPr/>
        </p:nvGrpSpPr>
        <p:grpSpPr>
          <a:xfrm>
            <a:off x="4886807" y="4539275"/>
            <a:ext cx="2440998" cy="1438275"/>
            <a:chOff x="1543893" y="4539275"/>
            <a:chExt cx="2440998" cy="1438275"/>
          </a:xfrm>
        </p:grpSpPr>
        <p:sp>
          <p:nvSpPr>
            <p:cNvPr id="35" name="iṧ1îďé"/>
            <p:cNvSpPr txBox="1"/>
            <p:nvPr/>
          </p:nvSpPr>
          <p:spPr bwMode="auto">
            <a:xfrm>
              <a:off x="1543893" y="4539275"/>
              <a:ext cx="2440998" cy="537607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pPr algn="ctr"/>
              <a:r>
                <a:rPr lang="en-US" altLang="zh-CN" b="1" dirty="0">
                  <a:effectLst/>
                  <a:latin typeface="Arial"/>
                  <a:ea typeface="微软雅黑"/>
                  <a:sym typeface="Arial"/>
                </a:rPr>
                <a:t>TITLE TEXT</a:t>
              </a:r>
              <a:endParaRPr lang="zh-CN" altLang="en-US" b="1" dirty="0">
                <a:effectLst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î$ḻíďe"/>
            <p:cNvSpPr txBox="1"/>
            <p:nvPr/>
          </p:nvSpPr>
          <p:spPr bwMode="auto">
            <a:xfrm>
              <a:off x="1543893" y="5076882"/>
              <a:ext cx="2440998" cy="90066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lvl="0" algn="ctr">
                <a:lnSpc>
                  <a:spcPct val="150000"/>
                </a:lnSpc>
                <a:buSzPct val="25000"/>
                <a:defRPr/>
              </a:pPr>
              <a:r>
                <a:rPr lang="en-US" altLang="zh-CN" sz="1200" dirty="0"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  <a:p>
              <a:pPr lvl="0" algn="ctr">
                <a:lnSpc>
                  <a:spcPct val="150000"/>
                </a:lnSpc>
                <a:buSzPct val="25000"/>
                <a:defRPr/>
              </a:pPr>
              <a:r>
                <a:rPr lang="en-US" altLang="zh-CN" sz="1100" dirty="0">
                  <a:latin typeface="Arial"/>
                  <a:ea typeface="微软雅黑"/>
                  <a:sym typeface="Arial"/>
                </a:rPr>
                <a:t>… …</a:t>
              </a:r>
            </a:p>
          </p:txBody>
        </p:sp>
      </p:grpSp>
      <p:grpSp>
        <p:nvGrpSpPr>
          <p:cNvPr id="32" name="ïṩ1íḋé"/>
          <p:cNvGrpSpPr/>
          <p:nvPr/>
        </p:nvGrpSpPr>
        <p:grpSpPr>
          <a:xfrm>
            <a:off x="8253206" y="4539275"/>
            <a:ext cx="2440998" cy="1438275"/>
            <a:chOff x="1543893" y="4539275"/>
            <a:chExt cx="2440998" cy="1438275"/>
          </a:xfrm>
        </p:grpSpPr>
        <p:sp>
          <p:nvSpPr>
            <p:cNvPr id="33" name="îś1ídé"/>
            <p:cNvSpPr txBox="1"/>
            <p:nvPr/>
          </p:nvSpPr>
          <p:spPr bwMode="auto">
            <a:xfrm>
              <a:off x="1543893" y="4539275"/>
              <a:ext cx="2440998" cy="537607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pPr algn="ctr"/>
              <a:r>
                <a:rPr lang="en-US" altLang="zh-CN" b="1" dirty="0">
                  <a:effectLst/>
                  <a:latin typeface="Arial"/>
                  <a:ea typeface="微软雅黑"/>
                  <a:sym typeface="Arial"/>
                </a:rPr>
                <a:t>TITLE TEXT</a:t>
              </a:r>
              <a:endParaRPr lang="zh-CN" altLang="en-US" b="1" dirty="0">
                <a:effectLst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íṩľíďè"/>
            <p:cNvSpPr txBox="1"/>
            <p:nvPr/>
          </p:nvSpPr>
          <p:spPr bwMode="auto">
            <a:xfrm>
              <a:off x="1543893" y="5076882"/>
              <a:ext cx="2440998" cy="90066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lvl="0" algn="ctr">
                <a:lnSpc>
                  <a:spcPct val="150000"/>
                </a:lnSpc>
                <a:buSzPct val="25000"/>
                <a:defRPr/>
              </a:pPr>
              <a:r>
                <a:rPr lang="en-US" altLang="zh-CN" sz="1200" dirty="0"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  <a:p>
              <a:pPr lvl="0" algn="ctr">
                <a:lnSpc>
                  <a:spcPct val="150000"/>
                </a:lnSpc>
                <a:buSzPct val="25000"/>
                <a:defRPr/>
              </a:pPr>
              <a:r>
                <a:rPr lang="en-US" altLang="zh-CN" sz="1100" dirty="0">
                  <a:latin typeface="Arial"/>
                  <a:ea typeface="微软雅黑"/>
                  <a:sym typeface="Arial"/>
                </a:rPr>
                <a:t>… …</a:t>
              </a:r>
            </a:p>
          </p:txBody>
        </p:sp>
      </p:grpSp>
      <p:sp>
        <p:nvSpPr>
          <p:cNvPr id="39" name="Freeform 5"/>
          <p:cNvSpPr>
            <a:spLocks noEditPoints="1"/>
          </p:cNvSpPr>
          <p:nvPr/>
        </p:nvSpPr>
        <p:spPr bwMode="auto">
          <a:xfrm>
            <a:off x="2578249" y="2520009"/>
            <a:ext cx="355600" cy="417513"/>
          </a:xfrm>
          <a:custGeom>
            <a:avLst/>
            <a:gdLst>
              <a:gd name="T0" fmla="*/ 77 w 84"/>
              <a:gd name="T1" fmla="*/ 70 h 98"/>
              <a:gd name="T2" fmla="*/ 77 w 84"/>
              <a:gd name="T3" fmla="*/ 29 h 98"/>
              <a:gd name="T4" fmla="*/ 42 w 84"/>
              <a:gd name="T5" fmla="*/ 8 h 98"/>
              <a:gd name="T6" fmla="*/ 8 w 84"/>
              <a:gd name="T7" fmla="*/ 29 h 98"/>
              <a:gd name="T8" fmla="*/ 8 w 84"/>
              <a:gd name="T9" fmla="*/ 70 h 98"/>
              <a:gd name="T10" fmla="*/ 42 w 84"/>
              <a:gd name="T11" fmla="*/ 90 h 98"/>
              <a:gd name="T12" fmla="*/ 77 w 84"/>
              <a:gd name="T13" fmla="*/ 70 h 98"/>
              <a:gd name="T14" fmla="*/ 82 w 84"/>
              <a:gd name="T15" fmla="*/ 23 h 98"/>
              <a:gd name="T16" fmla="*/ 84 w 84"/>
              <a:gd name="T17" fmla="*/ 27 h 98"/>
              <a:gd name="T18" fmla="*/ 84 w 84"/>
              <a:gd name="T19" fmla="*/ 72 h 98"/>
              <a:gd name="T20" fmla="*/ 82 w 84"/>
              <a:gd name="T21" fmla="*/ 75 h 98"/>
              <a:gd name="T22" fmla="*/ 44 w 84"/>
              <a:gd name="T23" fmla="*/ 98 h 98"/>
              <a:gd name="T24" fmla="*/ 42 w 84"/>
              <a:gd name="T25" fmla="*/ 98 h 98"/>
              <a:gd name="T26" fmla="*/ 40 w 84"/>
              <a:gd name="T27" fmla="*/ 98 h 98"/>
              <a:gd name="T28" fmla="*/ 2 w 84"/>
              <a:gd name="T29" fmla="*/ 75 h 98"/>
              <a:gd name="T30" fmla="*/ 0 w 84"/>
              <a:gd name="T31" fmla="*/ 72 h 98"/>
              <a:gd name="T32" fmla="*/ 0 w 84"/>
              <a:gd name="T33" fmla="*/ 27 h 98"/>
              <a:gd name="T34" fmla="*/ 2 w 84"/>
              <a:gd name="T35" fmla="*/ 23 h 98"/>
              <a:gd name="T36" fmla="*/ 40 w 84"/>
              <a:gd name="T37" fmla="*/ 1 h 98"/>
              <a:gd name="T38" fmla="*/ 44 w 84"/>
              <a:gd name="T39" fmla="*/ 1 h 98"/>
              <a:gd name="T40" fmla="*/ 82 w 84"/>
              <a:gd name="T41" fmla="*/ 23 h 98"/>
              <a:gd name="T42" fmla="*/ 26 w 84"/>
              <a:gd name="T43" fmla="*/ 35 h 98"/>
              <a:gd name="T44" fmla="*/ 42 w 84"/>
              <a:gd name="T45" fmla="*/ 45 h 98"/>
              <a:gd name="T46" fmla="*/ 59 w 84"/>
              <a:gd name="T47" fmla="*/ 35 h 98"/>
              <a:gd name="T48" fmla="*/ 64 w 84"/>
              <a:gd name="T49" fmla="*/ 37 h 98"/>
              <a:gd name="T50" fmla="*/ 63 w 84"/>
              <a:gd name="T51" fmla="*/ 42 h 98"/>
              <a:gd name="T52" fmla="*/ 46 w 84"/>
              <a:gd name="T53" fmla="*/ 52 h 98"/>
              <a:gd name="T54" fmla="*/ 46 w 84"/>
              <a:gd name="T55" fmla="*/ 71 h 98"/>
              <a:gd name="T56" fmla="*/ 42 w 84"/>
              <a:gd name="T57" fmla="*/ 75 h 98"/>
              <a:gd name="T58" fmla="*/ 38 w 84"/>
              <a:gd name="T59" fmla="*/ 71 h 98"/>
              <a:gd name="T60" fmla="*/ 38 w 84"/>
              <a:gd name="T61" fmla="*/ 52 h 98"/>
              <a:gd name="T62" fmla="*/ 22 w 84"/>
              <a:gd name="T63" fmla="*/ 42 h 98"/>
              <a:gd name="T64" fmla="*/ 20 w 84"/>
              <a:gd name="T65" fmla="*/ 37 h 98"/>
              <a:gd name="T66" fmla="*/ 26 w 84"/>
              <a:gd name="T67" fmla="*/ 35 h 98"/>
              <a:gd name="T68" fmla="*/ 26 w 84"/>
              <a:gd name="T69" fmla="*/ 35 h 98"/>
              <a:gd name="T70" fmla="*/ 26 w 84"/>
              <a:gd name="T71" fmla="*/ 3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4" h="98">
                <a:moveTo>
                  <a:pt x="77" y="70"/>
                </a:moveTo>
                <a:cubicBezTo>
                  <a:pt x="77" y="29"/>
                  <a:pt x="77" y="29"/>
                  <a:pt x="77" y="29"/>
                </a:cubicBezTo>
                <a:cubicBezTo>
                  <a:pt x="42" y="8"/>
                  <a:pt x="42" y="8"/>
                  <a:pt x="42" y="8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70"/>
                  <a:pt x="8" y="70"/>
                  <a:pt x="8" y="70"/>
                </a:cubicBezTo>
                <a:cubicBezTo>
                  <a:pt x="42" y="90"/>
                  <a:pt x="42" y="90"/>
                  <a:pt x="42" y="90"/>
                </a:cubicBezTo>
                <a:lnTo>
                  <a:pt x="77" y="70"/>
                </a:lnTo>
                <a:close/>
                <a:moveTo>
                  <a:pt x="82" y="23"/>
                </a:moveTo>
                <a:cubicBezTo>
                  <a:pt x="83" y="24"/>
                  <a:pt x="84" y="25"/>
                  <a:pt x="84" y="27"/>
                </a:cubicBezTo>
                <a:cubicBezTo>
                  <a:pt x="84" y="72"/>
                  <a:pt x="84" y="72"/>
                  <a:pt x="84" y="72"/>
                </a:cubicBezTo>
                <a:cubicBezTo>
                  <a:pt x="84" y="73"/>
                  <a:pt x="83" y="74"/>
                  <a:pt x="82" y="75"/>
                </a:cubicBezTo>
                <a:cubicBezTo>
                  <a:pt x="44" y="98"/>
                  <a:pt x="44" y="98"/>
                  <a:pt x="44" y="98"/>
                </a:cubicBezTo>
                <a:cubicBezTo>
                  <a:pt x="44" y="98"/>
                  <a:pt x="43" y="98"/>
                  <a:pt x="42" y="98"/>
                </a:cubicBezTo>
                <a:cubicBezTo>
                  <a:pt x="42" y="98"/>
                  <a:pt x="41" y="98"/>
                  <a:pt x="40" y="98"/>
                </a:cubicBezTo>
                <a:cubicBezTo>
                  <a:pt x="2" y="75"/>
                  <a:pt x="2" y="75"/>
                  <a:pt x="2" y="75"/>
                </a:cubicBezTo>
                <a:cubicBezTo>
                  <a:pt x="1" y="74"/>
                  <a:pt x="0" y="73"/>
                  <a:pt x="0" y="7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4"/>
                  <a:pt x="2" y="23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0"/>
                  <a:pt x="43" y="0"/>
                  <a:pt x="44" y="1"/>
                </a:cubicBezTo>
                <a:cubicBezTo>
                  <a:pt x="82" y="23"/>
                  <a:pt x="82" y="23"/>
                  <a:pt x="82" y="23"/>
                </a:cubicBezTo>
                <a:close/>
                <a:moveTo>
                  <a:pt x="26" y="35"/>
                </a:moveTo>
                <a:cubicBezTo>
                  <a:pt x="42" y="45"/>
                  <a:pt x="42" y="45"/>
                  <a:pt x="42" y="45"/>
                </a:cubicBezTo>
                <a:cubicBezTo>
                  <a:pt x="59" y="35"/>
                  <a:pt x="59" y="35"/>
                  <a:pt x="59" y="35"/>
                </a:cubicBezTo>
                <a:cubicBezTo>
                  <a:pt x="61" y="34"/>
                  <a:pt x="63" y="35"/>
                  <a:pt x="64" y="37"/>
                </a:cubicBezTo>
                <a:cubicBezTo>
                  <a:pt x="65" y="38"/>
                  <a:pt x="64" y="41"/>
                  <a:pt x="63" y="4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4"/>
                  <a:pt x="44" y="75"/>
                  <a:pt x="42" y="75"/>
                </a:cubicBezTo>
                <a:cubicBezTo>
                  <a:pt x="40" y="75"/>
                  <a:pt x="38" y="74"/>
                  <a:pt x="38" y="71"/>
                </a:cubicBezTo>
                <a:cubicBezTo>
                  <a:pt x="38" y="52"/>
                  <a:pt x="38" y="52"/>
                  <a:pt x="38" y="52"/>
                </a:cubicBezTo>
                <a:cubicBezTo>
                  <a:pt x="22" y="42"/>
                  <a:pt x="22" y="42"/>
                  <a:pt x="22" y="42"/>
                </a:cubicBezTo>
                <a:cubicBezTo>
                  <a:pt x="20" y="41"/>
                  <a:pt x="19" y="38"/>
                  <a:pt x="20" y="37"/>
                </a:cubicBezTo>
                <a:cubicBezTo>
                  <a:pt x="21" y="35"/>
                  <a:pt x="24" y="34"/>
                  <a:pt x="26" y="35"/>
                </a:cubicBezTo>
                <a:close/>
                <a:moveTo>
                  <a:pt x="26" y="35"/>
                </a:moveTo>
                <a:cubicBezTo>
                  <a:pt x="26" y="35"/>
                  <a:pt x="26" y="35"/>
                  <a:pt x="26" y="3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0" name="Freeform 7"/>
          <p:cNvSpPr>
            <a:spLocks noEditPoints="1"/>
          </p:cNvSpPr>
          <p:nvPr/>
        </p:nvSpPr>
        <p:spPr bwMode="auto">
          <a:xfrm>
            <a:off x="5883145" y="2532708"/>
            <a:ext cx="423863" cy="392113"/>
          </a:xfrm>
          <a:custGeom>
            <a:avLst/>
            <a:gdLst>
              <a:gd name="T0" fmla="*/ 50 w 100"/>
              <a:gd name="T1" fmla="*/ 84 h 92"/>
              <a:gd name="T2" fmla="*/ 87 w 100"/>
              <a:gd name="T3" fmla="*/ 66 h 92"/>
              <a:gd name="T4" fmla="*/ 68 w 100"/>
              <a:gd name="T5" fmla="*/ 57 h 92"/>
              <a:gd name="T6" fmla="*/ 59 w 100"/>
              <a:gd name="T7" fmla="*/ 66 h 92"/>
              <a:gd name="T8" fmla="*/ 59 w 100"/>
              <a:gd name="T9" fmla="*/ 66 h 92"/>
              <a:gd name="T10" fmla="*/ 58 w 100"/>
              <a:gd name="T11" fmla="*/ 66 h 92"/>
              <a:gd name="T12" fmla="*/ 35 w 100"/>
              <a:gd name="T13" fmla="*/ 77 h 92"/>
              <a:gd name="T14" fmla="*/ 50 w 100"/>
              <a:gd name="T15" fmla="*/ 84 h 92"/>
              <a:gd name="T16" fmla="*/ 41 w 100"/>
              <a:gd name="T17" fmla="*/ 52 h 92"/>
              <a:gd name="T18" fmla="*/ 12 w 100"/>
              <a:gd name="T19" fmla="*/ 66 h 92"/>
              <a:gd name="T20" fmla="*/ 27 w 100"/>
              <a:gd name="T21" fmla="*/ 73 h 92"/>
              <a:gd name="T22" fmla="*/ 50 w 100"/>
              <a:gd name="T23" fmla="*/ 62 h 92"/>
              <a:gd name="T24" fmla="*/ 41 w 100"/>
              <a:gd name="T25" fmla="*/ 52 h 92"/>
              <a:gd name="T26" fmla="*/ 57 w 100"/>
              <a:gd name="T27" fmla="*/ 7 h 92"/>
              <a:gd name="T28" fmla="*/ 38 w 100"/>
              <a:gd name="T29" fmla="*/ 27 h 92"/>
              <a:gd name="T30" fmla="*/ 57 w 100"/>
              <a:gd name="T31" fmla="*/ 58 h 92"/>
              <a:gd name="T32" fmla="*/ 76 w 100"/>
              <a:gd name="T33" fmla="*/ 27 h 92"/>
              <a:gd name="T34" fmla="*/ 57 w 100"/>
              <a:gd name="T35" fmla="*/ 7 h 92"/>
              <a:gd name="T36" fmla="*/ 98 w 100"/>
              <a:gd name="T37" fmla="*/ 63 h 92"/>
              <a:gd name="T38" fmla="*/ 100 w 100"/>
              <a:gd name="T39" fmla="*/ 66 h 92"/>
              <a:gd name="T40" fmla="*/ 98 w 100"/>
              <a:gd name="T41" fmla="*/ 70 h 92"/>
              <a:gd name="T42" fmla="*/ 51 w 100"/>
              <a:gd name="T43" fmla="*/ 92 h 92"/>
              <a:gd name="T44" fmla="*/ 50 w 100"/>
              <a:gd name="T45" fmla="*/ 92 h 92"/>
              <a:gd name="T46" fmla="*/ 48 w 100"/>
              <a:gd name="T47" fmla="*/ 92 h 92"/>
              <a:gd name="T48" fmla="*/ 2 w 100"/>
              <a:gd name="T49" fmla="*/ 70 h 92"/>
              <a:gd name="T50" fmla="*/ 0 w 100"/>
              <a:gd name="T51" fmla="*/ 66 h 92"/>
              <a:gd name="T52" fmla="*/ 2 w 100"/>
              <a:gd name="T53" fmla="*/ 63 h 92"/>
              <a:gd name="T54" fmla="*/ 37 w 100"/>
              <a:gd name="T55" fmla="*/ 46 h 92"/>
              <a:gd name="T56" fmla="*/ 30 w 100"/>
              <a:gd name="T57" fmla="*/ 27 h 92"/>
              <a:gd name="T58" fmla="*/ 57 w 100"/>
              <a:gd name="T59" fmla="*/ 0 h 92"/>
              <a:gd name="T60" fmla="*/ 83 w 100"/>
              <a:gd name="T61" fmla="*/ 27 h 92"/>
              <a:gd name="T62" fmla="*/ 73 w 100"/>
              <a:gd name="T63" fmla="*/ 51 h 92"/>
              <a:gd name="T64" fmla="*/ 98 w 100"/>
              <a:gd name="T65" fmla="*/ 63 h 92"/>
              <a:gd name="T66" fmla="*/ 63 w 100"/>
              <a:gd name="T67" fmla="*/ 26 h 92"/>
              <a:gd name="T68" fmla="*/ 57 w 100"/>
              <a:gd name="T69" fmla="*/ 33 h 92"/>
              <a:gd name="T70" fmla="*/ 51 w 100"/>
              <a:gd name="T71" fmla="*/ 26 h 92"/>
              <a:gd name="T72" fmla="*/ 57 w 100"/>
              <a:gd name="T73" fmla="*/ 20 h 92"/>
              <a:gd name="T74" fmla="*/ 63 w 100"/>
              <a:gd name="T75" fmla="*/ 26 h 92"/>
              <a:gd name="T76" fmla="*/ 63 w 100"/>
              <a:gd name="T77" fmla="*/ 26 h 92"/>
              <a:gd name="T78" fmla="*/ 63 w 100"/>
              <a:gd name="T79" fmla="*/ 2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0" h="92">
                <a:moveTo>
                  <a:pt x="50" y="84"/>
                </a:moveTo>
                <a:cubicBezTo>
                  <a:pt x="87" y="66"/>
                  <a:pt x="87" y="66"/>
                  <a:pt x="87" y="66"/>
                </a:cubicBezTo>
                <a:cubicBezTo>
                  <a:pt x="68" y="57"/>
                  <a:pt x="68" y="57"/>
                  <a:pt x="68" y="57"/>
                </a:cubicBezTo>
                <a:cubicBezTo>
                  <a:pt x="63" y="62"/>
                  <a:pt x="60" y="65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8" y="66"/>
                  <a:pt x="58" y="66"/>
                </a:cubicBezTo>
                <a:cubicBezTo>
                  <a:pt x="35" y="77"/>
                  <a:pt x="35" y="77"/>
                  <a:pt x="35" y="77"/>
                </a:cubicBezTo>
                <a:lnTo>
                  <a:pt x="50" y="84"/>
                </a:lnTo>
                <a:close/>
                <a:moveTo>
                  <a:pt x="41" y="52"/>
                </a:moveTo>
                <a:cubicBezTo>
                  <a:pt x="12" y="66"/>
                  <a:pt x="12" y="66"/>
                  <a:pt x="12" y="66"/>
                </a:cubicBezTo>
                <a:cubicBezTo>
                  <a:pt x="27" y="73"/>
                  <a:pt x="27" y="73"/>
                  <a:pt x="27" y="73"/>
                </a:cubicBezTo>
                <a:cubicBezTo>
                  <a:pt x="50" y="62"/>
                  <a:pt x="50" y="62"/>
                  <a:pt x="50" y="62"/>
                </a:cubicBezTo>
                <a:cubicBezTo>
                  <a:pt x="48" y="59"/>
                  <a:pt x="44" y="56"/>
                  <a:pt x="41" y="52"/>
                </a:cubicBezTo>
                <a:close/>
                <a:moveTo>
                  <a:pt x="57" y="7"/>
                </a:moveTo>
                <a:cubicBezTo>
                  <a:pt x="46" y="7"/>
                  <a:pt x="38" y="16"/>
                  <a:pt x="38" y="27"/>
                </a:cubicBezTo>
                <a:cubicBezTo>
                  <a:pt x="38" y="38"/>
                  <a:pt x="50" y="51"/>
                  <a:pt x="57" y="58"/>
                </a:cubicBezTo>
                <a:cubicBezTo>
                  <a:pt x="64" y="51"/>
                  <a:pt x="76" y="37"/>
                  <a:pt x="76" y="27"/>
                </a:cubicBezTo>
                <a:cubicBezTo>
                  <a:pt x="76" y="16"/>
                  <a:pt x="67" y="7"/>
                  <a:pt x="57" y="7"/>
                </a:cubicBezTo>
                <a:close/>
                <a:moveTo>
                  <a:pt x="98" y="63"/>
                </a:moveTo>
                <a:cubicBezTo>
                  <a:pt x="99" y="63"/>
                  <a:pt x="100" y="65"/>
                  <a:pt x="100" y="66"/>
                </a:cubicBezTo>
                <a:cubicBezTo>
                  <a:pt x="100" y="68"/>
                  <a:pt x="99" y="69"/>
                  <a:pt x="98" y="70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0" y="92"/>
                  <a:pt x="50" y="92"/>
                </a:cubicBezTo>
                <a:cubicBezTo>
                  <a:pt x="49" y="92"/>
                  <a:pt x="49" y="92"/>
                  <a:pt x="48" y="92"/>
                </a:cubicBezTo>
                <a:cubicBezTo>
                  <a:pt x="2" y="70"/>
                  <a:pt x="2" y="70"/>
                  <a:pt x="2" y="70"/>
                </a:cubicBezTo>
                <a:cubicBezTo>
                  <a:pt x="1" y="69"/>
                  <a:pt x="0" y="68"/>
                  <a:pt x="0" y="66"/>
                </a:cubicBezTo>
                <a:cubicBezTo>
                  <a:pt x="0" y="65"/>
                  <a:pt x="1" y="63"/>
                  <a:pt x="2" y="63"/>
                </a:cubicBezTo>
                <a:cubicBezTo>
                  <a:pt x="37" y="46"/>
                  <a:pt x="37" y="46"/>
                  <a:pt x="37" y="46"/>
                </a:cubicBezTo>
                <a:cubicBezTo>
                  <a:pt x="33" y="40"/>
                  <a:pt x="30" y="33"/>
                  <a:pt x="30" y="27"/>
                </a:cubicBezTo>
                <a:cubicBezTo>
                  <a:pt x="30" y="12"/>
                  <a:pt x="42" y="0"/>
                  <a:pt x="57" y="0"/>
                </a:cubicBezTo>
                <a:cubicBezTo>
                  <a:pt x="71" y="0"/>
                  <a:pt x="83" y="12"/>
                  <a:pt x="83" y="27"/>
                </a:cubicBezTo>
                <a:cubicBezTo>
                  <a:pt x="83" y="35"/>
                  <a:pt x="78" y="44"/>
                  <a:pt x="73" y="51"/>
                </a:cubicBezTo>
                <a:lnTo>
                  <a:pt x="98" y="63"/>
                </a:lnTo>
                <a:close/>
                <a:moveTo>
                  <a:pt x="63" y="26"/>
                </a:moveTo>
                <a:cubicBezTo>
                  <a:pt x="63" y="30"/>
                  <a:pt x="60" y="33"/>
                  <a:pt x="57" y="33"/>
                </a:cubicBezTo>
                <a:cubicBezTo>
                  <a:pt x="53" y="33"/>
                  <a:pt x="51" y="30"/>
                  <a:pt x="51" y="26"/>
                </a:cubicBezTo>
                <a:cubicBezTo>
                  <a:pt x="51" y="23"/>
                  <a:pt x="53" y="20"/>
                  <a:pt x="57" y="20"/>
                </a:cubicBezTo>
                <a:cubicBezTo>
                  <a:pt x="60" y="20"/>
                  <a:pt x="63" y="23"/>
                  <a:pt x="63" y="26"/>
                </a:cubicBezTo>
                <a:close/>
                <a:moveTo>
                  <a:pt x="63" y="26"/>
                </a:moveTo>
                <a:cubicBezTo>
                  <a:pt x="63" y="26"/>
                  <a:pt x="63" y="26"/>
                  <a:pt x="63" y="2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1" name="Freeform 9"/>
          <p:cNvSpPr>
            <a:spLocks noEditPoints="1"/>
          </p:cNvSpPr>
          <p:nvPr/>
        </p:nvSpPr>
        <p:spPr bwMode="auto">
          <a:xfrm>
            <a:off x="9341565" y="2550170"/>
            <a:ext cx="355600" cy="357188"/>
          </a:xfrm>
          <a:custGeom>
            <a:avLst/>
            <a:gdLst>
              <a:gd name="T0" fmla="*/ 30 w 84"/>
              <a:gd name="T1" fmla="*/ 30 h 84"/>
              <a:gd name="T2" fmla="*/ 8 w 84"/>
              <a:gd name="T3" fmla="*/ 7 h 84"/>
              <a:gd name="T4" fmla="*/ 34 w 84"/>
              <a:gd name="T5" fmla="*/ 38 h 84"/>
              <a:gd name="T6" fmla="*/ 0 w 84"/>
              <a:gd name="T7" fmla="*/ 34 h 84"/>
              <a:gd name="T8" fmla="*/ 4 w 84"/>
              <a:gd name="T9" fmla="*/ 0 h 84"/>
              <a:gd name="T10" fmla="*/ 37 w 84"/>
              <a:gd name="T11" fmla="*/ 1 h 84"/>
              <a:gd name="T12" fmla="*/ 38 w 84"/>
              <a:gd name="T13" fmla="*/ 34 h 84"/>
              <a:gd name="T14" fmla="*/ 34 w 84"/>
              <a:gd name="T15" fmla="*/ 38 h 84"/>
              <a:gd name="T16" fmla="*/ 77 w 84"/>
              <a:gd name="T17" fmla="*/ 30 h 84"/>
              <a:gd name="T18" fmla="*/ 54 w 84"/>
              <a:gd name="T19" fmla="*/ 7 h 84"/>
              <a:gd name="T20" fmla="*/ 81 w 84"/>
              <a:gd name="T21" fmla="*/ 38 h 84"/>
              <a:gd name="T22" fmla="*/ 47 w 84"/>
              <a:gd name="T23" fmla="*/ 34 h 84"/>
              <a:gd name="T24" fmla="*/ 51 w 84"/>
              <a:gd name="T25" fmla="*/ 0 h 84"/>
              <a:gd name="T26" fmla="*/ 84 w 84"/>
              <a:gd name="T27" fmla="*/ 4 h 84"/>
              <a:gd name="T28" fmla="*/ 81 w 84"/>
              <a:gd name="T29" fmla="*/ 38 h 84"/>
              <a:gd name="T30" fmla="*/ 30 w 84"/>
              <a:gd name="T31" fmla="*/ 77 h 84"/>
              <a:gd name="T32" fmla="*/ 8 w 84"/>
              <a:gd name="T33" fmla="*/ 54 h 84"/>
              <a:gd name="T34" fmla="*/ 34 w 84"/>
              <a:gd name="T35" fmla="*/ 84 h 84"/>
              <a:gd name="T36" fmla="*/ 0 w 84"/>
              <a:gd name="T37" fmla="*/ 81 h 84"/>
              <a:gd name="T38" fmla="*/ 2 w 84"/>
              <a:gd name="T39" fmla="*/ 48 h 84"/>
              <a:gd name="T40" fmla="*/ 34 w 84"/>
              <a:gd name="T41" fmla="*/ 47 h 84"/>
              <a:gd name="T42" fmla="*/ 38 w 84"/>
              <a:gd name="T43" fmla="*/ 50 h 84"/>
              <a:gd name="T44" fmla="*/ 37 w 84"/>
              <a:gd name="T45" fmla="*/ 83 h 84"/>
              <a:gd name="T46" fmla="*/ 54 w 84"/>
              <a:gd name="T47" fmla="*/ 77 h 84"/>
              <a:gd name="T48" fmla="*/ 77 w 84"/>
              <a:gd name="T49" fmla="*/ 54 h 84"/>
              <a:gd name="T50" fmla="*/ 54 w 84"/>
              <a:gd name="T51" fmla="*/ 77 h 84"/>
              <a:gd name="T52" fmla="*/ 51 w 84"/>
              <a:gd name="T53" fmla="*/ 84 h 84"/>
              <a:gd name="T54" fmla="*/ 47 w 84"/>
              <a:gd name="T55" fmla="*/ 50 h 84"/>
              <a:gd name="T56" fmla="*/ 51 w 84"/>
              <a:gd name="T57" fmla="*/ 47 h 84"/>
              <a:gd name="T58" fmla="*/ 83 w 84"/>
              <a:gd name="T59" fmla="*/ 48 h 84"/>
              <a:gd name="T60" fmla="*/ 84 w 84"/>
              <a:gd name="T61" fmla="*/ 81 h 84"/>
              <a:gd name="T62" fmla="*/ 81 w 84"/>
              <a:gd name="T63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4" h="84">
                <a:moveTo>
                  <a:pt x="8" y="30"/>
                </a:moveTo>
                <a:cubicBezTo>
                  <a:pt x="30" y="30"/>
                  <a:pt x="30" y="30"/>
                  <a:pt x="30" y="30"/>
                </a:cubicBezTo>
                <a:cubicBezTo>
                  <a:pt x="30" y="7"/>
                  <a:pt x="30" y="7"/>
                  <a:pt x="30" y="7"/>
                </a:cubicBezTo>
                <a:cubicBezTo>
                  <a:pt x="8" y="7"/>
                  <a:pt x="8" y="7"/>
                  <a:pt x="8" y="7"/>
                </a:cubicBezTo>
                <a:lnTo>
                  <a:pt x="8" y="30"/>
                </a:lnTo>
                <a:close/>
                <a:moveTo>
                  <a:pt x="34" y="38"/>
                </a:moveTo>
                <a:cubicBezTo>
                  <a:pt x="4" y="38"/>
                  <a:pt x="4" y="38"/>
                  <a:pt x="4" y="38"/>
                </a:cubicBezTo>
                <a:cubicBezTo>
                  <a:pt x="2" y="38"/>
                  <a:pt x="0" y="36"/>
                  <a:pt x="0" y="3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1"/>
                  <a:pt x="37" y="1"/>
                </a:cubicBezTo>
                <a:cubicBezTo>
                  <a:pt x="37" y="2"/>
                  <a:pt x="38" y="3"/>
                  <a:pt x="38" y="4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5"/>
                  <a:pt x="37" y="36"/>
                  <a:pt x="37" y="36"/>
                </a:cubicBezTo>
                <a:cubicBezTo>
                  <a:pt x="36" y="37"/>
                  <a:pt x="35" y="38"/>
                  <a:pt x="34" y="38"/>
                </a:cubicBezTo>
                <a:close/>
                <a:moveTo>
                  <a:pt x="54" y="30"/>
                </a:moveTo>
                <a:cubicBezTo>
                  <a:pt x="77" y="30"/>
                  <a:pt x="77" y="30"/>
                  <a:pt x="77" y="30"/>
                </a:cubicBezTo>
                <a:cubicBezTo>
                  <a:pt x="77" y="7"/>
                  <a:pt x="77" y="7"/>
                  <a:pt x="77" y="7"/>
                </a:cubicBezTo>
                <a:cubicBezTo>
                  <a:pt x="54" y="7"/>
                  <a:pt x="54" y="7"/>
                  <a:pt x="54" y="7"/>
                </a:cubicBezTo>
                <a:lnTo>
                  <a:pt x="54" y="30"/>
                </a:lnTo>
                <a:close/>
                <a:moveTo>
                  <a:pt x="81" y="38"/>
                </a:moveTo>
                <a:cubicBezTo>
                  <a:pt x="51" y="38"/>
                  <a:pt x="51" y="38"/>
                  <a:pt x="51" y="38"/>
                </a:cubicBezTo>
                <a:cubicBezTo>
                  <a:pt x="49" y="38"/>
                  <a:pt x="47" y="36"/>
                  <a:pt x="47" y="34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2"/>
                  <a:pt x="49" y="0"/>
                  <a:pt x="5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3" y="0"/>
                  <a:pt x="84" y="2"/>
                  <a:pt x="84" y="4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6"/>
                  <a:pt x="83" y="38"/>
                  <a:pt x="81" y="38"/>
                </a:cubicBezTo>
                <a:close/>
                <a:moveTo>
                  <a:pt x="8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54"/>
                  <a:pt x="30" y="54"/>
                  <a:pt x="30" y="54"/>
                </a:cubicBezTo>
                <a:cubicBezTo>
                  <a:pt x="8" y="54"/>
                  <a:pt x="8" y="54"/>
                  <a:pt x="8" y="54"/>
                </a:cubicBezTo>
                <a:lnTo>
                  <a:pt x="8" y="77"/>
                </a:lnTo>
                <a:close/>
                <a:moveTo>
                  <a:pt x="34" y="84"/>
                </a:move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3"/>
                  <a:pt x="0" y="81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1" y="49"/>
                  <a:pt x="2" y="48"/>
                </a:cubicBezTo>
                <a:cubicBezTo>
                  <a:pt x="2" y="47"/>
                  <a:pt x="3" y="47"/>
                  <a:pt x="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6" y="47"/>
                  <a:pt x="37" y="48"/>
                </a:cubicBezTo>
                <a:cubicBezTo>
                  <a:pt x="37" y="49"/>
                  <a:pt x="38" y="50"/>
                  <a:pt x="38" y="50"/>
                </a:cubicBezTo>
                <a:cubicBezTo>
                  <a:pt x="38" y="81"/>
                  <a:pt x="38" y="81"/>
                  <a:pt x="38" y="81"/>
                </a:cubicBezTo>
                <a:cubicBezTo>
                  <a:pt x="38" y="81"/>
                  <a:pt x="37" y="82"/>
                  <a:pt x="37" y="83"/>
                </a:cubicBezTo>
                <a:cubicBezTo>
                  <a:pt x="36" y="84"/>
                  <a:pt x="35" y="84"/>
                  <a:pt x="34" y="84"/>
                </a:cubicBezTo>
                <a:close/>
                <a:moveTo>
                  <a:pt x="54" y="77"/>
                </a:moveTo>
                <a:cubicBezTo>
                  <a:pt x="77" y="77"/>
                  <a:pt x="77" y="77"/>
                  <a:pt x="77" y="77"/>
                </a:cubicBezTo>
                <a:cubicBezTo>
                  <a:pt x="77" y="54"/>
                  <a:pt x="77" y="54"/>
                  <a:pt x="77" y="54"/>
                </a:cubicBezTo>
                <a:cubicBezTo>
                  <a:pt x="54" y="54"/>
                  <a:pt x="54" y="54"/>
                  <a:pt x="54" y="54"/>
                </a:cubicBezTo>
                <a:lnTo>
                  <a:pt x="54" y="77"/>
                </a:lnTo>
                <a:close/>
                <a:moveTo>
                  <a:pt x="81" y="84"/>
                </a:moveTo>
                <a:cubicBezTo>
                  <a:pt x="51" y="84"/>
                  <a:pt x="51" y="84"/>
                  <a:pt x="51" y="84"/>
                </a:cubicBezTo>
                <a:cubicBezTo>
                  <a:pt x="49" y="84"/>
                  <a:pt x="47" y="83"/>
                  <a:pt x="47" y="81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49"/>
                  <a:pt x="48" y="48"/>
                </a:cubicBezTo>
                <a:cubicBezTo>
                  <a:pt x="49" y="47"/>
                  <a:pt x="50" y="47"/>
                  <a:pt x="51" y="47"/>
                </a:cubicBezTo>
                <a:cubicBezTo>
                  <a:pt x="81" y="47"/>
                  <a:pt x="81" y="47"/>
                  <a:pt x="81" y="47"/>
                </a:cubicBezTo>
                <a:cubicBezTo>
                  <a:pt x="82" y="47"/>
                  <a:pt x="83" y="47"/>
                  <a:pt x="83" y="48"/>
                </a:cubicBezTo>
                <a:cubicBezTo>
                  <a:pt x="84" y="49"/>
                  <a:pt x="84" y="50"/>
                  <a:pt x="84" y="50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3"/>
                  <a:pt x="83" y="84"/>
                  <a:pt x="81" y="84"/>
                </a:cubicBezTo>
                <a:close/>
                <a:moveTo>
                  <a:pt x="81" y="84"/>
                </a:moveTo>
                <a:cubicBezTo>
                  <a:pt x="81" y="84"/>
                  <a:pt x="81" y="84"/>
                  <a:pt x="81" y="8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67857" y="208770"/>
            <a:ext cx="3570339" cy="824323"/>
            <a:chOff x="467857" y="208770"/>
            <a:chExt cx="3570339" cy="824323"/>
          </a:xfrm>
        </p:grpSpPr>
        <p:sp>
          <p:nvSpPr>
            <p:cNvPr id="43" name="文本框 42"/>
            <p:cNvSpPr txBox="1"/>
            <p:nvPr userDrawn="1"/>
          </p:nvSpPr>
          <p:spPr>
            <a:xfrm>
              <a:off x="467857" y="208770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文本框 43"/>
            <p:cNvSpPr txBox="1"/>
            <p:nvPr userDrawn="1"/>
          </p:nvSpPr>
          <p:spPr>
            <a:xfrm>
              <a:off x="467857" y="725316"/>
              <a:ext cx="35703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Use "Title Only" Layout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7" grpId="0"/>
      <p:bldP spid="28" grpId="0"/>
      <p:bldP spid="29" grpId="0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-1336431" y="3751753"/>
            <a:ext cx="6175717" cy="2170747"/>
          </a:xfrm>
          <a:prstGeom prst="parallelogram">
            <a:avLst>
              <a:gd name="adj" fmla="val 5481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317" tIns="22659" rIns="45317" bIns="22659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8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98872" y="1959230"/>
            <a:ext cx="3852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600" normalizeH="0" baseline="0" noProof="0" dirty="0">
                <a:ln>
                  <a:noFill/>
                </a:ln>
                <a:solidFill>
                  <a:srgbClr val="013435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OUR SERVICE</a:t>
            </a:r>
            <a:endParaRPr kumimoji="0" lang="zh-CN" altLang="en-US" sz="3200" b="0" i="0" u="none" strike="noStrike" kern="1200" cap="none" spc="600" normalizeH="0" baseline="0" noProof="0" dirty="0">
              <a:ln>
                <a:noFill/>
              </a:ln>
              <a:solidFill>
                <a:srgbClr val="013435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684153" y="4168439"/>
            <a:ext cx="710133" cy="710133"/>
            <a:chOff x="6408137" y="2354879"/>
            <a:chExt cx="710133" cy="710133"/>
          </a:xfrm>
        </p:grpSpPr>
        <p:sp>
          <p:nvSpPr>
            <p:cNvPr id="8" name="Oval 17"/>
            <p:cNvSpPr/>
            <p:nvPr/>
          </p:nvSpPr>
          <p:spPr>
            <a:xfrm>
              <a:off x="6408137" y="2354879"/>
              <a:ext cx="710133" cy="71013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" name="Shape 3717"/>
            <p:cNvSpPr/>
            <p:nvPr/>
          </p:nvSpPr>
          <p:spPr>
            <a:xfrm>
              <a:off x="6622913" y="2569655"/>
              <a:ext cx="280580" cy="28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4727"/>
                  </a:moveTo>
                  <a:lnTo>
                    <a:pt x="982" y="14727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4727"/>
                    <a:pt x="20618" y="14727"/>
                  </a:cubicBezTo>
                  <a:close/>
                  <a:moveTo>
                    <a:pt x="20618" y="16691"/>
                  </a:moveTo>
                  <a:cubicBezTo>
                    <a:pt x="20618" y="17233"/>
                    <a:pt x="20178" y="17673"/>
                    <a:pt x="19636" y="17673"/>
                  </a:cubicBezTo>
                  <a:lnTo>
                    <a:pt x="1964" y="17673"/>
                  </a:lnTo>
                  <a:cubicBezTo>
                    <a:pt x="1422" y="17673"/>
                    <a:pt x="982" y="17233"/>
                    <a:pt x="982" y="16691"/>
                  </a:cubicBezTo>
                  <a:lnTo>
                    <a:pt x="982" y="15709"/>
                  </a:lnTo>
                  <a:lnTo>
                    <a:pt x="20618" y="15709"/>
                  </a:lnTo>
                  <a:cubicBezTo>
                    <a:pt x="20618" y="15709"/>
                    <a:pt x="20618" y="16691"/>
                    <a:pt x="20618" y="16691"/>
                  </a:cubicBezTo>
                  <a:close/>
                  <a:moveTo>
                    <a:pt x="11782" y="20618"/>
                  </a:moveTo>
                  <a:lnTo>
                    <a:pt x="9818" y="20618"/>
                  </a:lnTo>
                  <a:lnTo>
                    <a:pt x="9818" y="18655"/>
                  </a:lnTo>
                  <a:lnTo>
                    <a:pt x="11782" y="18655"/>
                  </a:lnTo>
                  <a:cubicBezTo>
                    <a:pt x="11782" y="18655"/>
                    <a:pt x="11782" y="20618"/>
                    <a:pt x="11782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6691"/>
                  </a:lnTo>
                  <a:cubicBezTo>
                    <a:pt x="0" y="17775"/>
                    <a:pt x="879" y="18655"/>
                    <a:pt x="1964" y="18655"/>
                  </a:cubicBezTo>
                  <a:lnTo>
                    <a:pt x="8836" y="18655"/>
                  </a:lnTo>
                  <a:lnTo>
                    <a:pt x="8836" y="20618"/>
                  </a:lnTo>
                  <a:lnTo>
                    <a:pt x="7364" y="20618"/>
                  </a:lnTo>
                  <a:cubicBezTo>
                    <a:pt x="7092" y="20618"/>
                    <a:pt x="6873" y="20839"/>
                    <a:pt x="6873" y="21109"/>
                  </a:cubicBezTo>
                  <a:cubicBezTo>
                    <a:pt x="6873" y="21380"/>
                    <a:pt x="7092" y="21600"/>
                    <a:pt x="7364" y="21600"/>
                  </a:cubicBezTo>
                  <a:lnTo>
                    <a:pt x="14236" y="21600"/>
                  </a:lnTo>
                  <a:cubicBezTo>
                    <a:pt x="14508" y="21600"/>
                    <a:pt x="14727" y="21380"/>
                    <a:pt x="14727" y="21109"/>
                  </a:cubicBezTo>
                  <a:cubicBezTo>
                    <a:pt x="14727" y="20839"/>
                    <a:pt x="14508" y="20618"/>
                    <a:pt x="14236" y="20618"/>
                  </a:cubicBezTo>
                  <a:lnTo>
                    <a:pt x="12764" y="20618"/>
                  </a:lnTo>
                  <a:lnTo>
                    <a:pt x="12764" y="18655"/>
                  </a:lnTo>
                  <a:lnTo>
                    <a:pt x="19636" y="18655"/>
                  </a:lnTo>
                  <a:cubicBezTo>
                    <a:pt x="20721" y="18655"/>
                    <a:pt x="21600" y="17775"/>
                    <a:pt x="21600" y="16691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728753" y="5503438"/>
            <a:ext cx="2717075" cy="681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consecteturadipiscing elit, ut magna aliqua. </a:t>
            </a:r>
          </a:p>
        </p:txBody>
      </p:sp>
      <p:sp>
        <p:nvSpPr>
          <p:cNvPr id="11" name="TextBox 31"/>
          <p:cNvSpPr txBox="1"/>
          <p:nvPr/>
        </p:nvSpPr>
        <p:spPr>
          <a:xfrm>
            <a:off x="5236630" y="5083665"/>
            <a:ext cx="1718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TITLE TEXT</a:t>
            </a:r>
            <a:endParaRPr kumimoji="0" lang="en-US" sz="1600" b="1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128393" y="4168439"/>
            <a:ext cx="710133" cy="710133"/>
            <a:chOff x="6408137" y="2354879"/>
            <a:chExt cx="710133" cy="710133"/>
          </a:xfrm>
        </p:grpSpPr>
        <p:sp>
          <p:nvSpPr>
            <p:cNvPr id="13" name="Oval 17"/>
            <p:cNvSpPr/>
            <p:nvPr/>
          </p:nvSpPr>
          <p:spPr>
            <a:xfrm>
              <a:off x="6408137" y="2354879"/>
              <a:ext cx="710133" cy="71013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4" name="Shape 3717"/>
            <p:cNvSpPr/>
            <p:nvPr/>
          </p:nvSpPr>
          <p:spPr>
            <a:xfrm>
              <a:off x="6622913" y="2569655"/>
              <a:ext cx="280580" cy="280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4727"/>
                  </a:moveTo>
                  <a:lnTo>
                    <a:pt x="982" y="14727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4727"/>
                    <a:pt x="20618" y="14727"/>
                  </a:cubicBezTo>
                  <a:close/>
                  <a:moveTo>
                    <a:pt x="20618" y="16691"/>
                  </a:moveTo>
                  <a:cubicBezTo>
                    <a:pt x="20618" y="17233"/>
                    <a:pt x="20178" y="17673"/>
                    <a:pt x="19636" y="17673"/>
                  </a:cubicBezTo>
                  <a:lnTo>
                    <a:pt x="1964" y="17673"/>
                  </a:lnTo>
                  <a:cubicBezTo>
                    <a:pt x="1422" y="17673"/>
                    <a:pt x="982" y="17233"/>
                    <a:pt x="982" y="16691"/>
                  </a:cubicBezTo>
                  <a:lnTo>
                    <a:pt x="982" y="15709"/>
                  </a:lnTo>
                  <a:lnTo>
                    <a:pt x="20618" y="15709"/>
                  </a:lnTo>
                  <a:cubicBezTo>
                    <a:pt x="20618" y="15709"/>
                    <a:pt x="20618" y="16691"/>
                    <a:pt x="20618" y="16691"/>
                  </a:cubicBezTo>
                  <a:close/>
                  <a:moveTo>
                    <a:pt x="11782" y="20618"/>
                  </a:moveTo>
                  <a:lnTo>
                    <a:pt x="9818" y="20618"/>
                  </a:lnTo>
                  <a:lnTo>
                    <a:pt x="9818" y="18655"/>
                  </a:lnTo>
                  <a:lnTo>
                    <a:pt x="11782" y="18655"/>
                  </a:lnTo>
                  <a:cubicBezTo>
                    <a:pt x="11782" y="18655"/>
                    <a:pt x="11782" y="20618"/>
                    <a:pt x="11782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6691"/>
                  </a:lnTo>
                  <a:cubicBezTo>
                    <a:pt x="0" y="17775"/>
                    <a:pt x="879" y="18655"/>
                    <a:pt x="1964" y="18655"/>
                  </a:cubicBezTo>
                  <a:lnTo>
                    <a:pt x="8836" y="18655"/>
                  </a:lnTo>
                  <a:lnTo>
                    <a:pt x="8836" y="20618"/>
                  </a:lnTo>
                  <a:lnTo>
                    <a:pt x="7364" y="20618"/>
                  </a:lnTo>
                  <a:cubicBezTo>
                    <a:pt x="7092" y="20618"/>
                    <a:pt x="6873" y="20839"/>
                    <a:pt x="6873" y="21109"/>
                  </a:cubicBezTo>
                  <a:cubicBezTo>
                    <a:pt x="6873" y="21380"/>
                    <a:pt x="7092" y="21600"/>
                    <a:pt x="7364" y="21600"/>
                  </a:cubicBezTo>
                  <a:lnTo>
                    <a:pt x="14236" y="21600"/>
                  </a:lnTo>
                  <a:cubicBezTo>
                    <a:pt x="14508" y="21600"/>
                    <a:pt x="14727" y="21380"/>
                    <a:pt x="14727" y="21109"/>
                  </a:cubicBezTo>
                  <a:cubicBezTo>
                    <a:pt x="14727" y="20839"/>
                    <a:pt x="14508" y="20618"/>
                    <a:pt x="14236" y="20618"/>
                  </a:cubicBezTo>
                  <a:lnTo>
                    <a:pt x="12764" y="20618"/>
                  </a:lnTo>
                  <a:lnTo>
                    <a:pt x="12764" y="18655"/>
                  </a:lnTo>
                  <a:lnTo>
                    <a:pt x="19636" y="18655"/>
                  </a:lnTo>
                  <a:cubicBezTo>
                    <a:pt x="20721" y="18655"/>
                    <a:pt x="21600" y="17775"/>
                    <a:pt x="21600" y="16691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8172993" y="5503438"/>
            <a:ext cx="2717075" cy="681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consecteturadipiscing </a:t>
            </a: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elit</a:t>
            </a:r>
            <a:r>
              <a:rPr kumimoji="0" lang="zh-CN" altLang="en-US" sz="12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, ut magna </a:t>
            </a:r>
            <a:r>
              <a:rPr kumimoji="0" lang="zh-CN" altLang="en-US" sz="12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aliqua. </a:t>
            </a:r>
          </a:p>
        </p:txBody>
      </p:sp>
      <p:sp>
        <p:nvSpPr>
          <p:cNvPr id="16" name="TextBox 31"/>
          <p:cNvSpPr txBox="1"/>
          <p:nvPr/>
        </p:nvSpPr>
        <p:spPr>
          <a:xfrm>
            <a:off x="8680870" y="5083665"/>
            <a:ext cx="1718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TITLE TEXT</a:t>
            </a:r>
            <a:endParaRPr kumimoji="0" lang="en-US" sz="1600" b="1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10864" y="2598924"/>
            <a:ext cx="3136897" cy="455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30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  <a:endParaRPr kumimoji="0" lang="zh-CN" altLang="en-US" sz="1200" b="0" i="0" u="none" strike="noStrike" kern="1200" cap="none" spc="30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0" name="组合 19"/>
          <p:cNvGrpSpPr/>
          <p:nvPr/>
        </p:nvGrpSpPr>
        <p:grpSpPr>
          <a:xfrm>
            <a:off x="467857" y="208770"/>
            <a:ext cx="3570339" cy="824323"/>
            <a:chOff x="467857" y="208770"/>
            <a:chExt cx="3570339" cy="824323"/>
          </a:xfrm>
        </p:grpSpPr>
        <p:sp>
          <p:nvSpPr>
            <p:cNvPr id="21" name="文本框 20"/>
            <p:cNvSpPr txBox="1"/>
            <p:nvPr userDrawn="1"/>
          </p:nvSpPr>
          <p:spPr>
            <a:xfrm>
              <a:off x="467857" y="208770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文本框 21"/>
            <p:cNvSpPr txBox="1"/>
            <p:nvPr userDrawn="1"/>
          </p:nvSpPr>
          <p:spPr>
            <a:xfrm>
              <a:off x="467857" y="725316"/>
              <a:ext cx="35703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Use "Title Only" Layout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3.125E-6 0.12153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6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1.11022E-16 L 0.05078 1.11022E-16 " pathEditMode="relative" rAng="0" ptsTypes="AA">
                                      <p:cBhvr>
                                        <p:cTn id="19" dur="1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1.11022E-16 L 0.05078 1.11022E-16 " pathEditMode="relative" rAng="0" ptsTypes="AA">
                                      <p:cBhvr>
                                        <p:cTn id="24" dur="15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-4.81481E-6 L 0.05078 -4.81481E-6 " pathEditMode="relative" rAng="0" ptsTypes="AA">
                                      <p:cBhvr>
                                        <p:cTn id="29" dur="1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  <p:bldP spid="10" grpId="0"/>
      <p:bldP spid="10" grpId="1"/>
      <p:bldP spid="11" grpId="0"/>
      <p:bldP spid="15" grpId="0"/>
      <p:bldP spid="15" grpId="1"/>
      <p:bldP spid="16" grpId="0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占位符 1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文本框 2"/>
          <p:cNvSpPr txBox="1"/>
          <p:nvPr/>
        </p:nvSpPr>
        <p:spPr>
          <a:xfrm>
            <a:off x="480635" y="3075057"/>
            <a:ext cx="6076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TITLE TEXT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" name="矩形 3"/>
          <p:cNvSpPr/>
          <p:nvPr/>
        </p:nvSpPr>
        <p:spPr>
          <a:xfrm rot="3226385">
            <a:off x="-1406094" y="6094254"/>
            <a:ext cx="1839313" cy="1839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平行四边形 5"/>
          <p:cNvSpPr/>
          <p:nvPr/>
        </p:nvSpPr>
        <p:spPr>
          <a:xfrm flipH="1">
            <a:off x="4669580" y="-1470295"/>
            <a:ext cx="3500540" cy="3893367"/>
          </a:xfrm>
          <a:prstGeom prst="parallelogram">
            <a:avLst>
              <a:gd name="adj" fmla="val 84262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" name="平行四边形 6"/>
          <p:cNvSpPr/>
          <p:nvPr/>
        </p:nvSpPr>
        <p:spPr>
          <a:xfrm flipH="1">
            <a:off x="9763769" y="1167350"/>
            <a:ext cx="4856461" cy="5846561"/>
          </a:xfrm>
          <a:prstGeom prst="parallelogram">
            <a:avLst>
              <a:gd name="adj" fmla="val 92765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0" name="矩形 9"/>
          <p:cNvSpPr/>
          <p:nvPr/>
        </p:nvSpPr>
        <p:spPr>
          <a:xfrm rot="3226385">
            <a:off x="-721885" y="1380375"/>
            <a:ext cx="1443771" cy="144377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3" name="矩形 12"/>
          <p:cNvSpPr/>
          <p:nvPr/>
        </p:nvSpPr>
        <p:spPr>
          <a:xfrm rot="3226385">
            <a:off x="3967371" y="2408570"/>
            <a:ext cx="352183" cy="35218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0635" y="3760871"/>
            <a:ext cx="4856461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7122370" y="4661689"/>
            <a:ext cx="2095500" cy="280253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467857" y="208770"/>
            <a:ext cx="3570339" cy="824323"/>
            <a:chOff x="467857" y="208770"/>
            <a:chExt cx="3570339" cy="824323"/>
          </a:xfrm>
        </p:grpSpPr>
        <p:sp>
          <p:nvSpPr>
            <p:cNvPr id="22" name="文本框 21"/>
            <p:cNvSpPr txBox="1"/>
            <p:nvPr userDrawn="1"/>
          </p:nvSpPr>
          <p:spPr>
            <a:xfrm>
              <a:off x="467857" y="208770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文本框 22"/>
            <p:cNvSpPr txBox="1"/>
            <p:nvPr userDrawn="1"/>
          </p:nvSpPr>
          <p:spPr>
            <a:xfrm>
              <a:off x="467857" y="725316"/>
              <a:ext cx="35703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Use "Title Only" Layout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10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857615" y="1657985"/>
            <a:ext cx="2524760" cy="2063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Text Placeholder 32"/>
          <p:cNvSpPr txBox="1"/>
          <p:nvPr/>
        </p:nvSpPr>
        <p:spPr>
          <a:xfrm flipH="1">
            <a:off x="4489450" y="4438197"/>
            <a:ext cx="6634480" cy="5121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5000"/>
              </a:lnSpc>
              <a:spcBef>
                <a:spcPts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97693" y="4017645"/>
            <a:ext cx="33959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ADD TITLE TEXT HERE</a:t>
            </a:r>
            <a:endParaRPr lang="zh-CN" altLang="en-US" sz="2000" b="1" dirty="0">
              <a:solidFill>
                <a:schemeClr val="accent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27795" y="1958340"/>
            <a:ext cx="2184400" cy="13450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en-US" altLang="zh-CN" sz="12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5" name="组合 14"/>
          <p:cNvGrpSpPr/>
          <p:nvPr/>
        </p:nvGrpSpPr>
        <p:grpSpPr>
          <a:xfrm>
            <a:off x="467857" y="208770"/>
            <a:ext cx="3570339" cy="824323"/>
            <a:chOff x="467857" y="208770"/>
            <a:chExt cx="3570339" cy="824323"/>
          </a:xfrm>
        </p:grpSpPr>
        <p:sp>
          <p:nvSpPr>
            <p:cNvPr id="16" name="文本框 15"/>
            <p:cNvSpPr txBox="1"/>
            <p:nvPr userDrawn="1"/>
          </p:nvSpPr>
          <p:spPr>
            <a:xfrm>
              <a:off x="467857" y="208770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467857" y="725316"/>
              <a:ext cx="35703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Use "Title Only" Layout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8220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794826"/>
            <a:ext cx="12179300" cy="3634424"/>
            <a:chOff x="0" y="1794826"/>
            <a:chExt cx="12179300" cy="3634424"/>
          </a:xfrm>
        </p:grpSpPr>
        <p:sp>
          <p:nvSpPr>
            <p:cNvPr id="4" name="ísḷîḑe"/>
            <p:cNvSpPr/>
            <p:nvPr/>
          </p:nvSpPr>
          <p:spPr>
            <a:xfrm>
              <a:off x="0" y="3378200"/>
              <a:ext cx="12179300" cy="177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32500" lnSpcReduction="20000"/>
            </a:bodyPr>
            <a:lstStyle/>
            <a:p>
              <a:pPr algn="ctr" defTabSz="914400"/>
              <a:endParaRPr lang="zh-CN" altLang="en-US" sz="20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5" name="íŝḷïdè"/>
            <p:cNvGrpSpPr/>
            <p:nvPr/>
          </p:nvGrpSpPr>
          <p:grpSpPr>
            <a:xfrm>
              <a:off x="1703868" y="2761303"/>
              <a:ext cx="1521154" cy="1112472"/>
              <a:chOff x="1703868" y="2761303"/>
              <a:chExt cx="1521154" cy="1112472"/>
            </a:xfrm>
          </p:grpSpPr>
          <p:grpSp>
            <p:nvGrpSpPr>
              <p:cNvPr id="32" name="îs1iḓê"/>
              <p:cNvGrpSpPr/>
              <p:nvPr/>
            </p:nvGrpSpPr>
            <p:grpSpPr>
              <a:xfrm>
                <a:off x="1703868" y="3213399"/>
                <a:ext cx="1521154" cy="660376"/>
                <a:chOff x="1785938" y="1587962"/>
                <a:chExt cx="1217700" cy="528638"/>
              </a:xfrm>
            </p:grpSpPr>
            <p:sp>
              <p:nvSpPr>
                <p:cNvPr id="34" name="ïşḻïḍè"/>
                <p:cNvSpPr/>
                <p:nvPr/>
              </p:nvSpPr>
              <p:spPr>
                <a:xfrm rot="2217923" flipV="1">
                  <a:off x="2789202" y="1635101"/>
                  <a:ext cx="214436" cy="161319"/>
                </a:xfrm>
                <a:prstGeom prst="rtTriangl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5" name="îṣļïdè"/>
                <p:cNvSpPr/>
                <p:nvPr/>
              </p:nvSpPr>
              <p:spPr>
                <a:xfrm>
                  <a:off x="1785938" y="1587962"/>
                  <a:ext cx="1074906" cy="528638"/>
                </a:xfrm>
                <a:prstGeom prst="parallelogram">
                  <a:avLst>
                    <a:gd name="adj" fmla="val 73726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sp>
            <p:nvSpPr>
              <p:cNvPr id="33" name="iṩlîḑè"/>
              <p:cNvSpPr/>
              <p:nvPr/>
            </p:nvSpPr>
            <p:spPr>
              <a:xfrm>
                <a:off x="2292644" y="2761303"/>
                <a:ext cx="573350" cy="573350"/>
              </a:xfrm>
              <a:prstGeom prst="ellips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0000" tIns="46800" rIns="90000" bIns="46800" anchor="ctr">
                <a:noAutofit/>
              </a:bodyPr>
              <a:lstStyle/>
              <a:p>
                <a:pPr algn="ctr"/>
                <a:r>
                  <a:rPr lang="ar-SA" sz="2400" b="1" dirty="0">
                    <a:latin typeface="Arial"/>
                    <a:ea typeface="微软雅黑"/>
                    <a:sym typeface="Arial"/>
                  </a:rPr>
                  <a:t>1</a:t>
                </a:r>
              </a:p>
            </p:txBody>
          </p:sp>
        </p:grpSp>
        <p:grpSp>
          <p:nvGrpSpPr>
            <p:cNvPr id="6" name="îṩľiḑè"/>
            <p:cNvGrpSpPr/>
            <p:nvPr/>
          </p:nvGrpSpPr>
          <p:grpSpPr>
            <a:xfrm flipV="1">
              <a:off x="3482725" y="3060256"/>
              <a:ext cx="1521154" cy="660376"/>
              <a:chOff x="1785938" y="1587962"/>
              <a:chExt cx="1217700" cy="528638"/>
            </a:xfrm>
          </p:grpSpPr>
          <p:sp>
            <p:nvSpPr>
              <p:cNvPr id="30" name="ïṩľíďè"/>
              <p:cNvSpPr/>
              <p:nvPr/>
            </p:nvSpPr>
            <p:spPr>
              <a:xfrm rot="2217923" flipV="1">
                <a:off x="2789202" y="1635101"/>
                <a:ext cx="214436" cy="161319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" name="isḻîḓe"/>
              <p:cNvSpPr/>
              <p:nvPr/>
            </p:nvSpPr>
            <p:spPr>
              <a:xfrm>
                <a:off x="1785938" y="1587962"/>
                <a:ext cx="1074906" cy="528638"/>
              </a:xfrm>
              <a:prstGeom prst="parallelogram">
                <a:avLst>
                  <a:gd name="adj" fmla="val 73726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7" name="îṧḻíḓê"/>
            <p:cNvSpPr/>
            <p:nvPr/>
          </p:nvSpPr>
          <p:spPr>
            <a:xfrm>
              <a:off x="4071502" y="3593022"/>
              <a:ext cx="573350" cy="573350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pPr algn="ctr"/>
              <a:r>
                <a:rPr lang="ar-SA" sz="2400" b="1">
                  <a:latin typeface="Arial"/>
                  <a:ea typeface="微软雅黑"/>
                  <a:sym typeface="Arial"/>
                </a:rPr>
                <a:t>2</a:t>
              </a:r>
            </a:p>
          </p:txBody>
        </p:sp>
        <p:grpSp>
          <p:nvGrpSpPr>
            <p:cNvPr id="8" name="ïśḷïḋè"/>
            <p:cNvGrpSpPr/>
            <p:nvPr/>
          </p:nvGrpSpPr>
          <p:grpSpPr>
            <a:xfrm>
              <a:off x="5342742" y="3213399"/>
              <a:ext cx="1521154" cy="660376"/>
              <a:chOff x="1785938" y="1587962"/>
              <a:chExt cx="1217700" cy="528638"/>
            </a:xfrm>
          </p:grpSpPr>
          <p:sp>
            <p:nvSpPr>
              <p:cNvPr id="28" name="ïṡļíde"/>
              <p:cNvSpPr/>
              <p:nvPr/>
            </p:nvSpPr>
            <p:spPr>
              <a:xfrm rot="2217923" flipV="1">
                <a:off x="2789202" y="1635101"/>
                <a:ext cx="214436" cy="161319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" name="ïśľíḑe"/>
              <p:cNvSpPr/>
              <p:nvPr/>
            </p:nvSpPr>
            <p:spPr>
              <a:xfrm>
                <a:off x="1785938" y="1587962"/>
                <a:ext cx="1074906" cy="528638"/>
              </a:xfrm>
              <a:prstGeom prst="parallelogram">
                <a:avLst>
                  <a:gd name="adj" fmla="val 73726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9" name="îṣľíḑe"/>
            <p:cNvSpPr/>
            <p:nvPr/>
          </p:nvSpPr>
          <p:spPr>
            <a:xfrm>
              <a:off x="5931520" y="2761303"/>
              <a:ext cx="573350" cy="573350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pPr algn="ctr"/>
              <a:r>
                <a:rPr lang="ar-SA" sz="2400" b="1">
                  <a:latin typeface="Arial"/>
                  <a:ea typeface="微软雅黑"/>
                  <a:sym typeface="Arial"/>
                </a:rPr>
                <a:t>3</a:t>
              </a:r>
            </a:p>
          </p:txBody>
        </p:sp>
        <p:grpSp>
          <p:nvGrpSpPr>
            <p:cNvPr id="10" name="î$ļïďè"/>
            <p:cNvGrpSpPr/>
            <p:nvPr/>
          </p:nvGrpSpPr>
          <p:grpSpPr>
            <a:xfrm flipV="1">
              <a:off x="7264988" y="3060256"/>
              <a:ext cx="1521154" cy="660376"/>
              <a:chOff x="1785938" y="1587962"/>
              <a:chExt cx="1217700" cy="528638"/>
            </a:xfrm>
          </p:grpSpPr>
          <p:sp>
            <p:nvSpPr>
              <p:cNvPr id="26" name="îṡḻîḑè"/>
              <p:cNvSpPr/>
              <p:nvPr/>
            </p:nvSpPr>
            <p:spPr>
              <a:xfrm rot="2217923" flipV="1">
                <a:off x="2789202" y="1635101"/>
                <a:ext cx="214436" cy="161319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îšḷíḋe"/>
              <p:cNvSpPr/>
              <p:nvPr/>
            </p:nvSpPr>
            <p:spPr>
              <a:xfrm>
                <a:off x="1785938" y="1587962"/>
                <a:ext cx="1074906" cy="528638"/>
              </a:xfrm>
              <a:prstGeom prst="parallelogram">
                <a:avLst>
                  <a:gd name="adj" fmla="val 73726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1" name="íšḷíďè"/>
            <p:cNvSpPr/>
            <p:nvPr/>
          </p:nvSpPr>
          <p:spPr>
            <a:xfrm>
              <a:off x="7828634" y="3593022"/>
              <a:ext cx="573350" cy="573350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pPr algn="ctr"/>
              <a:r>
                <a:rPr lang="ar-SA" sz="2400" b="1">
                  <a:latin typeface="Arial"/>
                  <a:ea typeface="微软雅黑"/>
                  <a:sym typeface="Arial"/>
                </a:rPr>
                <a:t>4</a:t>
              </a:r>
            </a:p>
          </p:txBody>
        </p:sp>
        <p:grpSp>
          <p:nvGrpSpPr>
            <p:cNvPr id="12" name="íśľîďe"/>
            <p:cNvGrpSpPr/>
            <p:nvPr/>
          </p:nvGrpSpPr>
          <p:grpSpPr>
            <a:xfrm>
              <a:off x="9333800" y="3213399"/>
              <a:ext cx="1521154" cy="660376"/>
              <a:chOff x="1785938" y="1587962"/>
              <a:chExt cx="1217700" cy="528638"/>
            </a:xfrm>
          </p:grpSpPr>
          <p:sp>
            <p:nvSpPr>
              <p:cNvPr id="24" name="ïṩľíḍé"/>
              <p:cNvSpPr/>
              <p:nvPr/>
            </p:nvSpPr>
            <p:spPr>
              <a:xfrm rot="2217923" flipV="1">
                <a:off x="2789202" y="1635101"/>
                <a:ext cx="214436" cy="161319"/>
              </a:xfrm>
              <a:prstGeom prst="rt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" name="ïšľîde"/>
              <p:cNvSpPr/>
              <p:nvPr/>
            </p:nvSpPr>
            <p:spPr>
              <a:xfrm>
                <a:off x="1785938" y="1587962"/>
                <a:ext cx="1074906" cy="528638"/>
              </a:xfrm>
              <a:prstGeom prst="parallelogram">
                <a:avLst>
                  <a:gd name="adj" fmla="val 73726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3" name="îs1îḓè"/>
            <p:cNvSpPr/>
            <p:nvPr/>
          </p:nvSpPr>
          <p:spPr>
            <a:xfrm>
              <a:off x="9922576" y="2761303"/>
              <a:ext cx="573350" cy="573350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Autofit/>
            </a:bodyPr>
            <a:lstStyle/>
            <a:p>
              <a:pPr algn="ctr"/>
              <a:r>
                <a:rPr lang="ar-SA" sz="2400" b="1">
                  <a:latin typeface="Arial"/>
                  <a:ea typeface="微软雅黑"/>
                  <a:sym typeface="Arial"/>
                </a:rPr>
                <a:t>5</a:t>
              </a:r>
            </a:p>
          </p:txBody>
        </p:sp>
        <p:sp>
          <p:nvSpPr>
            <p:cNvPr id="14" name="i$ḷiďe"/>
            <p:cNvSpPr txBox="1"/>
            <p:nvPr/>
          </p:nvSpPr>
          <p:spPr bwMode="auto">
            <a:xfrm>
              <a:off x="1001619" y="4212427"/>
              <a:ext cx="2223986" cy="340735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algn="ctr" latinLnBrk="0"/>
              <a:r>
                <a:rPr lang="en-US" altLang="zh-CN" sz="1600" b="1" dirty="0">
                  <a:effectLst/>
                  <a:latin typeface="Arial"/>
                  <a:ea typeface="微软雅黑"/>
                  <a:sym typeface="Arial"/>
                </a:rPr>
                <a:t>TITLE TEXT</a:t>
              </a:r>
              <a:endParaRPr lang="zh-CN" altLang="en-US" sz="1600" b="1" dirty="0">
                <a:effectLst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íṥ1íďê"/>
            <p:cNvSpPr txBox="1"/>
            <p:nvPr/>
          </p:nvSpPr>
          <p:spPr bwMode="auto">
            <a:xfrm>
              <a:off x="1001619" y="4553162"/>
              <a:ext cx="2223986" cy="876088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… …</a:t>
              </a:r>
            </a:p>
          </p:txBody>
        </p:sp>
        <p:sp>
          <p:nvSpPr>
            <p:cNvPr id="16" name="íśḷiḑe"/>
            <p:cNvSpPr txBox="1"/>
            <p:nvPr/>
          </p:nvSpPr>
          <p:spPr bwMode="auto">
            <a:xfrm>
              <a:off x="2950013" y="1794826"/>
              <a:ext cx="2223986" cy="340735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algn="ctr" latinLnBrk="0"/>
              <a:r>
                <a:rPr lang="en-US" altLang="zh-CN" sz="1600" b="1" dirty="0">
                  <a:effectLst/>
                  <a:latin typeface="Arial"/>
                  <a:ea typeface="微软雅黑"/>
                  <a:sym typeface="Arial"/>
                </a:rPr>
                <a:t>TITLE TEXT</a:t>
              </a:r>
              <a:endParaRPr lang="zh-CN" altLang="en-US" sz="1600" b="1" dirty="0">
                <a:effectLst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ïśḻíďé"/>
            <p:cNvSpPr txBox="1"/>
            <p:nvPr/>
          </p:nvSpPr>
          <p:spPr bwMode="auto">
            <a:xfrm>
              <a:off x="2950013" y="2135561"/>
              <a:ext cx="2223986" cy="876088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… …</a:t>
              </a:r>
            </a:p>
          </p:txBody>
        </p:sp>
        <p:sp>
          <p:nvSpPr>
            <p:cNvPr id="18" name="ïšḷîḓe"/>
            <p:cNvSpPr txBox="1"/>
            <p:nvPr/>
          </p:nvSpPr>
          <p:spPr bwMode="auto">
            <a:xfrm>
              <a:off x="6738721" y="1794826"/>
              <a:ext cx="2223986" cy="340735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algn="ctr" latinLnBrk="0"/>
              <a:r>
                <a:rPr lang="en-US" altLang="zh-CN" sz="1600" b="1" dirty="0">
                  <a:effectLst/>
                  <a:latin typeface="Arial"/>
                  <a:ea typeface="微软雅黑"/>
                  <a:sym typeface="Arial"/>
                </a:rPr>
                <a:t>TITLE TEXT</a:t>
              </a:r>
              <a:endParaRPr lang="zh-CN" altLang="en-US" sz="1600" b="1" dirty="0">
                <a:effectLst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iṣ1íḋé"/>
            <p:cNvSpPr txBox="1"/>
            <p:nvPr/>
          </p:nvSpPr>
          <p:spPr bwMode="auto">
            <a:xfrm>
              <a:off x="6738721" y="2135561"/>
              <a:ext cx="2223986" cy="876088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… …</a:t>
              </a:r>
            </a:p>
          </p:txBody>
        </p:sp>
        <p:sp>
          <p:nvSpPr>
            <p:cNvPr id="20" name="íṣļíďê"/>
            <p:cNvSpPr txBox="1"/>
            <p:nvPr/>
          </p:nvSpPr>
          <p:spPr bwMode="auto">
            <a:xfrm>
              <a:off x="4656567" y="4212427"/>
              <a:ext cx="2223986" cy="340735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algn="ctr" latinLnBrk="0"/>
              <a:r>
                <a:rPr lang="en-US" altLang="zh-CN" sz="1600" b="1" dirty="0">
                  <a:effectLst/>
                  <a:latin typeface="Arial"/>
                  <a:ea typeface="微软雅黑"/>
                  <a:sym typeface="Arial"/>
                </a:rPr>
                <a:t>TITLE TEXT</a:t>
              </a:r>
              <a:endParaRPr lang="zh-CN" altLang="en-US" sz="1600" b="1" dirty="0">
                <a:effectLst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îṩḻîḋê"/>
            <p:cNvSpPr txBox="1"/>
            <p:nvPr/>
          </p:nvSpPr>
          <p:spPr bwMode="auto">
            <a:xfrm>
              <a:off x="4656567" y="4553162"/>
              <a:ext cx="2223986" cy="876088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… …</a:t>
              </a:r>
            </a:p>
          </p:txBody>
        </p:sp>
        <p:sp>
          <p:nvSpPr>
            <p:cNvPr id="22" name="íṩļïďè"/>
            <p:cNvSpPr txBox="1"/>
            <p:nvPr/>
          </p:nvSpPr>
          <p:spPr bwMode="auto">
            <a:xfrm>
              <a:off x="8662916" y="4212427"/>
              <a:ext cx="2223986" cy="340735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1">
              <a:normAutofit/>
            </a:bodyPr>
            <a:lstStyle/>
            <a:p>
              <a:pPr algn="ctr" latinLnBrk="0"/>
              <a:r>
                <a:rPr lang="en-US" altLang="zh-CN" sz="1600" b="1" dirty="0">
                  <a:effectLst/>
                  <a:latin typeface="Arial"/>
                  <a:ea typeface="微软雅黑"/>
                  <a:sym typeface="Arial"/>
                </a:rPr>
                <a:t>TITLE TEXT</a:t>
              </a:r>
              <a:endParaRPr lang="zh-CN" altLang="en-US" sz="1600" b="1" dirty="0">
                <a:effectLst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íṧľiḋe"/>
            <p:cNvSpPr txBox="1"/>
            <p:nvPr/>
          </p:nvSpPr>
          <p:spPr bwMode="auto">
            <a:xfrm>
              <a:off x="8662916" y="4553162"/>
              <a:ext cx="2223986" cy="876088"/>
            </a:xfrm>
            <a:prstGeom prst="rect">
              <a:avLst/>
            </a:prstGeom>
            <a:noFill/>
          </p:spPr>
          <p:txBody>
            <a:bodyPr wrap="square" lIns="90000" tIns="46800" rIns="90000" bIns="468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… …</a:t>
              </a:r>
            </a:p>
          </p:txBody>
        </p:sp>
      </p:grpSp>
      <p:sp>
        <p:nvSpPr>
          <p:cNvPr id="36" name="Freeform 5"/>
          <p:cNvSpPr>
            <a:spLocks noEditPoints="1"/>
          </p:cNvSpPr>
          <p:nvPr/>
        </p:nvSpPr>
        <p:spPr bwMode="auto">
          <a:xfrm>
            <a:off x="2153491" y="3360397"/>
            <a:ext cx="355600" cy="417513"/>
          </a:xfrm>
          <a:custGeom>
            <a:avLst/>
            <a:gdLst>
              <a:gd name="T0" fmla="*/ 77 w 84"/>
              <a:gd name="T1" fmla="*/ 70 h 98"/>
              <a:gd name="T2" fmla="*/ 77 w 84"/>
              <a:gd name="T3" fmla="*/ 29 h 98"/>
              <a:gd name="T4" fmla="*/ 42 w 84"/>
              <a:gd name="T5" fmla="*/ 8 h 98"/>
              <a:gd name="T6" fmla="*/ 8 w 84"/>
              <a:gd name="T7" fmla="*/ 29 h 98"/>
              <a:gd name="T8" fmla="*/ 8 w 84"/>
              <a:gd name="T9" fmla="*/ 70 h 98"/>
              <a:gd name="T10" fmla="*/ 42 w 84"/>
              <a:gd name="T11" fmla="*/ 90 h 98"/>
              <a:gd name="T12" fmla="*/ 77 w 84"/>
              <a:gd name="T13" fmla="*/ 70 h 98"/>
              <a:gd name="T14" fmla="*/ 82 w 84"/>
              <a:gd name="T15" fmla="*/ 23 h 98"/>
              <a:gd name="T16" fmla="*/ 84 w 84"/>
              <a:gd name="T17" fmla="*/ 27 h 98"/>
              <a:gd name="T18" fmla="*/ 84 w 84"/>
              <a:gd name="T19" fmla="*/ 72 h 98"/>
              <a:gd name="T20" fmla="*/ 82 w 84"/>
              <a:gd name="T21" fmla="*/ 75 h 98"/>
              <a:gd name="T22" fmla="*/ 44 w 84"/>
              <a:gd name="T23" fmla="*/ 98 h 98"/>
              <a:gd name="T24" fmla="*/ 42 w 84"/>
              <a:gd name="T25" fmla="*/ 98 h 98"/>
              <a:gd name="T26" fmla="*/ 40 w 84"/>
              <a:gd name="T27" fmla="*/ 98 h 98"/>
              <a:gd name="T28" fmla="*/ 2 w 84"/>
              <a:gd name="T29" fmla="*/ 75 h 98"/>
              <a:gd name="T30" fmla="*/ 0 w 84"/>
              <a:gd name="T31" fmla="*/ 72 h 98"/>
              <a:gd name="T32" fmla="*/ 0 w 84"/>
              <a:gd name="T33" fmla="*/ 27 h 98"/>
              <a:gd name="T34" fmla="*/ 2 w 84"/>
              <a:gd name="T35" fmla="*/ 23 h 98"/>
              <a:gd name="T36" fmla="*/ 40 w 84"/>
              <a:gd name="T37" fmla="*/ 1 h 98"/>
              <a:gd name="T38" fmla="*/ 44 w 84"/>
              <a:gd name="T39" fmla="*/ 1 h 98"/>
              <a:gd name="T40" fmla="*/ 82 w 84"/>
              <a:gd name="T41" fmla="*/ 23 h 98"/>
              <a:gd name="T42" fmla="*/ 26 w 84"/>
              <a:gd name="T43" fmla="*/ 35 h 98"/>
              <a:gd name="T44" fmla="*/ 42 w 84"/>
              <a:gd name="T45" fmla="*/ 45 h 98"/>
              <a:gd name="T46" fmla="*/ 59 w 84"/>
              <a:gd name="T47" fmla="*/ 35 h 98"/>
              <a:gd name="T48" fmla="*/ 64 w 84"/>
              <a:gd name="T49" fmla="*/ 37 h 98"/>
              <a:gd name="T50" fmla="*/ 63 w 84"/>
              <a:gd name="T51" fmla="*/ 42 h 98"/>
              <a:gd name="T52" fmla="*/ 46 w 84"/>
              <a:gd name="T53" fmla="*/ 52 h 98"/>
              <a:gd name="T54" fmla="*/ 46 w 84"/>
              <a:gd name="T55" fmla="*/ 71 h 98"/>
              <a:gd name="T56" fmla="*/ 42 w 84"/>
              <a:gd name="T57" fmla="*/ 75 h 98"/>
              <a:gd name="T58" fmla="*/ 38 w 84"/>
              <a:gd name="T59" fmla="*/ 71 h 98"/>
              <a:gd name="T60" fmla="*/ 38 w 84"/>
              <a:gd name="T61" fmla="*/ 52 h 98"/>
              <a:gd name="T62" fmla="*/ 22 w 84"/>
              <a:gd name="T63" fmla="*/ 42 h 98"/>
              <a:gd name="T64" fmla="*/ 20 w 84"/>
              <a:gd name="T65" fmla="*/ 37 h 98"/>
              <a:gd name="T66" fmla="*/ 26 w 84"/>
              <a:gd name="T67" fmla="*/ 35 h 98"/>
              <a:gd name="T68" fmla="*/ 26 w 84"/>
              <a:gd name="T69" fmla="*/ 35 h 98"/>
              <a:gd name="T70" fmla="*/ 26 w 84"/>
              <a:gd name="T71" fmla="*/ 3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4" h="98">
                <a:moveTo>
                  <a:pt x="77" y="70"/>
                </a:moveTo>
                <a:cubicBezTo>
                  <a:pt x="77" y="29"/>
                  <a:pt x="77" y="29"/>
                  <a:pt x="77" y="29"/>
                </a:cubicBezTo>
                <a:cubicBezTo>
                  <a:pt x="42" y="8"/>
                  <a:pt x="42" y="8"/>
                  <a:pt x="42" y="8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70"/>
                  <a:pt x="8" y="70"/>
                  <a:pt x="8" y="70"/>
                </a:cubicBezTo>
                <a:cubicBezTo>
                  <a:pt x="42" y="90"/>
                  <a:pt x="42" y="90"/>
                  <a:pt x="42" y="90"/>
                </a:cubicBezTo>
                <a:lnTo>
                  <a:pt x="77" y="70"/>
                </a:lnTo>
                <a:close/>
                <a:moveTo>
                  <a:pt x="82" y="23"/>
                </a:moveTo>
                <a:cubicBezTo>
                  <a:pt x="83" y="24"/>
                  <a:pt x="84" y="25"/>
                  <a:pt x="84" y="27"/>
                </a:cubicBezTo>
                <a:cubicBezTo>
                  <a:pt x="84" y="72"/>
                  <a:pt x="84" y="72"/>
                  <a:pt x="84" y="72"/>
                </a:cubicBezTo>
                <a:cubicBezTo>
                  <a:pt x="84" y="73"/>
                  <a:pt x="83" y="74"/>
                  <a:pt x="82" y="75"/>
                </a:cubicBezTo>
                <a:cubicBezTo>
                  <a:pt x="44" y="98"/>
                  <a:pt x="44" y="98"/>
                  <a:pt x="44" y="98"/>
                </a:cubicBezTo>
                <a:cubicBezTo>
                  <a:pt x="44" y="98"/>
                  <a:pt x="43" y="98"/>
                  <a:pt x="42" y="98"/>
                </a:cubicBezTo>
                <a:cubicBezTo>
                  <a:pt x="42" y="98"/>
                  <a:pt x="41" y="98"/>
                  <a:pt x="40" y="98"/>
                </a:cubicBezTo>
                <a:cubicBezTo>
                  <a:pt x="2" y="75"/>
                  <a:pt x="2" y="75"/>
                  <a:pt x="2" y="75"/>
                </a:cubicBezTo>
                <a:cubicBezTo>
                  <a:pt x="1" y="74"/>
                  <a:pt x="0" y="73"/>
                  <a:pt x="0" y="7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4"/>
                  <a:pt x="2" y="23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0"/>
                  <a:pt x="43" y="0"/>
                  <a:pt x="44" y="1"/>
                </a:cubicBezTo>
                <a:cubicBezTo>
                  <a:pt x="82" y="23"/>
                  <a:pt x="82" y="23"/>
                  <a:pt x="82" y="23"/>
                </a:cubicBezTo>
                <a:close/>
                <a:moveTo>
                  <a:pt x="26" y="35"/>
                </a:moveTo>
                <a:cubicBezTo>
                  <a:pt x="42" y="45"/>
                  <a:pt x="42" y="45"/>
                  <a:pt x="42" y="45"/>
                </a:cubicBezTo>
                <a:cubicBezTo>
                  <a:pt x="59" y="35"/>
                  <a:pt x="59" y="35"/>
                  <a:pt x="59" y="35"/>
                </a:cubicBezTo>
                <a:cubicBezTo>
                  <a:pt x="61" y="34"/>
                  <a:pt x="63" y="35"/>
                  <a:pt x="64" y="37"/>
                </a:cubicBezTo>
                <a:cubicBezTo>
                  <a:pt x="65" y="38"/>
                  <a:pt x="64" y="41"/>
                  <a:pt x="63" y="4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4"/>
                  <a:pt x="44" y="75"/>
                  <a:pt x="42" y="75"/>
                </a:cubicBezTo>
                <a:cubicBezTo>
                  <a:pt x="40" y="75"/>
                  <a:pt x="38" y="74"/>
                  <a:pt x="38" y="71"/>
                </a:cubicBezTo>
                <a:cubicBezTo>
                  <a:pt x="38" y="52"/>
                  <a:pt x="38" y="52"/>
                  <a:pt x="38" y="52"/>
                </a:cubicBezTo>
                <a:cubicBezTo>
                  <a:pt x="22" y="42"/>
                  <a:pt x="22" y="42"/>
                  <a:pt x="22" y="42"/>
                </a:cubicBezTo>
                <a:cubicBezTo>
                  <a:pt x="20" y="41"/>
                  <a:pt x="19" y="38"/>
                  <a:pt x="20" y="37"/>
                </a:cubicBezTo>
                <a:cubicBezTo>
                  <a:pt x="21" y="35"/>
                  <a:pt x="24" y="34"/>
                  <a:pt x="26" y="35"/>
                </a:cubicBezTo>
                <a:close/>
                <a:moveTo>
                  <a:pt x="26" y="35"/>
                </a:moveTo>
                <a:cubicBezTo>
                  <a:pt x="26" y="35"/>
                  <a:pt x="26" y="35"/>
                  <a:pt x="26" y="3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7" name="Freeform 7"/>
          <p:cNvSpPr>
            <a:spLocks noEditPoints="1"/>
          </p:cNvSpPr>
          <p:nvPr/>
        </p:nvSpPr>
        <p:spPr bwMode="auto">
          <a:xfrm>
            <a:off x="3954525" y="3118116"/>
            <a:ext cx="423863" cy="392113"/>
          </a:xfrm>
          <a:custGeom>
            <a:avLst/>
            <a:gdLst>
              <a:gd name="T0" fmla="*/ 50 w 100"/>
              <a:gd name="T1" fmla="*/ 84 h 92"/>
              <a:gd name="T2" fmla="*/ 87 w 100"/>
              <a:gd name="T3" fmla="*/ 66 h 92"/>
              <a:gd name="T4" fmla="*/ 68 w 100"/>
              <a:gd name="T5" fmla="*/ 57 h 92"/>
              <a:gd name="T6" fmla="*/ 59 w 100"/>
              <a:gd name="T7" fmla="*/ 66 h 92"/>
              <a:gd name="T8" fmla="*/ 59 w 100"/>
              <a:gd name="T9" fmla="*/ 66 h 92"/>
              <a:gd name="T10" fmla="*/ 58 w 100"/>
              <a:gd name="T11" fmla="*/ 66 h 92"/>
              <a:gd name="T12" fmla="*/ 35 w 100"/>
              <a:gd name="T13" fmla="*/ 77 h 92"/>
              <a:gd name="T14" fmla="*/ 50 w 100"/>
              <a:gd name="T15" fmla="*/ 84 h 92"/>
              <a:gd name="T16" fmla="*/ 41 w 100"/>
              <a:gd name="T17" fmla="*/ 52 h 92"/>
              <a:gd name="T18" fmla="*/ 12 w 100"/>
              <a:gd name="T19" fmla="*/ 66 h 92"/>
              <a:gd name="T20" fmla="*/ 27 w 100"/>
              <a:gd name="T21" fmla="*/ 73 h 92"/>
              <a:gd name="T22" fmla="*/ 50 w 100"/>
              <a:gd name="T23" fmla="*/ 62 h 92"/>
              <a:gd name="T24" fmla="*/ 41 w 100"/>
              <a:gd name="T25" fmla="*/ 52 h 92"/>
              <a:gd name="T26" fmla="*/ 57 w 100"/>
              <a:gd name="T27" fmla="*/ 7 h 92"/>
              <a:gd name="T28" fmla="*/ 38 w 100"/>
              <a:gd name="T29" fmla="*/ 27 h 92"/>
              <a:gd name="T30" fmla="*/ 57 w 100"/>
              <a:gd name="T31" fmla="*/ 58 h 92"/>
              <a:gd name="T32" fmla="*/ 76 w 100"/>
              <a:gd name="T33" fmla="*/ 27 h 92"/>
              <a:gd name="T34" fmla="*/ 57 w 100"/>
              <a:gd name="T35" fmla="*/ 7 h 92"/>
              <a:gd name="T36" fmla="*/ 98 w 100"/>
              <a:gd name="T37" fmla="*/ 63 h 92"/>
              <a:gd name="T38" fmla="*/ 100 w 100"/>
              <a:gd name="T39" fmla="*/ 66 h 92"/>
              <a:gd name="T40" fmla="*/ 98 w 100"/>
              <a:gd name="T41" fmla="*/ 70 h 92"/>
              <a:gd name="T42" fmla="*/ 51 w 100"/>
              <a:gd name="T43" fmla="*/ 92 h 92"/>
              <a:gd name="T44" fmla="*/ 50 w 100"/>
              <a:gd name="T45" fmla="*/ 92 h 92"/>
              <a:gd name="T46" fmla="*/ 48 w 100"/>
              <a:gd name="T47" fmla="*/ 92 h 92"/>
              <a:gd name="T48" fmla="*/ 2 w 100"/>
              <a:gd name="T49" fmla="*/ 70 h 92"/>
              <a:gd name="T50" fmla="*/ 0 w 100"/>
              <a:gd name="T51" fmla="*/ 66 h 92"/>
              <a:gd name="T52" fmla="*/ 2 w 100"/>
              <a:gd name="T53" fmla="*/ 63 h 92"/>
              <a:gd name="T54" fmla="*/ 37 w 100"/>
              <a:gd name="T55" fmla="*/ 46 h 92"/>
              <a:gd name="T56" fmla="*/ 30 w 100"/>
              <a:gd name="T57" fmla="*/ 27 h 92"/>
              <a:gd name="T58" fmla="*/ 57 w 100"/>
              <a:gd name="T59" fmla="*/ 0 h 92"/>
              <a:gd name="T60" fmla="*/ 83 w 100"/>
              <a:gd name="T61" fmla="*/ 27 h 92"/>
              <a:gd name="T62" fmla="*/ 73 w 100"/>
              <a:gd name="T63" fmla="*/ 51 h 92"/>
              <a:gd name="T64" fmla="*/ 98 w 100"/>
              <a:gd name="T65" fmla="*/ 63 h 92"/>
              <a:gd name="T66" fmla="*/ 63 w 100"/>
              <a:gd name="T67" fmla="*/ 26 h 92"/>
              <a:gd name="T68" fmla="*/ 57 w 100"/>
              <a:gd name="T69" fmla="*/ 33 h 92"/>
              <a:gd name="T70" fmla="*/ 51 w 100"/>
              <a:gd name="T71" fmla="*/ 26 h 92"/>
              <a:gd name="T72" fmla="*/ 57 w 100"/>
              <a:gd name="T73" fmla="*/ 20 h 92"/>
              <a:gd name="T74" fmla="*/ 63 w 100"/>
              <a:gd name="T75" fmla="*/ 26 h 92"/>
              <a:gd name="T76" fmla="*/ 63 w 100"/>
              <a:gd name="T77" fmla="*/ 26 h 92"/>
              <a:gd name="T78" fmla="*/ 63 w 100"/>
              <a:gd name="T79" fmla="*/ 2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0" h="92">
                <a:moveTo>
                  <a:pt x="50" y="84"/>
                </a:moveTo>
                <a:cubicBezTo>
                  <a:pt x="87" y="66"/>
                  <a:pt x="87" y="66"/>
                  <a:pt x="87" y="66"/>
                </a:cubicBezTo>
                <a:cubicBezTo>
                  <a:pt x="68" y="57"/>
                  <a:pt x="68" y="57"/>
                  <a:pt x="68" y="57"/>
                </a:cubicBezTo>
                <a:cubicBezTo>
                  <a:pt x="63" y="62"/>
                  <a:pt x="60" y="65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8" y="66"/>
                  <a:pt x="58" y="66"/>
                </a:cubicBezTo>
                <a:cubicBezTo>
                  <a:pt x="35" y="77"/>
                  <a:pt x="35" y="77"/>
                  <a:pt x="35" y="77"/>
                </a:cubicBezTo>
                <a:lnTo>
                  <a:pt x="50" y="84"/>
                </a:lnTo>
                <a:close/>
                <a:moveTo>
                  <a:pt x="41" y="52"/>
                </a:moveTo>
                <a:cubicBezTo>
                  <a:pt x="12" y="66"/>
                  <a:pt x="12" y="66"/>
                  <a:pt x="12" y="66"/>
                </a:cubicBezTo>
                <a:cubicBezTo>
                  <a:pt x="27" y="73"/>
                  <a:pt x="27" y="73"/>
                  <a:pt x="27" y="73"/>
                </a:cubicBezTo>
                <a:cubicBezTo>
                  <a:pt x="50" y="62"/>
                  <a:pt x="50" y="62"/>
                  <a:pt x="50" y="62"/>
                </a:cubicBezTo>
                <a:cubicBezTo>
                  <a:pt x="48" y="59"/>
                  <a:pt x="44" y="56"/>
                  <a:pt x="41" y="52"/>
                </a:cubicBezTo>
                <a:close/>
                <a:moveTo>
                  <a:pt x="57" y="7"/>
                </a:moveTo>
                <a:cubicBezTo>
                  <a:pt x="46" y="7"/>
                  <a:pt x="38" y="16"/>
                  <a:pt x="38" y="27"/>
                </a:cubicBezTo>
                <a:cubicBezTo>
                  <a:pt x="38" y="38"/>
                  <a:pt x="50" y="51"/>
                  <a:pt x="57" y="58"/>
                </a:cubicBezTo>
                <a:cubicBezTo>
                  <a:pt x="64" y="51"/>
                  <a:pt x="76" y="37"/>
                  <a:pt x="76" y="27"/>
                </a:cubicBezTo>
                <a:cubicBezTo>
                  <a:pt x="76" y="16"/>
                  <a:pt x="67" y="7"/>
                  <a:pt x="57" y="7"/>
                </a:cubicBezTo>
                <a:close/>
                <a:moveTo>
                  <a:pt x="98" y="63"/>
                </a:moveTo>
                <a:cubicBezTo>
                  <a:pt x="99" y="63"/>
                  <a:pt x="100" y="65"/>
                  <a:pt x="100" y="66"/>
                </a:cubicBezTo>
                <a:cubicBezTo>
                  <a:pt x="100" y="68"/>
                  <a:pt x="99" y="69"/>
                  <a:pt x="98" y="70"/>
                </a:cubicBezTo>
                <a:cubicBezTo>
                  <a:pt x="51" y="92"/>
                  <a:pt x="51" y="92"/>
                  <a:pt x="51" y="92"/>
                </a:cubicBezTo>
                <a:cubicBezTo>
                  <a:pt x="51" y="92"/>
                  <a:pt x="50" y="92"/>
                  <a:pt x="50" y="92"/>
                </a:cubicBezTo>
                <a:cubicBezTo>
                  <a:pt x="49" y="92"/>
                  <a:pt x="49" y="92"/>
                  <a:pt x="48" y="92"/>
                </a:cubicBezTo>
                <a:cubicBezTo>
                  <a:pt x="2" y="70"/>
                  <a:pt x="2" y="70"/>
                  <a:pt x="2" y="70"/>
                </a:cubicBezTo>
                <a:cubicBezTo>
                  <a:pt x="1" y="69"/>
                  <a:pt x="0" y="68"/>
                  <a:pt x="0" y="66"/>
                </a:cubicBezTo>
                <a:cubicBezTo>
                  <a:pt x="0" y="65"/>
                  <a:pt x="1" y="63"/>
                  <a:pt x="2" y="63"/>
                </a:cubicBezTo>
                <a:cubicBezTo>
                  <a:pt x="37" y="46"/>
                  <a:pt x="37" y="46"/>
                  <a:pt x="37" y="46"/>
                </a:cubicBezTo>
                <a:cubicBezTo>
                  <a:pt x="33" y="40"/>
                  <a:pt x="30" y="33"/>
                  <a:pt x="30" y="27"/>
                </a:cubicBezTo>
                <a:cubicBezTo>
                  <a:pt x="30" y="12"/>
                  <a:pt x="42" y="0"/>
                  <a:pt x="57" y="0"/>
                </a:cubicBezTo>
                <a:cubicBezTo>
                  <a:pt x="71" y="0"/>
                  <a:pt x="83" y="12"/>
                  <a:pt x="83" y="27"/>
                </a:cubicBezTo>
                <a:cubicBezTo>
                  <a:pt x="83" y="35"/>
                  <a:pt x="78" y="44"/>
                  <a:pt x="73" y="51"/>
                </a:cubicBezTo>
                <a:lnTo>
                  <a:pt x="98" y="63"/>
                </a:lnTo>
                <a:close/>
                <a:moveTo>
                  <a:pt x="63" y="26"/>
                </a:moveTo>
                <a:cubicBezTo>
                  <a:pt x="63" y="30"/>
                  <a:pt x="60" y="33"/>
                  <a:pt x="57" y="33"/>
                </a:cubicBezTo>
                <a:cubicBezTo>
                  <a:pt x="53" y="33"/>
                  <a:pt x="51" y="30"/>
                  <a:pt x="51" y="26"/>
                </a:cubicBezTo>
                <a:cubicBezTo>
                  <a:pt x="51" y="23"/>
                  <a:pt x="53" y="20"/>
                  <a:pt x="57" y="20"/>
                </a:cubicBezTo>
                <a:cubicBezTo>
                  <a:pt x="60" y="20"/>
                  <a:pt x="63" y="23"/>
                  <a:pt x="63" y="26"/>
                </a:cubicBezTo>
                <a:close/>
                <a:moveTo>
                  <a:pt x="63" y="26"/>
                </a:moveTo>
                <a:cubicBezTo>
                  <a:pt x="63" y="26"/>
                  <a:pt x="63" y="26"/>
                  <a:pt x="63" y="2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8" name="Freeform 9"/>
          <p:cNvSpPr>
            <a:spLocks noEditPoints="1"/>
          </p:cNvSpPr>
          <p:nvPr/>
        </p:nvSpPr>
        <p:spPr bwMode="auto">
          <a:xfrm>
            <a:off x="5762414" y="3403728"/>
            <a:ext cx="355600" cy="357188"/>
          </a:xfrm>
          <a:custGeom>
            <a:avLst/>
            <a:gdLst>
              <a:gd name="T0" fmla="*/ 30 w 84"/>
              <a:gd name="T1" fmla="*/ 30 h 84"/>
              <a:gd name="T2" fmla="*/ 8 w 84"/>
              <a:gd name="T3" fmla="*/ 7 h 84"/>
              <a:gd name="T4" fmla="*/ 34 w 84"/>
              <a:gd name="T5" fmla="*/ 38 h 84"/>
              <a:gd name="T6" fmla="*/ 0 w 84"/>
              <a:gd name="T7" fmla="*/ 34 h 84"/>
              <a:gd name="T8" fmla="*/ 4 w 84"/>
              <a:gd name="T9" fmla="*/ 0 h 84"/>
              <a:gd name="T10" fmla="*/ 37 w 84"/>
              <a:gd name="T11" fmla="*/ 1 h 84"/>
              <a:gd name="T12" fmla="*/ 38 w 84"/>
              <a:gd name="T13" fmla="*/ 34 h 84"/>
              <a:gd name="T14" fmla="*/ 34 w 84"/>
              <a:gd name="T15" fmla="*/ 38 h 84"/>
              <a:gd name="T16" fmla="*/ 77 w 84"/>
              <a:gd name="T17" fmla="*/ 30 h 84"/>
              <a:gd name="T18" fmla="*/ 54 w 84"/>
              <a:gd name="T19" fmla="*/ 7 h 84"/>
              <a:gd name="T20" fmla="*/ 81 w 84"/>
              <a:gd name="T21" fmla="*/ 38 h 84"/>
              <a:gd name="T22" fmla="*/ 47 w 84"/>
              <a:gd name="T23" fmla="*/ 34 h 84"/>
              <a:gd name="T24" fmla="*/ 51 w 84"/>
              <a:gd name="T25" fmla="*/ 0 h 84"/>
              <a:gd name="T26" fmla="*/ 84 w 84"/>
              <a:gd name="T27" fmla="*/ 4 h 84"/>
              <a:gd name="T28" fmla="*/ 81 w 84"/>
              <a:gd name="T29" fmla="*/ 38 h 84"/>
              <a:gd name="T30" fmla="*/ 30 w 84"/>
              <a:gd name="T31" fmla="*/ 77 h 84"/>
              <a:gd name="T32" fmla="*/ 8 w 84"/>
              <a:gd name="T33" fmla="*/ 54 h 84"/>
              <a:gd name="T34" fmla="*/ 34 w 84"/>
              <a:gd name="T35" fmla="*/ 84 h 84"/>
              <a:gd name="T36" fmla="*/ 0 w 84"/>
              <a:gd name="T37" fmla="*/ 81 h 84"/>
              <a:gd name="T38" fmla="*/ 2 w 84"/>
              <a:gd name="T39" fmla="*/ 48 h 84"/>
              <a:gd name="T40" fmla="*/ 34 w 84"/>
              <a:gd name="T41" fmla="*/ 47 h 84"/>
              <a:gd name="T42" fmla="*/ 38 w 84"/>
              <a:gd name="T43" fmla="*/ 50 h 84"/>
              <a:gd name="T44" fmla="*/ 37 w 84"/>
              <a:gd name="T45" fmla="*/ 83 h 84"/>
              <a:gd name="T46" fmla="*/ 54 w 84"/>
              <a:gd name="T47" fmla="*/ 77 h 84"/>
              <a:gd name="T48" fmla="*/ 77 w 84"/>
              <a:gd name="T49" fmla="*/ 54 h 84"/>
              <a:gd name="T50" fmla="*/ 54 w 84"/>
              <a:gd name="T51" fmla="*/ 77 h 84"/>
              <a:gd name="T52" fmla="*/ 51 w 84"/>
              <a:gd name="T53" fmla="*/ 84 h 84"/>
              <a:gd name="T54" fmla="*/ 47 w 84"/>
              <a:gd name="T55" fmla="*/ 50 h 84"/>
              <a:gd name="T56" fmla="*/ 51 w 84"/>
              <a:gd name="T57" fmla="*/ 47 h 84"/>
              <a:gd name="T58" fmla="*/ 83 w 84"/>
              <a:gd name="T59" fmla="*/ 48 h 84"/>
              <a:gd name="T60" fmla="*/ 84 w 84"/>
              <a:gd name="T61" fmla="*/ 81 h 84"/>
              <a:gd name="T62" fmla="*/ 81 w 84"/>
              <a:gd name="T63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4" h="84">
                <a:moveTo>
                  <a:pt x="8" y="30"/>
                </a:moveTo>
                <a:cubicBezTo>
                  <a:pt x="30" y="30"/>
                  <a:pt x="30" y="30"/>
                  <a:pt x="30" y="30"/>
                </a:cubicBezTo>
                <a:cubicBezTo>
                  <a:pt x="30" y="7"/>
                  <a:pt x="30" y="7"/>
                  <a:pt x="30" y="7"/>
                </a:cubicBezTo>
                <a:cubicBezTo>
                  <a:pt x="8" y="7"/>
                  <a:pt x="8" y="7"/>
                  <a:pt x="8" y="7"/>
                </a:cubicBezTo>
                <a:lnTo>
                  <a:pt x="8" y="30"/>
                </a:lnTo>
                <a:close/>
                <a:moveTo>
                  <a:pt x="34" y="38"/>
                </a:moveTo>
                <a:cubicBezTo>
                  <a:pt x="4" y="38"/>
                  <a:pt x="4" y="38"/>
                  <a:pt x="4" y="38"/>
                </a:cubicBezTo>
                <a:cubicBezTo>
                  <a:pt x="2" y="38"/>
                  <a:pt x="0" y="36"/>
                  <a:pt x="0" y="3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1"/>
                  <a:pt x="37" y="1"/>
                </a:cubicBezTo>
                <a:cubicBezTo>
                  <a:pt x="37" y="2"/>
                  <a:pt x="38" y="3"/>
                  <a:pt x="38" y="4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5"/>
                  <a:pt x="37" y="36"/>
                  <a:pt x="37" y="36"/>
                </a:cubicBezTo>
                <a:cubicBezTo>
                  <a:pt x="36" y="37"/>
                  <a:pt x="35" y="38"/>
                  <a:pt x="34" y="38"/>
                </a:cubicBezTo>
                <a:close/>
                <a:moveTo>
                  <a:pt x="54" y="30"/>
                </a:moveTo>
                <a:cubicBezTo>
                  <a:pt x="77" y="30"/>
                  <a:pt x="77" y="30"/>
                  <a:pt x="77" y="30"/>
                </a:cubicBezTo>
                <a:cubicBezTo>
                  <a:pt x="77" y="7"/>
                  <a:pt x="77" y="7"/>
                  <a:pt x="77" y="7"/>
                </a:cubicBezTo>
                <a:cubicBezTo>
                  <a:pt x="54" y="7"/>
                  <a:pt x="54" y="7"/>
                  <a:pt x="54" y="7"/>
                </a:cubicBezTo>
                <a:lnTo>
                  <a:pt x="54" y="30"/>
                </a:lnTo>
                <a:close/>
                <a:moveTo>
                  <a:pt x="81" y="38"/>
                </a:moveTo>
                <a:cubicBezTo>
                  <a:pt x="51" y="38"/>
                  <a:pt x="51" y="38"/>
                  <a:pt x="51" y="38"/>
                </a:cubicBezTo>
                <a:cubicBezTo>
                  <a:pt x="49" y="38"/>
                  <a:pt x="47" y="36"/>
                  <a:pt x="47" y="34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2"/>
                  <a:pt x="49" y="0"/>
                  <a:pt x="5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3" y="0"/>
                  <a:pt x="84" y="2"/>
                  <a:pt x="84" y="4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6"/>
                  <a:pt x="83" y="38"/>
                  <a:pt x="81" y="38"/>
                </a:cubicBezTo>
                <a:close/>
                <a:moveTo>
                  <a:pt x="8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54"/>
                  <a:pt x="30" y="54"/>
                  <a:pt x="30" y="54"/>
                </a:cubicBezTo>
                <a:cubicBezTo>
                  <a:pt x="8" y="54"/>
                  <a:pt x="8" y="54"/>
                  <a:pt x="8" y="54"/>
                </a:cubicBezTo>
                <a:lnTo>
                  <a:pt x="8" y="77"/>
                </a:lnTo>
                <a:close/>
                <a:moveTo>
                  <a:pt x="34" y="84"/>
                </a:moveTo>
                <a:cubicBezTo>
                  <a:pt x="4" y="84"/>
                  <a:pt x="4" y="84"/>
                  <a:pt x="4" y="84"/>
                </a:cubicBezTo>
                <a:cubicBezTo>
                  <a:pt x="2" y="84"/>
                  <a:pt x="0" y="83"/>
                  <a:pt x="0" y="81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1" y="49"/>
                  <a:pt x="2" y="48"/>
                </a:cubicBezTo>
                <a:cubicBezTo>
                  <a:pt x="2" y="47"/>
                  <a:pt x="3" y="47"/>
                  <a:pt x="4" y="47"/>
                </a:cubicBezTo>
                <a:cubicBezTo>
                  <a:pt x="34" y="47"/>
                  <a:pt x="34" y="47"/>
                  <a:pt x="34" y="47"/>
                </a:cubicBezTo>
                <a:cubicBezTo>
                  <a:pt x="35" y="47"/>
                  <a:pt x="36" y="47"/>
                  <a:pt x="37" y="48"/>
                </a:cubicBezTo>
                <a:cubicBezTo>
                  <a:pt x="37" y="49"/>
                  <a:pt x="38" y="50"/>
                  <a:pt x="38" y="50"/>
                </a:cubicBezTo>
                <a:cubicBezTo>
                  <a:pt x="38" y="81"/>
                  <a:pt x="38" y="81"/>
                  <a:pt x="38" y="81"/>
                </a:cubicBezTo>
                <a:cubicBezTo>
                  <a:pt x="38" y="81"/>
                  <a:pt x="37" y="82"/>
                  <a:pt x="37" y="83"/>
                </a:cubicBezTo>
                <a:cubicBezTo>
                  <a:pt x="36" y="84"/>
                  <a:pt x="35" y="84"/>
                  <a:pt x="34" y="84"/>
                </a:cubicBezTo>
                <a:close/>
                <a:moveTo>
                  <a:pt x="54" y="77"/>
                </a:moveTo>
                <a:cubicBezTo>
                  <a:pt x="77" y="77"/>
                  <a:pt x="77" y="77"/>
                  <a:pt x="77" y="77"/>
                </a:cubicBezTo>
                <a:cubicBezTo>
                  <a:pt x="77" y="54"/>
                  <a:pt x="77" y="54"/>
                  <a:pt x="77" y="54"/>
                </a:cubicBezTo>
                <a:cubicBezTo>
                  <a:pt x="54" y="54"/>
                  <a:pt x="54" y="54"/>
                  <a:pt x="54" y="54"/>
                </a:cubicBezTo>
                <a:lnTo>
                  <a:pt x="54" y="77"/>
                </a:lnTo>
                <a:close/>
                <a:moveTo>
                  <a:pt x="81" y="84"/>
                </a:moveTo>
                <a:cubicBezTo>
                  <a:pt x="51" y="84"/>
                  <a:pt x="51" y="84"/>
                  <a:pt x="51" y="84"/>
                </a:cubicBezTo>
                <a:cubicBezTo>
                  <a:pt x="49" y="84"/>
                  <a:pt x="47" y="83"/>
                  <a:pt x="47" y="81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49"/>
                  <a:pt x="48" y="48"/>
                </a:cubicBezTo>
                <a:cubicBezTo>
                  <a:pt x="49" y="47"/>
                  <a:pt x="50" y="47"/>
                  <a:pt x="51" y="47"/>
                </a:cubicBezTo>
                <a:cubicBezTo>
                  <a:pt x="81" y="47"/>
                  <a:pt x="81" y="47"/>
                  <a:pt x="81" y="47"/>
                </a:cubicBezTo>
                <a:cubicBezTo>
                  <a:pt x="82" y="47"/>
                  <a:pt x="83" y="47"/>
                  <a:pt x="83" y="48"/>
                </a:cubicBezTo>
                <a:cubicBezTo>
                  <a:pt x="84" y="49"/>
                  <a:pt x="84" y="50"/>
                  <a:pt x="84" y="50"/>
                </a:cubicBezTo>
                <a:cubicBezTo>
                  <a:pt x="84" y="81"/>
                  <a:pt x="84" y="81"/>
                  <a:pt x="84" y="81"/>
                </a:cubicBezTo>
                <a:cubicBezTo>
                  <a:pt x="84" y="83"/>
                  <a:pt x="83" y="84"/>
                  <a:pt x="81" y="84"/>
                </a:cubicBezTo>
                <a:close/>
                <a:moveTo>
                  <a:pt x="81" y="84"/>
                </a:moveTo>
                <a:cubicBezTo>
                  <a:pt x="81" y="84"/>
                  <a:pt x="81" y="84"/>
                  <a:pt x="81" y="8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765106" y="3135578"/>
            <a:ext cx="357188" cy="357188"/>
            <a:chOff x="3530601" y="2012950"/>
            <a:chExt cx="357188" cy="357188"/>
          </a:xfrm>
          <a:solidFill>
            <a:schemeClr val="bg1"/>
          </a:solidFill>
        </p:grpSpPr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3530601" y="2012950"/>
              <a:ext cx="357188" cy="357188"/>
            </a:xfrm>
            <a:custGeom>
              <a:avLst/>
              <a:gdLst>
                <a:gd name="T0" fmla="*/ 77 w 84"/>
                <a:gd name="T1" fmla="*/ 43 h 84"/>
                <a:gd name="T2" fmla="*/ 66 w 84"/>
                <a:gd name="T3" fmla="*/ 32 h 84"/>
                <a:gd name="T4" fmla="*/ 66 w 84"/>
                <a:gd name="T5" fmla="*/ 28 h 84"/>
                <a:gd name="T6" fmla="*/ 61 w 84"/>
                <a:gd name="T7" fmla="*/ 8 h 84"/>
                <a:gd name="T8" fmla="*/ 42 w 84"/>
                <a:gd name="T9" fmla="*/ 0 h 84"/>
                <a:gd name="T10" fmla="*/ 23 w 84"/>
                <a:gd name="T11" fmla="*/ 8 h 84"/>
                <a:gd name="T12" fmla="*/ 18 w 84"/>
                <a:gd name="T13" fmla="*/ 28 h 84"/>
                <a:gd name="T14" fmla="*/ 18 w 84"/>
                <a:gd name="T15" fmla="*/ 32 h 84"/>
                <a:gd name="T16" fmla="*/ 7 w 84"/>
                <a:gd name="T17" fmla="*/ 43 h 84"/>
                <a:gd name="T18" fmla="*/ 0 w 84"/>
                <a:gd name="T19" fmla="*/ 71 h 84"/>
                <a:gd name="T20" fmla="*/ 0 w 84"/>
                <a:gd name="T21" fmla="*/ 72 h 84"/>
                <a:gd name="T22" fmla="*/ 13 w 84"/>
                <a:gd name="T23" fmla="*/ 84 h 84"/>
                <a:gd name="T24" fmla="*/ 71 w 84"/>
                <a:gd name="T25" fmla="*/ 84 h 84"/>
                <a:gd name="T26" fmla="*/ 84 w 84"/>
                <a:gd name="T27" fmla="*/ 72 h 84"/>
                <a:gd name="T28" fmla="*/ 84 w 84"/>
                <a:gd name="T29" fmla="*/ 71 h 84"/>
                <a:gd name="T30" fmla="*/ 77 w 84"/>
                <a:gd name="T31" fmla="*/ 43 h 84"/>
                <a:gd name="T32" fmla="*/ 29 w 84"/>
                <a:gd name="T33" fmla="*/ 13 h 84"/>
                <a:gd name="T34" fmla="*/ 42 w 84"/>
                <a:gd name="T35" fmla="*/ 9 h 84"/>
                <a:gd name="T36" fmla="*/ 55 w 84"/>
                <a:gd name="T37" fmla="*/ 13 h 84"/>
                <a:gd name="T38" fmla="*/ 58 w 84"/>
                <a:gd name="T39" fmla="*/ 27 h 84"/>
                <a:gd name="T40" fmla="*/ 42 w 84"/>
                <a:gd name="T41" fmla="*/ 53 h 84"/>
                <a:gd name="T42" fmla="*/ 26 w 84"/>
                <a:gd name="T43" fmla="*/ 27 h 84"/>
                <a:gd name="T44" fmla="*/ 29 w 84"/>
                <a:gd name="T45" fmla="*/ 13 h 84"/>
                <a:gd name="T46" fmla="*/ 71 w 84"/>
                <a:gd name="T47" fmla="*/ 76 h 84"/>
                <a:gd name="T48" fmla="*/ 13 w 84"/>
                <a:gd name="T49" fmla="*/ 76 h 84"/>
                <a:gd name="T50" fmla="*/ 8 w 84"/>
                <a:gd name="T51" fmla="*/ 72 h 84"/>
                <a:gd name="T52" fmla="*/ 15 w 84"/>
                <a:gd name="T53" fmla="*/ 45 h 84"/>
                <a:gd name="T54" fmla="*/ 21 w 84"/>
                <a:gd name="T55" fmla="*/ 40 h 84"/>
                <a:gd name="T56" fmla="*/ 22 w 84"/>
                <a:gd name="T57" fmla="*/ 40 h 84"/>
                <a:gd name="T58" fmla="*/ 39 w 84"/>
                <a:gd name="T59" fmla="*/ 62 h 84"/>
                <a:gd name="T60" fmla="*/ 42 w 84"/>
                <a:gd name="T61" fmla="*/ 65 h 84"/>
                <a:gd name="T62" fmla="*/ 45 w 84"/>
                <a:gd name="T63" fmla="*/ 62 h 84"/>
                <a:gd name="T64" fmla="*/ 62 w 84"/>
                <a:gd name="T65" fmla="*/ 40 h 84"/>
                <a:gd name="T66" fmla="*/ 64 w 84"/>
                <a:gd name="T67" fmla="*/ 40 h 84"/>
                <a:gd name="T68" fmla="*/ 69 w 84"/>
                <a:gd name="T69" fmla="*/ 45 h 84"/>
                <a:gd name="T70" fmla="*/ 76 w 84"/>
                <a:gd name="T71" fmla="*/ 72 h 84"/>
                <a:gd name="T72" fmla="*/ 71 w 84"/>
                <a:gd name="T73" fmla="*/ 76 h 84"/>
                <a:gd name="T74" fmla="*/ 71 w 84"/>
                <a:gd name="T75" fmla="*/ 76 h 84"/>
                <a:gd name="T76" fmla="*/ 71 w 84"/>
                <a:gd name="T77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" h="84">
                  <a:moveTo>
                    <a:pt x="77" y="43"/>
                  </a:moveTo>
                  <a:cubicBezTo>
                    <a:pt x="75" y="38"/>
                    <a:pt x="73" y="32"/>
                    <a:pt x="66" y="32"/>
                  </a:cubicBezTo>
                  <a:cubicBezTo>
                    <a:pt x="66" y="30"/>
                    <a:pt x="66" y="29"/>
                    <a:pt x="66" y="28"/>
                  </a:cubicBezTo>
                  <a:cubicBezTo>
                    <a:pt x="68" y="20"/>
                    <a:pt x="66" y="13"/>
                    <a:pt x="61" y="8"/>
                  </a:cubicBezTo>
                  <a:cubicBezTo>
                    <a:pt x="57" y="3"/>
                    <a:pt x="50" y="0"/>
                    <a:pt x="42" y="0"/>
                  </a:cubicBezTo>
                  <a:cubicBezTo>
                    <a:pt x="34" y="0"/>
                    <a:pt x="27" y="3"/>
                    <a:pt x="23" y="8"/>
                  </a:cubicBezTo>
                  <a:cubicBezTo>
                    <a:pt x="18" y="13"/>
                    <a:pt x="16" y="20"/>
                    <a:pt x="18" y="28"/>
                  </a:cubicBezTo>
                  <a:cubicBezTo>
                    <a:pt x="18" y="29"/>
                    <a:pt x="18" y="31"/>
                    <a:pt x="18" y="32"/>
                  </a:cubicBezTo>
                  <a:cubicBezTo>
                    <a:pt x="13" y="33"/>
                    <a:pt x="9" y="37"/>
                    <a:pt x="7" y="4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9"/>
                    <a:pt x="6" y="84"/>
                    <a:pt x="13" y="84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8" y="84"/>
                    <a:pt x="84" y="79"/>
                    <a:pt x="84" y="72"/>
                  </a:cubicBezTo>
                  <a:cubicBezTo>
                    <a:pt x="84" y="71"/>
                    <a:pt x="84" y="71"/>
                    <a:pt x="84" y="71"/>
                  </a:cubicBezTo>
                  <a:lnTo>
                    <a:pt x="77" y="43"/>
                  </a:lnTo>
                  <a:close/>
                  <a:moveTo>
                    <a:pt x="29" y="13"/>
                  </a:moveTo>
                  <a:cubicBezTo>
                    <a:pt x="32" y="10"/>
                    <a:pt x="36" y="9"/>
                    <a:pt x="42" y="9"/>
                  </a:cubicBezTo>
                  <a:cubicBezTo>
                    <a:pt x="48" y="9"/>
                    <a:pt x="52" y="10"/>
                    <a:pt x="55" y="13"/>
                  </a:cubicBezTo>
                  <a:cubicBezTo>
                    <a:pt x="58" y="17"/>
                    <a:pt x="59" y="21"/>
                    <a:pt x="58" y="27"/>
                  </a:cubicBezTo>
                  <a:cubicBezTo>
                    <a:pt x="57" y="37"/>
                    <a:pt x="47" y="48"/>
                    <a:pt x="42" y="53"/>
                  </a:cubicBezTo>
                  <a:cubicBezTo>
                    <a:pt x="37" y="48"/>
                    <a:pt x="27" y="37"/>
                    <a:pt x="26" y="27"/>
                  </a:cubicBezTo>
                  <a:cubicBezTo>
                    <a:pt x="25" y="21"/>
                    <a:pt x="26" y="17"/>
                    <a:pt x="29" y="13"/>
                  </a:cubicBezTo>
                  <a:close/>
                  <a:moveTo>
                    <a:pt x="71" y="76"/>
                  </a:moveTo>
                  <a:cubicBezTo>
                    <a:pt x="13" y="76"/>
                    <a:pt x="13" y="76"/>
                    <a:pt x="13" y="76"/>
                  </a:cubicBezTo>
                  <a:cubicBezTo>
                    <a:pt x="10" y="76"/>
                    <a:pt x="9" y="74"/>
                    <a:pt x="8" y="72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6" y="42"/>
                    <a:pt x="18" y="40"/>
                    <a:pt x="21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52"/>
                    <a:pt x="39" y="61"/>
                    <a:pt x="39" y="62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1"/>
                    <a:pt x="56" y="52"/>
                    <a:pt x="62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6" y="40"/>
                    <a:pt x="67" y="40"/>
                    <a:pt x="69" y="4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5" y="74"/>
                    <a:pt x="74" y="76"/>
                    <a:pt x="71" y="76"/>
                  </a:cubicBezTo>
                  <a:close/>
                  <a:moveTo>
                    <a:pt x="71" y="76"/>
                  </a:moveTo>
                  <a:cubicBezTo>
                    <a:pt x="71" y="76"/>
                    <a:pt x="71" y="76"/>
                    <a:pt x="71" y="7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1" name="Freeform 12"/>
            <p:cNvSpPr>
              <a:spLocks noEditPoints="1"/>
            </p:cNvSpPr>
            <p:nvPr/>
          </p:nvSpPr>
          <p:spPr bwMode="auto">
            <a:xfrm>
              <a:off x="3654426" y="2063750"/>
              <a:ext cx="109538" cy="106363"/>
            </a:xfrm>
            <a:custGeom>
              <a:avLst/>
              <a:gdLst>
                <a:gd name="T0" fmla="*/ 13 w 26"/>
                <a:gd name="T1" fmla="*/ 25 h 25"/>
                <a:gd name="T2" fmla="*/ 26 w 26"/>
                <a:gd name="T3" fmla="*/ 13 h 25"/>
                <a:gd name="T4" fmla="*/ 13 w 26"/>
                <a:gd name="T5" fmla="*/ 0 h 25"/>
                <a:gd name="T6" fmla="*/ 0 w 26"/>
                <a:gd name="T7" fmla="*/ 13 h 25"/>
                <a:gd name="T8" fmla="*/ 13 w 26"/>
                <a:gd name="T9" fmla="*/ 25 h 25"/>
                <a:gd name="T10" fmla="*/ 13 w 26"/>
                <a:gd name="T11" fmla="*/ 8 h 25"/>
                <a:gd name="T12" fmla="*/ 17 w 26"/>
                <a:gd name="T13" fmla="*/ 13 h 25"/>
                <a:gd name="T14" fmla="*/ 13 w 26"/>
                <a:gd name="T15" fmla="*/ 17 h 25"/>
                <a:gd name="T16" fmla="*/ 9 w 26"/>
                <a:gd name="T17" fmla="*/ 13 h 25"/>
                <a:gd name="T18" fmla="*/ 13 w 26"/>
                <a:gd name="T19" fmla="*/ 8 h 25"/>
                <a:gd name="T20" fmla="*/ 13 w 26"/>
                <a:gd name="T21" fmla="*/ 8 h 25"/>
                <a:gd name="T22" fmla="*/ 13 w 26"/>
                <a:gd name="T23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5">
                  <a:moveTo>
                    <a:pt x="13" y="25"/>
                  </a:moveTo>
                  <a:cubicBezTo>
                    <a:pt x="20" y="25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5"/>
                    <a:pt x="13" y="25"/>
                  </a:cubicBezTo>
                  <a:close/>
                  <a:moveTo>
                    <a:pt x="13" y="8"/>
                  </a:moveTo>
                  <a:cubicBezTo>
                    <a:pt x="15" y="8"/>
                    <a:pt x="17" y="10"/>
                    <a:pt x="17" y="13"/>
                  </a:cubicBezTo>
                  <a:cubicBezTo>
                    <a:pt x="17" y="15"/>
                    <a:pt x="15" y="17"/>
                    <a:pt x="13" y="17"/>
                  </a:cubicBezTo>
                  <a:cubicBezTo>
                    <a:pt x="11" y="17"/>
                    <a:pt x="9" y="15"/>
                    <a:pt x="9" y="13"/>
                  </a:cubicBezTo>
                  <a:cubicBezTo>
                    <a:pt x="9" y="10"/>
                    <a:pt x="11" y="8"/>
                    <a:pt x="13" y="8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822896" y="3352691"/>
            <a:ext cx="306388" cy="341313"/>
            <a:chOff x="4441826" y="2020888"/>
            <a:chExt cx="306388" cy="341313"/>
          </a:xfrm>
          <a:solidFill>
            <a:schemeClr val="bg1"/>
          </a:solidFill>
        </p:grpSpPr>
        <p:sp>
          <p:nvSpPr>
            <p:cNvPr id="43" name="Freeform 15"/>
            <p:cNvSpPr>
              <a:spLocks noEditPoints="1"/>
            </p:cNvSpPr>
            <p:nvPr/>
          </p:nvSpPr>
          <p:spPr bwMode="auto">
            <a:xfrm>
              <a:off x="4441826" y="2020888"/>
              <a:ext cx="306388" cy="341313"/>
            </a:xfrm>
            <a:custGeom>
              <a:avLst/>
              <a:gdLst>
                <a:gd name="T0" fmla="*/ 60 w 72"/>
                <a:gd name="T1" fmla="*/ 0 h 80"/>
                <a:gd name="T2" fmla="*/ 12 w 72"/>
                <a:gd name="T3" fmla="*/ 0 h 80"/>
                <a:gd name="T4" fmla="*/ 0 w 72"/>
                <a:gd name="T5" fmla="*/ 12 h 80"/>
                <a:gd name="T6" fmla="*/ 0 w 72"/>
                <a:gd name="T7" fmla="*/ 68 h 80"/>
                <a:gd name="T8" fmla="*/ 12 w 72"/>
                <a:gd name="T9" fmla="*/ 80 h 80"/>
                <a:gd name="T10" fmla="*/ 60 w 72"/>
                <a:gd name="T11" fmla="*/ 80 h 80"/>
                <a:gd name="T12" fmla="*/ 72 w 72"/>
                <a:gd name="T13" fmla="*/ 68 h 80"/>
                <a:gd name="T14" fmla="*/ 72 w 72"/>
                <a:gd name="T15" fmla="*/ 12 h 80"/>
                <a:gd name="T16" fmla="*/ 60 w 72"/>
                <a:gd name="T17" fmla="*/ 0 h 80"/>
                <a:gd name="T18" fmla="*/ 64 w 72"/>
                <a:gd name="T19" fmla="*/ 68 h 80"/>
                <a:gd name="T20" fmla="*/ 60 w 72"/>
                <a:gd name="T21" fmla="*/ 72 h 80"/>
                <a:gd name="T22" fmla="*/ 12 w 72"/>
                <a:gd name="T23" fmla="*/ 72 h 80"/>
                <a:gd name="T24" fmla="*/ 8 w 72"/>
                <a:gd name="T25" fmla="*/ 68 h 80"/>
                <a:gd name="T26" fmla="*/ 8 w 72"/>
                <a:gd name="T27" fmla="*/ 12 h 80"/>
                <a:gd name="T28" fmla="*/ 12 w 72"/>
                <a:gd name="T29" fmla="*/ 8 h 80"/>
                <a:gd name="T30" fmla="*/ 60 w 72"/>
                <a:gd name="T31" fmla="*/ 8 h 80"/>
                <a:gd name="T32" fmla="*/ 64 w 72"/>
                <a:gd name="T33" fmla="*/ 12 h 80"/>
                <a:gd name="T34" fmla="*/ 64 w 72"/>
                <a:gd name="T35" fmla="*/ 68 h 80"/>
                <a:gd name="T36" fmla="*/ 64 w 72"/>
                <a:gd name="T37" fmla="*/ 68 h 80"/>
                <a:gd name="T38" fmla="*/ 64 w 72"/>
                <a:gd name="T39" fmla="*/ 6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80">
                  <a:moveTo>
                    <a:pt x="6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5"/>
                    <a:pt x="5" y="80"/>
                    <a:pt x="12" y="8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6" y="80"/>
                    <a:pt x="72" y="75"/>
                    <a:pt x="72" y="68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6"/>
                    <a:pt x="66" y="0"/>
                    <a:pt x="60" y="0"/>
                  </a:cubicBezTo>
                  <a:close/>
                  <a:moveTo>
                    <a:pt x="64" y="68"/>
                  </a:moveTo>
                  <a:cubicBezTo>
                    <a:pt x="64" y="70"/>
                    <a:pt x="62" y="72"/>
                    <a:pt x="6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0" y="72"/>
                    <a:pt x="8" y="70"/>
                    <a:pt x="8" y="6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2" y="8"/>
                    <a:pt x="64" y="10"/>
                    <a:pt x="64" y="12"/>
                  </a:cubicBezTo>
                  <a:lnTo>
                    <a:pt x="64" y="68"/>
                  </a:lnTo>
                  <a:close/>
                  <a:moveTo>
                    <a:pt x="64" y="68"/>
                  </a:moveTo>
                  <a:cubicBezTo>
                    <a:pt x="64" y="68"/>
                    <a:pt x="64" y="68"/>
                    <a:pt x="64" y="6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Freeform 16"/>
            <p:cNvSpPr>
              <a:spLocks noEditPoints="1"/>
            </p:cNvSpPr>
            <p:nvPr/>
          </p:nvSpPr>
          <p:spPr bwMode="auto">
            <a:xfrm>
              <a:off x="4502151" y="2085975"/>
              <a:ext cx="182563" cy="212725"/>
            </a:xfrm>
            <a:custGeom>
              <a:avLst/>
              <a:gdLst>
                <a:gd name="T0" fmla="*/ 6 w 43"/>
                <a:gd name="T1" fmla="*/ 21 h 50"/>
                <a:gd name="T2" fmla="*/ 21 w 43"/>
                <a:gd name="T3" fmla="*/ 21 h 50"/>
                <a:gd name="T4" fmla="*/ 27 w 43"/>
                <a:gd name="T5" fmla="*/ 15 h 50"/>
                <a:gd name="T6" fmla="*/ 27 w 43"/>
                <a:gd name="T7" fmla="*/ 5 h 50"/>
                <a:gd name="T8" fmla="*/ 21 w 43"/>
                <a:gd name="T9" fmla="*/ 0 h 50"/>
                <a:gd name="T10" fmla="*/ 6 w 43"/>
                <a:gd name="T11" fmla="*/ 0 h 50"/>
                <a:gd name="T12" fmla="*/ 0 w 43"/>
                <a:gd name="T13" fmla="*/ 5 h 50"/>
                <a:gd name="T14" fmla="*/ 0 w 43"/>
                <a:gd name="T15" fmla="*/ 15 h 50"/>
                <a:gd name="T16" fmla="*/ 6 w 43"/>
                <a:gd name="T17" fmla="*/ 21 h 50"/>
                <a:gd name="T18" fmla="*/ 8 w 43"/>
                <a:gd name="T19" fmla="*/ 8 h 50"/>
                <a:gd name="T20" fmla="*/ 19 w 43"/>
                <a:gd name="T21" fmla="*/ 8 h 50"/>
                <a:gd name="T22" fmla="*/ 19 w 43"/>
                <a:gd name="T23" fmla="*/ 13 h 50"/>
                <a:gd name="T24" fmla="*/ 8 w 43"/>
                <a:gd name="T25" fmla="*/ 13 h 50"/>
                <a:gd name="T26" fmla="*/ 8 w 43"/>
                <a:gd name="T27" fmla="*/ 8 h 50"/>
                <a:gd name="T28" fmla="*/ 39 w 43"/>
                <a:gd name="T29" fmla="*/ 28 h 50"/>
                <a:gd name="T30" fmla="*/ 4 w 43"/>
                <a:gd name="T31" fmla="*/ 28 h 50"/>
                <a:gd name="T32" fmla="*/ 0 w 43"/>
                <a:gd name="T33" fmla="*/ 32 h 50"/>
                <a:gd name="T34" fmla="*/ 4 w 43"/>
                <a:gd name="T35" fmla="*/ 36 h 50"/>
                <a:gd name="T36" fmla="*/ 39 w 43"/>
                <a:gd name="T37" fmla="*/ 36 h 50"/>
                <a:gd name="T38" fmla="*/ 43 w 43"/>
                <a:gd name="T39" fmla="*/ 32 h 50"/>
                <a:gd name="T40" fmla="*/ 39 w 43"/>
                <a:gd name="T41" fmla="*/ 28 h 50"/>
                <a:gd name="T42" fmla="*/ 39 w 43"/>
                <a:gd name="T43" fmla="*/ 42 h 50"/>
                <a:gd name="T44" fmla="*/ 4 w 43"/>
                <a:gd name="T45" fmla="*/ 42 h 50"/>
                <a:gd name="T46" fmla="*/ 0 w 43"/>
                <a:gd name="T47" fmla="*/ 46 h 50"/>
                <a:gd name="T48" fmla="*/ 4 w 43"/>
                <a:gd name="T49" fmla="*/ 50 h 50"/>
                <a:gd name="T50" fmla="*/ 39 w 43"/>
                <a:gd name="T51" fmla="*/ 50 h 50"/>
                <a:gd name="T52" fmla="*/ 43 w 43"/>
                <a:gd name="T53" fmla="*/ 46 h 50"/>
                <a:gd name="T54" fmla="*/ 39 w 43"/>
                <a:gd name="T55" fmla="*/ 42 h 50"/>
                <a:gd name="T56" fmla="*/ 39 w 43"/>
                <a:gd name="T57" fmla="*/ 42 h 50"/>
                <a:gd name="T58" fmla="*/ 39 w 43"/>
                <a:gd name="T59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50">
                  <a:moveTo>
                    <a:pt x="6" y="21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4" y="21"/>
                    <a:pt x="27" y="18"/>
                    <a:pt x="27" y="1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2"/>
                    <a:pt x="24" y="0"/>
                    <a:pt x="2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3" y="21"/>
                    <a:pt x="6" y="21"/>
                  </a:cubicBezTo>
                  <a:close/>
                  <a:moveTo>
                    <a:pt x="8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8"/>
                  </a:lnTo>
                  <a:close/>
                  <a:moveTo>
                    <a:pt x="39" y="28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2" y="28"/>
                    <a:pt x="0" y="30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1" y="36"/>
                    <a:pt x="43" y="34"/>
                    <a:pt x="43" y="32"/>
                  </a:cubicBezTo>
                  <a:cubicBezTo>
                    <a:pt x="43" y="30"/>
                    <a:pt x="41" y="28"/>
                    <a:pt x="39" y="28"/>
                  </a:cubicBezTo>
                  <a:close/>
                  <a:moveTo>
                    <a:pt x="39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2" y="42"/>
                    <a:pt x="0" y="44"/>
                    <a:pt x="0" y="46"/>
                  </a:cubicBezTo>
                  <a:cubicBezTo>
                    <a:pt x="0" y="48"/>
                    <a:pt x="2" y="50"/>
                    <a:pt x="4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1" y="50"/>
                    <a:pt x="43" y="48"/>
                    <a:pt x="43" y="46"/>
                  </a:cubicBezTo>
                  <a:cubicBezTo>
                    <a:pt x="43" y="44"/>
                    <a:pt x="41" y="42"/>
                    <a:pt x="39" y="42"/>
                  </a:cubicBezTo>
                  <a:close/>
                  <a:moveTo>
                    <a:pt x="39" y="42"/>
                  </a:moveTo>
                  <a:cubicBezTo>
                    <a:pt x="39" y="42"/>
                    <a:pt x="39" y="42"/>
                    <a:pt x="39" y="4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67857" y="208770"/>
            <a:ext cx="3570339" cy="824323"/>
            <a:chOff x="467857" y="208770"/>
            <a:chExt cx="3570339" cy="824323"/>
          </a:xfrm>
        </p:grpSpPr>
        <p:sp>
          <p:nvSpPr>
            <p:cNvPr id="46" name="文本框 45"/>
            <p:cNvSpPr txBox="1"/>
            <p:nvPr userDrawn="1"/>
          </p:nvSpPr>
          <p:spPr>
            <a:xfrm>
              <a:off x="467857" y="208770"/>
              <a:ext cx="3570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7" name="文本框 46"/>
            <p:cNvSpPr txBox="1"/>
            <p:nvPr userDrawn="1"/>
          </p:nvSpPr>
          <p:spPr>
            <a:xfrm>
              <a:off x="467857" y="725316"/>
              <a:ext cx="35703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Use "Title Only" Layout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822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www.freeppt7.com">
  <a:themeElements>
    <a:clrScheme name="自定义 1335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D3430D"/>
      </a:accent1>
      <a:accent2>
        <a:srgbClr val="FF7200"/>
      </a:accent2>
      <a:accent3>
        <a:srgbClr val="B82121"/>
      </a:accent3>
      <a:accent4>
        <a:srgbClr val="D74444"/>
      </a:accent4>
      <a:accent5>
        <a:srgbClr val="D74444"/>
      </a:accent5>
      <a:accent6>
        <a:srgbClr val="A13612"/>
      </a:accent6>
      <a:hlink>
        <a:srgbClr val="196D9A"/>
      </a:hlink>
      <a:folHlink>
        <a:srgbClr val="BFBFBF"/>
      </a:folHlink>
    </a:clrScheme>
    <a:fontScheme name="思源黑体">
      <a:majorFont>
        <a:latin typeface="思源黑体 CN Heavy"/>
        <a:ea typeface="思源黑体"/>
        <a:cs typeface=""/>
      </a:majorFont>
      <a:minorFont>
        <a:latin typeface="思源黑体"/>
        <a:ea typeface="思源黑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</TotalTime>
  <Words>1253</Words>
  <Application>Microsoft Office PowerPoint</Application>
  <PresentationFormat>宽屏</PresentationFormat>
  <Paragraphs>197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思源黑体</vt:lpstr>
      <vt:lpstr>思源黑体 CN Heavy</vt:lpstr>
      <vt:lpstr>微软雅黑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商务汇报</dc:title>
  <dc:creator>第一PPT</dc:creator>
  <cp:keywords>www.1ppt.com</cp:keywords>
  <dc:description>www.1ppt.com</dc:description>
  <cp:lastModifiedBy>之灵</cp:lastModifiedBy>
  <cp:revision>174</cp:revision>
  <dcterms:created xsi:type="dcterms:W3CDTF">2019-07-11T04:52:00Z</dcterms:created>
  <dcterms:modified xsi:type="dcterms:W3CDTF">2024-02-29T11:33:37Z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B2A16FB5BF8C4A14870776525157BD86_12</vt:lpwstr>
  </property>
  <property fmtid="{D5CDD505-2E9C-101B-9397-08002B2CF9AE}" pid="3" name="KSOProductBuildVer">
    <vt:lpwstr>2052-12.1.0.15712</vt:lpwstr>
  </property>
</Properties>
</file>