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2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20" r:id="rId17"/>
    <p:sldId id="315" r:id="rId18"/>
    <p:sldId id="316" r:id="rId19"/>
    <p:sldId id="317" r:id="rId20"/>
    <p:sldId id="318" r:id="rId21"/>
    <p:sldId id="319" r:id="rId22"/>
    <p:sldId id="31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63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7-4A90-AF21-54F45B2FB8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E77-4A90-AF21-54F45B2FB8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E77-4A90-AF21-54F45B2F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11605379762904E-2"/>
          <c:y val="1.0819367976680507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explosion val="2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6FC-4E23-BF5E-9D5820040C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6FC-4E23-BF5E-9D5820040C8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C6FC-4E23-BF5E-9D5820040C8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6FC-4E23-BF5E-9D5820040C8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C-4E23-BF5E-9D582004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1E8-404B-8A25-12D38AD908C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1E8-404B-8A25-12D38AD908C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E8-404B-8A25-12D38AD9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DA6-4254-AA60-5D94E1D653E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A6-4254-AA60-5D94E1D653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6-4254-AA60-5D94E1D65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C8D-42CE-968E-BA5A278568B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C8D-42CE-968E-BA5A278568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D-42CE-968E-BA5A27856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A2A-412D-A56B-D897723112C6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A2A-412D-A56B-D897723112C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A-412D-A56B-D8977231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AFE-498E-9520-A38E12C3889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AFE-498E-9520-A38E12C388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E-498E-9520-A38E12C38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E580C4E9-F7E1-450E-BA12-AE1B6B3594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B3BBCB23-58AF-458F-BAC2-DC1BBAED2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5FA427-1976-4FB6-AFC8-D43650F23ACE}"/>
              </a:ext>
            </a:extLst>
          </p:cNvPr>
          <p:cNvSpPr>
            <a:spLocks/>
          </p:cNvSpPr>
          <p:nvPr userDrawn="1"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91A5CD-9F15-47A9-86F2-E34601F5C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5F79A-665A-4BBB-A50A-546644FC2449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CE32FA-A122-42D7-A83F-50C4A303FE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FD52E7-76ED-406C-90A6-5EB0DB2648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F86E70E-5C01-49D3-8D6F-4A30C2D3E95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5C010-3837-42B8-9405-3A16D8BEE0B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FA6F99CB-1078-445F-B45A-8412BD0D7BF2}"/>
              </a:ext>
            </a:extLst>
          </p:cNvPr>
          <p:cNvGrpSpPr/>
          <p:nvPr userDrawn="1"/>
        </p:nvGrpSpPr>
        <p:grpSpPr>
          <a:xfrm>
            <a:off x="9623275" y="2262039"/>
            <a:ext cx="2578350" cy="4052320"/>
            <a:chOff x="9508727" y="2147107"/>
            <a:chExt cx="2683273" cy="4217224"/>
          </a:xfrm>
        </p:grpSpPr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B803DD7C-8357-4017-A04A-890271D09FD2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45C1A83-AC17-468F-AE4B-DA6DFB967F3D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289152D-0B1B-41B3-8B5D-A2EA990B3C2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2C2EC087-1C1F-423B-B7C3-9328FEE22E1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5EFD32FA-FF28-4B64-B659-0CDE91DF5E2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515A1297-EF30-45B9-9DE5-18A260D5157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43D18554-414E-428A-96C7-DB0E0A485A83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C8BA79F9-3F7C-4F5C-A102-8E1F1DDE3CCE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E1D2D1D-C89C-478D-AD14-D9E4448AE8D3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49B3822B-A0CB-43FA-9ADD-1D158C662449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BBD2C72-AEAF-43FB-87E8-0D0E9A172E7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480031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9D47E99-E6AC-4A67-BF0B-2D7C9FA64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19FDD70F-89CB-4292-A704-3A7A935BF054}"/>
              </a:ext>
            </a:extLst>
          </p:cNvPr>
          <p:cNvSpPr/>
          <p:nvPr/>
        </p:nvSpPr>
        <p:spPr>
          <a:xfrm>
            <a:off x="7226369" y="2493032"/>
            <a:ext cx="1572693" cy="3147176"/>
          </a:xfrm>
          <a:custGeom>
            <a:avLst/>
            <a:gdLst>
              <a:gd name="connsiteX0" fmla="*/ 2940654 w 3387838"/>
              <a:gd name="connsiteY0" fmla="*/ 6858876 h 6858875"/>
              <a:gd name="connsiteX1" fmla="*/ 447185 w 3387838"/>
              <a:gd name="connsiteY1" fmla="*/ 6858876 h 6858875"/>
              <a:gd name="connsiteX2" fmla="*/ 0 w 3387838"/>
              <a:gd name="connsiteY2" fmla="*/ 6411691 h 6858875"/>
              <a:gd name="connsiteX3" fmla="*/ 0 w 3387838"/>
              <a:gd name="connsiteY3" fmla="*/ 447185 h 6858875"/>
              <a:gd name="connsiteX4" fmla="*/ 447185 w 3387838"/>
              <a:gd name="connsiteY4" fmla="*/ 0 h 6858875"/>
              <a:gd name="connsiteX5" fmla="*/ 2940654 w 3387838"/>
              <a:gd name="connsiteY5" fmla="*/ 0 h 6858875"/>
              <a:gd name="connsiteX6" fmla="*/ 3387838 w 3387838"/>
              <a:gd name="connsiteY6" fmla="*/ 447185 h 6858875"/>
              <a:gd name="connsiteX7" fmla="*/ 3387838 w 3387838"/>
              <a:gd name="connsiteY7" fmla="*/ 6411759 h 6858875"/>
              <a:gd name="connsiteX8" fmla="*/ 2940654 w 3387838"/>
              <a:gd name="connsiteY8" fmla="*/ 6858876 h 68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838" h="6858875">
                <a:moveTo>
                  <a:pt x="2940654" y="6858876"/>
                </a:moveTo>
                <a:lnTo>
                  <a:pt x="447185" y="6858876"/>
                </a:lnTo>
                <a:cubicBezTo>
                  <a:pt x="200216" y="6858876"/>
                  <a:pt x="0" y="6658660"/>
                  <a:pt x="0" y="6411691"/>
                </a:cubicBezTo>
                <a:lnTo>
                  <a:pt x="0" y="447185"/>
                </a:lnTo>
                <a:cubicBezTo>
                  <a:pt x="67" y="200216"/>
                  <a:pt x="200216" y="0"/>
                  <a:pt x="447185" y="0"/>
                </a:cubicBezTo>
                <a:lnTo>
                  <a:pt x="2940654" y="0"/>
                </a:lnTo>
                <a:cubicBezTo>
                  <a:pt x="3187622" y="0"/>
                  <a:pt x="3387838" y="200216"/>
                  <a:pt x="3387838" y="447185"/>
                </a:cubicBezTo>
                <a:lnTo>
                  <a:pt x="3387838" y="6411759"/>
                </a:lnTo>
                <a:cubicBezTo>
                  <a:pt x="3387771" y="6658660"/>
                  <a:pt x="3187555" y="6858876"/>
                  <a:pt x="2940654" y="6858876"/>
                </a:cubicBezTo>
                <a:close/>
              </a:path>
            </a:pathLst>
          </a:custGeom>
          <a:solidFill>
            <a:srgbClr val="D0D4D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294FF3F5-FF63-4B05-914D-FF6F3740F129}"/>
              </a:ext>
            </a:extLst>
          </p:cNvPr>
          <p:cNvSpPr/>
          <p:nvPr/>
        </p:nvSpPr>
        <p:spPr>
          <a:xfrm>
            <a:off x="7247440" y="2509539"/>
            <a:ext cx="1530550" cy="3114132"/>
          </a:xfrm>
          <a:custGeom>
            <a:avLst/>
            <a:gdLst>
              <a:gd name="connsiteX0" fmla="*/ 2858870 w 3305986"/>
              <a:gd name="connsiteY0" fmla="*/ 6786860 h 6786860"/>
              <a:gd name="connsiteX1" fmla="*/ 447185 w 3305986"/>
              <a:gd name="connsiteY1" fmla="*/ 6786860 h 6786860"/>
              <a:gd name="connsiteX2" fmla="*/ 0 w 3305986"/>
              <a:gd name="connsiteY2" fmla="*/ 6339676 h 6786860"/>
              <a:gd name="connsiteX3" fmla="*/ 0 w 3305986"/>
              <a:gd name="connsiteY3" fmla="*/ 447185 h 6786860"/>
              <a:gd name="connsiteX4" fmla="*/ 447185 w 3305986"/>
              <a:gd name="connsiteY4" fmla="*/ 0 h 6786860"/>
              <a:gd name="connsiteX5" fmla="*/ 2858802 w 3305986"/>
              <a:gd name="connsiteY5" fmla="*/ 0 h 6786860"/>
              <a:gd name="connsiteX6" fmla="*/ 3305987 w 3305986"/>
              <a:gd name="connsiteY6" fmla="*/ 447185 h 6786860"/>
              <a:gd name="connsiteX7" fmla="*/ 3305987 w 3305986"/>
              <a:gd name="connsiteY7" fmla="*/ 6339743 h 6786860"/>
              <a:gd name="connsiteX8" fmla="*/ 2858870 w 3305986"/>
              <a:gd name="connsiteY8" fmla="*/ 6786860 h 67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986" h="6786860">
                <a:moveTo>
                  <a:pt x="2858870" y="6786860"/>
                </a:moveTo>
                <a:lnTo>
                  <a:pt x="447185" y="6786860"/>
                </a:lnTo>
                <a:cubicBezTo>
                  <a:pt x="200216" y="6786860"/>
                  <a:pt x="0" y="6586644"/>
                  <a:pt x="0" y="6339676"/>
                </a:cubicBezTo>
                <a:lnTo>
                  <a:pt x="0" y="447185"/>
                </a:lnTo>
                <a:cubicBezTo>
                  <a:pt x="0" y="200216"/>
                  <a:pt x="200216" y="0"/>
                  <a:pt x="447185" y="0"/>
                </a:cubicBezTo>
                <a:lnTo>
                  <a:pt x="2858802" y="0"/>
                </a:lnTo>
                <a:cubicBezTo>
                  <a:pt x="3105771" y="0"/>
                  <a:pt x="3305987" y="200216"/>
                  <a:pt x="3305987" y="447185"/>
                </a:cubicBezTo>
                <a:lnTo>
                  <a:pt x="3305987" y="6339743"/>
                </a:lnTo>
                <a:cubicBezTo>
                  <a:pt x="3305987" y="6586644"/>
                  <a:pt x="3105771" y="6786860"/>
                  <a:pt x="2858870" y="6786860"/>
                </a:cubicBezTo>
                <a:close/>
              </a:path>
            </a:pathLst>
          </a:cu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D4A2E91-9F03-4B96-A59B-44645C9C39AA}"/>
              </a:ext>
            </a:extLst>
          </p:cNvPr>
          <p:cNvSpPr/>
          <p:nvPr/>
        </p:nvSpPr>
        <p:spPr>
          <a:xfrm>
            <a:off x="7224206" y="2940720"/>
            <a:ext cx="11004" cy="107231"/>
          </a:xfrm>
          <a:custGeom>
            <a:avLst/>
            <a:gdLst>
              <a:gd name="connsiteX0" fmla="*/ 15158 w 23982"/>
              <a:gd name="connsiteY0" fmla="*/ 233697 h 233697"/>
              <a:gd name="connsiteX1" fmla="*/ 0 w 23982"/>
              <a:gd name="connsiteY1" fmla="*/ 233697 h 233697"/>
              <a:gd name="connsiteX2" fmla="*/ 0 w 23982"/>
              <a:gd name="connsiteY2" fmla="*/ 0 h 233697"/>
              <a:gd name="connsiteX3" fmla="*/ 15158 w 23982"/>
              <a:gd name="connsiteY3" fmla="*/ 0 h 233697"/>
              <a:gd name="connsiteX4" fmla="*/ 23983 w 23982"/>
              <a:gd name="connsiteY4" fmla="*/ 8825 h 233697"/>
              <a:gd name="connsiteX5" fmla="*/ 23983 w 23982"/>
              <a:gd name="connsiteY5" fmla="*/ 224805 h 233697"/>
              <a:gd name="connsiteX6" fmla="*/ 15158 w 23982"/>
              <a:gd name="connsiteY6" fmla="*/ 233697 h 2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" h="233697">
                <a:moveTo>
                  <a:pt x="15158" y="233697"/>
                </a:moveTo>
                <a:lnTo>
                  <a:pt x="0" y="233697"/>
                </a:lnTo>
                <a:lnTo>
                  <a:pt x="0" y="0"/>
                </a:lnTo>
                <a:lnTo>
                  <a:pt x="15158" y="0"/>
                </a:lnTo>
                <a:cubicBezTo>
                  <a:pt x="20008" y="0"/>
                  <a:pt x="23983" y="3975"/>
                  <a:pt x="23983" y="8825"/>
                </a:cubicBezTo>
                <a:lnTo>
                  <a:pt x="23983" y="224805"/>
                </a:lnTo>
                <a:cubicBezTo>
                  <a:pt x="23983" y="229723"/>
                  <a:pt x="20008" y="233697"/>
                  <a:pt x="15158" y="233697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9DD60EC9-D690-4534-A2F5-E57F78C49B30}"/>
              </a:ext>
            </a:extLst>
          </p:cNvPr>
          <p:cNvSpPr/>
          <p:nvPr/>
        </p:nvSpPr>
        <p:spPr>
          <a:xfrm>
            <a:off x="7224206" y="3170794"/>
            <a:ext cx="15362" cy="213875"/>
          </a:xfrm>
          <a:custGeom>
            <a:avLst/>
            <a:gdLst>
              <a:gd name="connsiteX0" fmla="*/ 24656 w 33481"/>
              <a:gd name="connsiteY0" fmla="*/ 466115 h 466115"/>
              <a:gd name="connsiteX1" fmla="*/ 10105 w 33481"/>
              <a:gd name="connsiteY1" fmla="*/ 466115 h 466115"/>
              <a:gd name="connsiteX2" fmla="*/ 0 w 33481"/>
              <a:gd name="connsiteY2" fmla="*/ 456010 h 466115"/>
              <a:gd name="connsiteX3" fmla="*/ 0 w 33481"/>
              <a:gd name="connsiteY3" fmla="*/ 10105 h 466115"/>
              <a:gd name="connsiteX4" fmla="*/ 10105 w 33481"/>
              <a:gd name="connsiteY4" fmla="*/ 0 h 466115"/>
              <a:gd name="connsiteX5" fmla="*/ 24656 w 33481"/>
              <a:gd name="connsiteY5" fmla="*/ 0 h 466115"/>
              <a:gd name="connsiteX6" fmla="*/ 33482 w 33481"/>
              <a:gd name="connsiteY6" fmla="*/ 8825 h 466115"/>
              <a:gd name="connsiteX7" fmla="*/ 33482 w 33481"/>
              <a:gd name="connsiteY7" fmla="*/ 457223 h 466115"/>
              <a:gd name="connsiteX8" fmla="*/ 24656 w 33481"/>
              <a:gd name="connsiteY8" fmla="*/ 466115 h 46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5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3"/>
                </a:lnTo>
                <a:cubicBezTo>
                  <a:pt x="33482" y="462140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5B44AAE8-8734-4A88-8FD0-23470CABC361}"/>
              </a:ext>
            </a:extLst>
          </p:cNvPr>
          <p:cNvSpPr/>
          <p:nvPr/>
        </p:nvSpPr>
        <p:spPr>
          <a:xfrm>
            <a:off x="7224237" y="3186157"/>
            <a:ext cx="8686" cy="179100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F79AA3A9-8851-4CB0-A2B7-BC91ABC29F8E}"/>
              </a:ext>
            </a:extLst>
          </p:cNvPr>
          <p:cNvSpPr/>
          <p:nvPr/>
        </p:nvSpPr>
        <p:spPr>
          <a:xfrm>
            <a:off x="7223928" y="3456384"/>
            <a:ext cx="15362" cy="213875"/>
          </a:xfrm>
          <a:custGeom>
            <a:avLst/>
            <a:gdLst>
              <a:gd name="connsiteX0" fmla="*/ 24656 w 33481"/>
              <a:gd name="connsiteY0" fmla="*/ 466115 h 466114"/>
              <a:gd name="connsiteX1" fmla="*/ 10105 w 33481"/>
              <a:gd name="connsiteY1" fmla="*/ 466115 h 466114"/>
              <a:gd name="connsiteX2" fmla="*/ 0 w 33481"/>
              <a:gd name="connsiteY2" fmla="*/ 456010 h 466114"/>
              <a:gd name="connsiteX3" fmla="*/ 0 w 33481"/>
              <a:gd name="connsiteY3" fmla="*/ 10105 h 466114"/>
              <a:gd name="connsiteX4" fmla="*/ 10105 w 33481"/>
              <a:gd name="connsiteY4" fmla="*/ 0 h 466114"/>
              <a:gd name="connsiteX5" fmla="*/ 24656 w 33481"/>
              <a:gd name="connsiteY5" fmla="*/ 0 h 466114"/>
              <a:gd name="connsiteX6" fmla="*/ 33482 w 33481"/>
              <a:gd name="connsiteY6" fmla="*/ 8825 h 466114"/>
              <a:gd name="connsiteX7" fmla="*/ 33482 w 33481"/>
              <a:gd name="connsiteY7" fmla="*/ 457222 h 466114"/>
              <a:gd name="connsiteX8" fmla="*/ 24656 w 33481"/>
              <a:gd name="connsiteY8" fmla="*/ 466115 h 4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4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2"/>
                </a:lnTo>
                <a:cubicBezTo>
                  <a:pt x="33482" y="462208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9CA9A625-B7A5-4372-968D-348F7B5F4648}"/>
              </a:ext>
            </a:extLst>
          </p:cNvPr>
          <p:cNvSpPr/>
          <p:nvPr/>
        </p:nvSpPr>
        <p:spPr>
          <a:xfrm>
            <a:off x="7223928" y="3471747"/>
            <a:ext cx="8686" cy="179100"/>
          </a:xfrm>
          <a:custGeom>
            <a:avLst/>
            <a:gdLst>
              <a:gd name="connsiteX0" fmla="*/ 17718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718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718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91" y="390327"/>
                  <a:pt x="17718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7A09811-A944-4FA6-893C-A3F961D72EFA}"/>
              </a:ext>
            </a:extLst>
          </p:cNvPr>
          <p:cNvSpPr/>
          <p:nvPr/>
        </p:nvSpPr>
        <p:spPr>
          <a:xfrm>
            <a:off x="8785446" y="3242539"/>
            <a:ext cx="15362" cy="346145"/>
          </a:xfrm>
          <a:custGeom>
            <a:avLst/>
            <a:gdLst>
              <a:gd name="connsiteX0" fmla="*/ 24656 w 33481"/>
              <a:gd name="connsiteY0" fmla="*/ 754380 h 754380"/>
              <a:gd name="connsiteX1" fmla="*/ 10105 w 33481"/>
              <a:gd name="connsiteY1" fmla="*/ 754380 h 754380"/>
              <a:gd name="connsiteX2" fmla="*/ 0 w 33481"/>
              <a:gd name="connsiteY2" fmla="*/ 744275 h 754380"/>
              <a:gd name="connsiteX3" fmla="*/ 0 w 33481"/>
              <a:gd name="connsiteY3" fmla="*/ 10105 h 754380"/>
              <a:gd name="connsiteX4" fmla="*/ 10105 w 33481"/>
              <a:gd name="connsiteY4" fmla="*/ 0 h 754380"/>
              <a:gd name="connsiteX5" fmla="*/ 24656 w 33481"/>
              <a:gd name="connsiteY5" fmla="*/ 0 h 754380"/>
              <a:gd name="connsiteX6" fmla="*/ 33482 w 33481"/>
              <a:gd name="connsiteY6" fmla="*/ 8825 h 754380"/>
              <a:gd name="connsiteX7" fmla="*/ 33482 w 33481"/>
              <a:gd name="connsiteY7" fmla="*/ 745555 h 754380"/>
              <a:gd name="connsiteX8" fmla="*/ 24656 w 33481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754380">
                <a:moveTo>
                  <a:pt x="24656" y="754380"/>
                </a:moveTo>
                <a:lnTo>
                  <a:pt x="10105" y="754380"/>
                </a:lnTo>
                <a:cubicBezTo>
                  <a:pt x="4514" y="754380"/>
                  <a:pt x="0" y="749866"/>
                  <a:pt x="0" y="744275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745555"/>
                </a:lnTo>
                <a:cubicBezTo>
                  <a:pt x="33482" y="750405"/>
                  <a:pt x="29507" y="754380"/>
                  <a:pt x="24656" y="754380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1051CE3E-A25D-4419-A3AA-D412989C41E1}"/>
              </a:ext>
            </a:extLst>
          </p:cNvPr>
          <p:cNvSpPr/>
          <p:nvPr/>
        </p:nvSpPr>
        <p:spPr>
          <a:xfrm>
            <a:off x="8792122" y="3267422"/>
            <a:ext cx="8686" cy="289856"/>
          </a:xfrm>
          <a:custGeom>
            <a:avLst/>
            <a:gdLst>
              <a:gd name="connsiteX0" fmla="*/ 17650 w 18930"/>
              <a:gd name="connsiteY0" fmla="*/ 631704 h 631704"/>
              <a:gd name="connsiteX1" fmla="*/ 1886 w 18930"/>
              <a:gd name="connsiteY1" fmla="*/ 631704 h 631704"/>
              <a:gd name="connsiteX2" fmla="*/ 0 w 18930"/>
              <a:gd name="connsiteY2" fmla="*/ 629818 h 631704"/>
              <a:gd name="connsiteX3" fmla="*/ 0 w 18930"/>
              <a:gd name="connsiteY3" fmla="*/ 1886 h 631704"/>
              <a:gd name="connsiteX4" fmla="*/ 1886 w 18930"/>
              <a:gd name="connsiteY4" fmla="*/ 0 h 631704"/>
              <a:gd name="connsiteX5" fmla="*/ 17650 w 18930"/>
              <a:gd name="connsiteY5" fmla="*/ 0 h 631704"/>
              <a:gd name="connsiteX6" fmla="*/ 18930 w 18930"/>
              <a:gd name="connsiteY6" fmla="*/ 1280 h 631704"/>
              <a:gd name="connsiteX7" fmla="*/ 18930 w 18930"/>
              <a:gd name="connsiteY7" fmla="*/ 630491 h 631704"/>
              <a:gd name="connsiteX8" fmla="*/ 17650 w 18930"/>
              <a:gd name="connsiteY8" fmla="*/ 631704 h 6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631704">
                <a:moveTo>
                  <a:pt x="17650" y="631704"/>
                </a:moveTo>
                <a:lnTo>
                  <a:pt x="1886" y="631704"/>
                </a:lnTo>
                <a:cubicBezTo>
                  <a:pt x="808" y="631704"/>
                  <a:pt x="0" y="630828"/>
                  <a:pt x="0" y="629818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630491"/>
                </a:lnTo>
                <a:cubicBezTo>
                  <a:pt x="18863" y="631098"/>
                  <a:pt x="18324" y="631704"/>
                  <a:pt x="17650" y="631704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A0DF7535-AA39-416F-84D0-138B7D93F8ED}"/>
              </a:ext>
            </a:extLst>
          </p:cNvPr>
          <p:cNvSpPr/>
          <p:nvPr/>
        </p:nvSpPr>
        <p:spPr>
          <a:xfrm>
            <a:off x="8788382" y="3966668"/>
            <a:ext cx="12426" cy="237214"/>
          </a:xfrm>
          <a:custGeom>
            <a:avLst/>
            <a:gdLst>
              <a:gd name="connsiteX0" fmla="*/ 18257 w 27081"/>
              <a:gd name="connsiteY0" fmla="*/ 516977 h 516977"/>
              <a:gd name="connsiteX1" fmla="*/ 10105 w 27081"/>
              <a:gd name="connsiteY1" fmla="*/ 516977 h 516977"/>
              <a:gd name="connsiteX2" fmla="*/ 0 w 27081"/>
              <a:gd name="connsiteY2" fmla="*/ 506872 h 516977"/>
              <a:gd name="connsiteX3" fmla="*/ 0 w 27081"/>
              <a:gd name="connsiteY3" fmla="*/ 10105 h 516977"/>
              <a:gd name="connsiteX4" fmla="*/ 10105 w 27081"/>
              <a:gd name="connsiteY4" fmla="*/ 0 h 516977"/>
              <a:gd name="connsiteX5" fmla="*/ 18257 w 27081"/>
              <a:gd name="connsiteY5" fmla="*/ 0 h 516977"/>
              <a:gd name="connsiteX6" fmla="*/ 27082 w 27081"/>
              <a:gd name="connsiteY6" fmla="*/ 8825 h 516977"/>
              <a:gd name="connsiteX7" fmla="*/ 27082 w 27081"/>
              <a:gd name="connsiteY7" fmla="*/ 508152 h 516977"/>
              <a:gd name="connsiteX8" fmla="*/ 18257 w 27081"/>
              <a:gd name="connsiteY8" fmla="*/ 516977 h 5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1" h="516977">
                <a:moveTo>
                  <a:pt x="18257" y="516977"/>
                </a:moveTo>
                <a:lnTo>
                  <a:pt x="10105" y="516977"/>
                </a:lnTo>
                <a:cubicBezTo>
                  <a:pt x="4514" y="516977"/>
                  <a:pt x="0" y="512464"/>
                  <a:pt x="0" y="506872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18257" y="0"/>
                </a:lnTo>
                <a:cubicBezTo>
                  <a:pt x="23107" y="0"/>
                  <a:pt x="27082" y="3975"/>
                  <a:pt x="27082" y="8825"/>
                </a:cubicBezTo>
                <a:lnTo>
                  <a:pt x="27082" y="508152"/>
                </a:lnTo>
                <a:cubicBezTo>
                  <a:pt x="27082" y="513003"/>
                  <a:pt x="23107" y="516977"/>
                  <a:pt x="18257" y="516977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2">
            <a:extLst>
              <a:ext uri="{FF2B5EF4-FFF2-40B4-BE49-F238E27FC236}">
                <a16:creationId xmlns:a16="http://schemas.microsoft.com/office/drawing/2014/main" id="{EC0BE9BD-8B40-4448-9291-F0A47C4DBA1F}"/>
              </a:ext>
            </a:extLst>
          </p:cNvPr>
          <p:cNvSpPr/>
          <p:nvPr/>
        </p:nvSpPr>
        <p:spPr>
          <a:xfrm>
            <a:off x="8793761" y="3983700"/>
            <a:ext cx="7047" cy="198636"/>
          </a:xfrm>
          <a:custGeom>
            <a:avLst/>
            <a:gdLst>
              <a:gd name="connsiteX0" fmla="*/ 14080 w 15359"/>
              <a:gd name="connsiteY0" fmla="*/ 432903 h 432902"/>
              <a:gd name="connsiteX1" fmla="*/ 1886 w 15359"/>
              <a:gd name="connsiteY1" fmla="*/ 432903 h 432902"/>
              <a:gd name="connsiteX2" fmla="*/ 0 w 15359"/>
              <a:gd name="connsiteY2" fmla="*/ 431016 h 432902"/>
              <a:gd name="connsiteX3" fmla="*/ 0 w 15359"/>
              <a:gd name="connsiteY3" fmla="*/ 1886 h 432902"/>
              <a:gd name="connsiteX4" fmla="*/ 1886 w 15359"/>
              <a:gd name="connsiteY4" fmla="*/ 0 h 432902"/>
              <a:gd name="connsiteX5" fmla="*/ 14080 w 15359"/>
              <a:gd name="connsiteY5" fmla="*/ 0 h 432902"/>
              <a:gd name="connsiteX6" fmla="*/ 15360 w 15359"/>
              <a:gd name="connsiteY6" fmla="*/ 1280 h 432902"/>
              <a:gd name="connsiteX7" fmla="*/ 15360 w 15359"/>
              <a:gd name="connsiteY7" fmla="*/ 431690 h 432902"/>
              <a:gd name="connsiteX8" fmla="*/ 14080 w 15359"/>
              <a:gd name="connsiteY8" fmla="*/ 432903 h 4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9" h="432902">
                <a:moveTo>
                  <a:pt x="14080" y="432903"/>
                </a:moveTo>
                <a:lnTo>
                  <a:pt x="1886" y="432903"/>
                </a:lnTo>
                <a:cubicBezTo>
                  <a:pt x="808" y="432903"/>
                  <a:pt x="0" y="432027"/>
                  <a:pt x="0" y="431016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4080" y="0"/>
                </a:lnTo>
                <a:cubicBezTo>
                  <a:pt x="14753" y="0"/>
                  <a:pt x="15360" y="539"/>
                  <a:pt x="15360" y="1280"/>
                </a:cubicBezTo>
                <a:lnTo>
                  <a:pt x="15360" y="431690"/>
                </a:lnTo>
                <a:cubicBezTo>
                  <a:pt x="15360" y="432364"/>
                  <a:pt x="14821" y="432903"/>
                  <a:pt x="14080" y="432903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Oval 216">
            <a:extLst>
              <a:ext uri="{FF2B5EF4-FFF2-40B4-BE49-F238E27FC236}">
                <a16:creationId xmlns:a16="http://schemas.microsoft.com/office/drawing/2014/main" id="{80937075-1736-486D-B42C-3FC2513613CA}"/>
              </a:ext>
            </a:extLst>
          </p:cNvPr>
          <p:cNvSpPr>
            <a:spLocks noChangeAspect="1"/>
          </p:cNvSpPr>
          <p:nvPr/>
        </p:nvSpPr>
        <p:spPr>
          <a:xfrm>
            <a:off x="8270853" y="2557837"/>
            <a:ext cx="73152" cy="73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7">
            <a:extLst>
              <a:ext uri="{FF2B5EF4-FFF2-40B4-BE49-F238E27FC236}">
                <a16:creationId xmlns:a16="http://schemas.microsoft.com/office/drawing/2014/main" id="{AAF9148F-3CB4-458C-9724-C402F2D9333D}"/>
              </a:ext>
            </a:extLst>
          </p:cNvPr>
          <p:cNvSpPr>
            <a:spLocks noChangeAspect="1"/>
          </p:cNvSpPr>
          <p:nvPr/>
        </p:nvSpPr>
        <p:spPr>
          <a:xfrm>
            <a:off x="8275425" y="2562409"/>
            <a:ext cx="64008" cy="64008"/>
          </a:xfrm>
          <a:prstGeom prst="ellipse">
            <a:avLst/>
          </a:pr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218">
            <a:extLst>
              <a:ext uri="{FF2B5EF4-FFF2-40B4-BE49-F238E27FC236}">
                <a16:creationId xmlns:a16="http://schemas.microsoft.com/office/drawing/2014/main" id="{843BB2FA-7F22-49B0-BC78-2E9B0305C296}"/>
              </a:ext>
            </a:extLst>
          </p:cNvPr>
          <p:cNvSpPr/>
          <p:nvPr/>
        </p:nvSpPr>
        <p:spPr>
          <a:xfrm>
            <a:off x="8291610" y="2578594"/>
            <a:ext cx="31638" cy="31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219">
            <a:extLst>
              <a:ext uri="{FF2B5EF4-FFF2-40B4-BE49-F238E27FC236}">
                <a16:creationId xmlns:a16="http://schemas.microsoft.com/office/drawing/2014/main" id="{8B4DD387-A517-48E9-B699-088D6CA4D3BD}"/>
              </a:ext>
            </a:extLst>
          </p:cNvPr>
          <p:cNvSpPr/>
          <p:nvPr/>
        </p:nvSpPr>
        <p:spPr>
          <a:xfrm>
            <a:off x="8299038" y="2586022"/>
            <a:ext cx="16783" cy="16783"/>
          </a:xfrm>
          <a:prstGeom prst="ellipse">
            <a:avLst/>
          </a:prstGeom>
          <a:solidFill>
            <a:srgbClr val="081422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4EF42A38-AD69-4C54-9896-6639F2020E15}"/>
              </a:ext>
            </a:extLst>
          </p:cNvPr>
          <p:cNvSpPr/>
          <p:nvPr userDrawn="1"/>
        </p:nvSpPr>
        <p:spPr>
          <a:xfrm flipH="1">
            <a:off x="7225298" y="2953504"/>
            <a:ext cx="5842" cy="81663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41603E8A-3D98-41B6-913A-5C71C86D998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284233" y="2563170"/>
            <a:ext cx="1456965" cy="3006901"/>
          </a:xfrm>
          <a:custGeom>
            <a:avLst/>
            <a:gdLst>
              <a:gd name="connsiteX0" fmla="*/ 156716 w 1456965"/>
              <a:gd name="connsiteY0" fmla="*/ 0 h 3006901"/>
              <a:gd name="connsiteX1" fmla="*/ 295475 w 1456965"/>
              <a:gd name="connsiteY1" fmla="*/ 0 h 3006901"/>
              <a:gd name="connsiteX2" fmla="*/ 308926 w 1456965"/>
              <a:gd name="connsiteY2" fmla="*/ 12735 h 3006901"/>
              <a:gd name="connsiteX3" fmla="*/ 413011 w 1456965"/>
              <a:gd name="connsiteY3" fmla="*/ 111281 h 3006901"/>
              <a:gd name="connsiteX4" fmla="*/ 1037425 w 1456965"/>
              <a:gd name="connsiteY4" fmla="*/ 111281 h 3006901"/>
              <a:gd name="connsiteX5" fmla="*/ 1141510 w 1456965"/>
              <a:gd name="connsiteY5" fmla="*/ 12735 h 3006901"/>
              <a:gd name="connsiteX6" fmla="*/ 1154961 w 1456965"/>
              <a:gd name="connsiteY6" fmla="*/ 0 h 3006901"/>
              <a:gd name="connsiteX7" fmla="*/ 1300250 w 1456965"/>
              <a:gd name="connsiteY7" fmla="*/ 0 h 3006901"/>
              <a:gd name="connsiteX8" fmla="*/ 1456965 w 1456965"/>
              <a:gd name="connsiteY8" fmla="*/ 148374 h 3006901"/>
              <a:gd name="connsiteX9" fmla="*/ 1456965 w 1456965"/>
              <a:gd name="connsiteY9" fmla="*/ 2858526 h 3006901"/>
              <a:gd name="connsiteX10" fmla="*/ 1300250 w 1456965"/>
              <a:gd name="connsiteY10" fmla="*/ 3006901 h 3006901"/>
              <a:gd name="connsiteX11" fmla="*/ 156716 w 1456965"/>
              <a:gd name="connsiteY11" fmla="*/ 3006901 h 3006901"/>
              <a:gd name="connsiteX12" fmla="*/ 0 w 1456965"/>
              <a:gd name="connsiteY12" fmla="*/ 2858526 h 3006901"/>
              <a:gd name="connsiteX13" fmla="*/ 0 w 1456965"/>
              <a:gd name="connsiteY13" fmla="*/ 148374 h 3006901"/>
              <a:gd name="connsiteX14" fmla="*/ 156716 w 1456965"/>
              <a:gd name="connsiteY14" fmla="*/ 0 h 30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6965" h="3006901">
                <a:moveTo>
                  <a:pt x="156716" y="0"/>
                </a:moveTo>
                <a:lnTo>
                  <a:pt x="295475" y="0"/>
                </a:lnTo>
                <a:cubicBezTo>
                  <a:pt x="302886" y="0"/>
                  <a:pt x="308926" y="5688"/>
                  <a:pt x="308926" y="12735"/>
                </a:cubicBezTo>
                <a:cubicBezTo>
                  <a:pt x="308926" y="67170"/>
                  <a:pt x="355549" y="111281"/>
                  <a:pt x="413011" y="111281"/>
                </a:cubicBezTo>
                <a:lnTo>
                  <a:pt x="1037425" y="111281"/>
                </a:lnTo>
                <a:cubicBezTo>
                  <a:pt x="1094920" y="111281"/>
                  <a:pt x="1141510" y="67140"/>
                  <a:pt x="1141510" y="12735"/>
                </a:cubicBezTo>
                <a:cubicBezTo>
                  <a:pt x="1141510" y="5719"/>
                  <a:pt x="1147517" y="0"/>
                  <a:pt x="1154961" y="0"/>
                </a:cubicBezTo>
                <a:lnTo>
                  <a:pt x="1300250" y="0"/>
                </a:lnTo>
                <a:cubicBezTo>
                  <a:pt x="1386802" y="0"/>
                  <a:pt x="1456965" y="66429"/>
                  <a:pt x="1456965" y="148374"/>
                </a:cubicBezTo>
                <a:lnTo>
                  <a:pt x="1456965" y="2858526"/>
                </a:lnTo>
                <a:cubicBezTo>
                  <a:pt x="1456965" y="2940472"/>
                  <a:pt x="1386802" y="3006901"/>
                  <a:pt x="1300250" y="3006901"/>
                </a:cubicBezTo>
                <a:lnTo>
                  <a:pt x="156716" y="3006901"/>
                </a:lnTo>
                <a:cubicBezTo>
                  <a:pt x="70163" y="3006901"/>
                  <a:pt x="0" y="2940472"/>
                  <a:pt x="0" y="2858526"/>
                </a:cubicBezTo>
                <a:lnTo>
                  <a:pt x="0" y="148374"/>
                </a:lnTo>
                <a:cubicBezTo>
                  <a:pt x="0" y="66429"/>
                  <a:pt x="70163" y="0"/>
                  <a:pt x="15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4A0EA643-E018-4804-98F5-ED72D60FA05C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3C8D2A-7493-49A6-BC5D-85D373BCAF3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DB9A46D1-AA19-4F9E-A750-3790822247B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9B00005A-443E-4EDD-BA1C-9FF4B148EB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448ADAF5-2857-4508-A8F5-173632FFEC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470D56DA-963E-4CBB-99A3-8D678876D1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63669232-C35B-4F94-B0BE-A9C6E3D46C2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BC1DAE5-414B-4DF8-85B5-7B918E3DCE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B011250-DC07-4C0C-A382-B7F80C149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93635ADE-7E35-4D6D-A3D2-0470AFCFA0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4CD72FD9-E2DC-4278-973C-FA8A0C1376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534D30CE-DF8A-4F25-B1A1-B0ECBCEEC1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304A726F-9BA6-4D31-8D52-5145F512C0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2B5D7023-6965-4E5A-B312-584FF74134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65EFBD-1384-42E6-BC73-BCA91FEC71B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4EF15C-FF47-4276-9AF7-4CC053619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9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://www.freeppt7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74DAD16-E65B-4C4E-98E0-E745D8149456}"/>
              </a:ext>
            </a:extLst>
          </p:cNvPr>
          <p:cNvGrpSpPr/>
          <p:nvPr/>
        </p:nvGrpSpPr>
        <p:grpSpPr>
          <a:xfrm>
            <a:off x="0" y="1015690"/>
            <a:ext cx="12192000" cy="1304450"/>
            <a:chOff x="148599" y="2748437"/>
            <a:chExt cx="11984687" cy="13044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32F00-FEA9-4A84-8331-03794783A95D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68EB30-2878-49D7-B188-1842D47B4EF5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7BDC018-C4EF-1BAB-F50D-2C2B92F2A8EC}"/>
              </a:ext>
            </a:extLst>
          </p:cNvPr>
          <p:cNvSpPr/>
          <p:nvPr/>
        </p:nvSpPr>
        <p:spPr>
          <a:xfrm>
            <a:off x="5253700" y="3328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86BA8D-65B0-EE8A-4306-153D4B10177C}"/>
              </a:ext>
            </a:extLst>
          </p:cNvPr>
          <p:cNvGrpSpPr/>
          <p:nvPr/>
        </p:nvGrpSpPr>
        <p:grpSpPr>
          <a:xfrm>
            <a:off x="4228761" y="2822097"/>
            <a:ext cx="3734477" cy="314481"/>
            <a:chOff x="4414802" y="4745227"/>
            <a:chExt cx="3734477" cy="31448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D9FB1FB-56DD-7959-E3DA-8FB60DF04EA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0B0463E9-9AF1-C40C-83D3-8A4B362AE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A88FEF15-0611-DA53-90A9-5ECB78F63C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F9B78E67-C700-5F7A-7546-72AD19A2F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DA0D21D4-46F2-C649-0E0A-762968096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1C17C20-E586-9110-5C33-5C71BEB2F817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B55DDAF3-B151-D47D-CEBB-E47217D1D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1F5AE526-C9D4-F675-E887-D81A0CE372A9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2508EA79-0458-A719-0001-663FE7387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1771458B-A81F-FA21-14CD-8FEE86D61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F5E069A4-C134-374A-BD9A-A4A2E7208E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323E2A8-111E-C98E-A8CC-3AC113C244B1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2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1A2A2E6-ACD8-4A66-B9AE-2CDA0214B9C4}"/>
              </a:ext>
            </a:extLst>
          </p:cNvPr>
          <p:cNvGrpSpPr/>
          <p:nvPr/>
        </p:nvGrpSpPr>
        <p:grpSpPr>
          <a:xfrm>
            <a:off x="7396734" y="1334025"/>
            <a:ext cx="4445684" cy="5219348"/>
            <a:chOff x="428432" y="167744"/>
            <a:chExt cx="4445684" cy="521934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5B9B2C5-5F4A-4978-AA26-E71667122287}"/>
                </a:ext>
              </a:extLst>
            </p:cNvPr>
            <p:cNvSpPr/>
            <p:nvPr/>
          </p:nvSpPr>
          <p:spPr>
            <a:xfrm>
              <a:off x="428432" y="2047997"/>
              <a:ext cx="1287089" cy="851257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0C04C6C-A032-4799-BD85-A652FF06B107}"/>
                </a:ext>
              </a:extLst>
            </p:cNvPr>
            <p:cNvSpPr/>
            <p:nvPr/>
          </p:nvSpPr>
          <p:spPr>
            <a:xfrm>
              <a:off x="3828423" y="1488287"/>
              <a:ext cx="1045693" cy="691602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C73EDFC-579C-46B9-90A8-FA1E33FFB5C6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2BDA194-CDE4-4D6F-AB82-D337FE1C85A8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C7B6D7-97F3-457B-95F2-5C4F73D191A9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84E18F7-128C-49F0-9E3B-748FD10025F4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47F8C4E3-32E9-4C0C-834F-8B14343C159A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6C6A5DA4-54F7-460E-A3DB-8856B7A19D76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62140048-BC62-49BA-9D9F-FF7B2C9AE06E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947FE76F-637C-427C-96D4-89C72CAB9FA6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A49EFA1E-2B49-415A-9DC8-F8876FCCF428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7422211A-16B9-4FCE-A317-C4A1D5B4EB81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32" name="자유형: 도형 31">
                    <a:extLst>
                      <a:ext uri="{FF2B5EF4-FFF2-40B4-BE49-F238E27FC236}">
                        <a16:creationId xmlns:a16="http://schemas.microsoft.com/office/drawing/2014/main" id="{1F54F5E8-068B-44D7-9CBA-ECF78062DF3F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" name="자유형: 도형 32">
                    <a:extLst>
                      <a:ext uri="{FF2B5EF4-FFF2-40B4-BE49-F238E27FC236}">
                        <a16:creationId xmlns:a16="http://schemas.microsoft.com/office/drawing/2014/main" id="{85EC411F-71E4-4BB6-AD70-89EB3F942F7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" name="자유형: 도형 33">
                    <a:extLst>
                      <a:ext uri="{FF2B5EF4-FFF2-40B4-BE49-F238E27FC236}">
                        <a16:creationId xmlns:a16="http://schemas.microsoft.com/office/drawing/2014/main" id="{71E13C7B-7669-4920-988F-3FC455FCD005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" name="자유형: 도형 34">
                    <a:extLst>
                      <a:ext uri="{FF2B5EF4-FFF2-40B4-BE49-F238E27FC236}">
                        <a16:creationId xmlns:a16="http://schemas.microsoft.com/office/drawing/2014/main" id="{DCEB40C4-0741-4EF7-8BE0-A57891E64CAF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" name="자유형: 도형 35">
                    <a:extLst>
                      <a:ext uri="{FF2B5EF4-FFF2-40B4-BE49-F238E27FC236}">
                        <a16:creationId xmlns:a16="http://schemas.microsoft.com/office/drawing/2014/main" id="{83CF63B5-E924-43B3-ADF8-3F828CADF710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" name="자유형: 도형 36">
                    <a:extLst>
                      <a:ext uri="{FF2B5EF4-FFF2-40B4-BE49-F238E27FC236}">
                        <a16:creationId xmlns:a16="http://schemas.microsoft.com/office/drawing/2014/main" id="{85279224-7D98-40AF-944E-C55A8EC003F8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74D67067-57DD-49A9-AAB8-6004CFD0A7CD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12DD1ECD-D1C3-462E-B8EF-861CE9172DB6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1A436764-B0A3-4D7D-93DB-54D6231FB234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AC9EFF5-5D68-4B2F-9C17-0256E901778D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BC13CDC-B054-46D2-8926-7F4BF0458A71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24F3FB3C-8D25-41FC-8573-E5B76F972EB7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102AF5AC-BA7E-4C0C-8CF0-4C9E46D8828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20" name="자유형: 도형 19">
                    <a:extLst>
                      <a:ext uri="{FF2B5EF4-FFF2-40B4-BE49-F238E27FC236}">
                        <a16:creationId xmlns:a16="http://schemas.microsoft.com/office/drawing/2014/main" id="{D70A041D-4F3A-4EF6-9230-FF8F7DD6FFDC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" name="자유형: 도형 20">
                    <a:extLst>
                      <a:ext uri="{FF2B5EF4-FFF2-40B4-BE49-F238E27FC236}">
                        <a16:creationId xmlns:a16="http://schemas.microsoft.com/office/drawing/2014/main" id="{F95B3F05-B3EB-4B35-AF2E-6C70760859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F824B6BE-7993-4431-ABCC-A9D436345283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472B78C2-1289-4113-9C3B-E33BC6276B1C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7F21F6C0-3A86-4B04-B837-B1A0C1FBA5A5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C12BAA1B-D37E-4B2D-A639-D3CED0AB06B9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56E33458-FDAD-4BA5-A72C-AF938C31FBBF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4AAB8B1-9C28-4616-9A03-76F4723DE365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A4CC0094-976F-449D-BD7F-656955ED67E1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ABC7578-9D4D-4275-8C73-3DD7A4B300BE}"/>
              </a:ext>
            </a:extLst>
          </p:cNvPr>
          <p:cNvSpPr txBox="1"/>
          <p:nvPr/>
        </p:nvSpPr>
        <p:spPr>
          <a:xfrm>
            <a:off x="760491" y="13924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2DD23-B629-4186-85B2-7E9886781791}"/>
              </a:ext>
            </a:extLst>
          </p:cNvPr>
          <p:cNvSpPr txBox="1"/>
          <p:nvPr/>
        </p:nvSpPr>
        <p:spPr>
          <a:xfrm>
            <a:off x="2086616" y="1442837"/>
            <a:ext cx="197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BB3C3C-390B-4015-9334-034774DC9E4B}"/>
              </a:ext>
            </a:extLst>
          </p:cNvPr>
          <p:cNvSpPr txBox="1"/>
          <p:nvPr/>
        </p:nvSpPr>
        <p:spPr>
          <a:xfrm>
            <a:off x="790529" y="2233193"/>
            <a:ext cx="3273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50DFF9-7DB2-465D-9B38-2322739F0558}"/>
              </a:ext>
            </a:extLst>
          </p:cNvPr>
          <p:cNvSpPr txBox="1"/>
          <p:nvPr/>
        </p:nvSpPr>
        <p:spPr>
          <a:xfrm>
            <a:off x="4428724" y="161015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E8AA3329-4332-4B15-ACBF-6CA5A50F1C6F}"/>
              </a:ext>
            </a:extLst>
          </p:cNvPr>
          <p:cNvGrpSpPr/>
          <p:nvPr/>
        </p:nvGrpSpPr>
        <p:grpSpPr>
          <a:xfrm>
            <a:off x="4428724" y="2029516"/>
            <a:ext cx="2968010" cy="945505"/>
            <a:chOff x="6565695" y="2005884"/>
            <a:chExt cx="2055606" cy="9455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CDDD39-A854-4C55-A763-B8295020315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6FE4C-5DFF-4CB0-B2EB-11EE2FFF43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01F931-C9C6-4D61-86F8-EC301053B504}"/>
              </a:ext>
            </a:extLst>
          </p:cNvPr>
          <p:cNvSpPr txBox="1"/>
          <p:nvPr/>
        </p:nvSpPr>
        <p:spPr>
          <a:xfrm>
            <a:off x="4428724" y="324733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id="{19650A80-56D0-4C0E-8A09-3FFE66D4D7B2}"/>
              </a:ext>
            </a:extLst>
          </p:cNvPr>
          <p:cNvGrpSpPr/>
          <p:nvPr/>
        </p:nvGrpSpPr>
        <p:grpSpPr>
          <a:xfrm>
            <a:off x="4428724" y="3666700"/>
            <a:ext cx="2968010" cy="945505"/>
            <a:chOff x="6565695" y="2005884"/>
            <a:chExt cx="2055606" cy="9455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2DEB86-AC60-407A-A91A-D719828EB1A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A15CDD-9B41-43C6-B6D7-13FF580EE75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C5E3663-A745-4B9B-A9ED-87543E1FF5D3}"/>
              </a:ext>
            </a:extLst>
          </p:cNvPr>
          <p:cNvSpPr txBox="1"/>
          <p:nvPr/>
        </p:nvSpPr>
        <p:spPr>
          <a:xfrm>
            <a:off x="4428724" y="488452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id="{A247ACAB-2E1E-4C96-B193-7FECCF712A63}"/>
              </a:ext>
            </a:extLst>
          </p:cNvPr>
          <p:cNvGrpSpPr/>
          <p:nvPr/>
        </p:nvGrpSpPr>
        <p:grpSpPr>
          <a:xfrm>
            <a:off x="4428724" y="5303885"/>
            <a:ext cx="2968010" cy="945505"/>
            <a:chOff x="6565695" y="2005884"/>
            <a:chExt cx="2055606" cy="945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CC137C-8496-43DB-BE68-DC70A70C072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8596E7-6FF7-40B0-BF0E-CFFE07C0A02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4A9052F-CF35-45C0-A5CA-A582492B129F}"/>
              </a:ext>
            </a:extLst>
          </p:cNvPr>
          <p:cNvSpPr/>
          <p:nvPr/>
        </p:nvSpPr>
        <p:spPr>
          <a:xfrm>
            <a:off x="0" y="434331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35279A7-0E17-4756-895A-2C66CBB33554}"/>
              </a:ext>
            </a:extLst>
          </p:cNvPr>
          <p:cNvSpPr/>
          <p:nvPr/>
        </p:nvSpPr>
        <p:spPr>
          <a:xfrm>
            <a:off x="0" y="5133892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EE81A66-85DD-48EA-8EA2-2FDD99D6950C}"/>
              </a:ext>
            </a:extLst>
          </p:cNvPr>
          <p:cNvSpPr/>
          <p:nvPr/>
        </p:nvSpPr>
        <p:spPr>
          <a:xfrm>
            <a:off x="0" y="592446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327EA-8D48-423A-A760-8FCA303B5725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C3B1A-810F-44C8-B31E-03F7B4916E88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CCEB1-B0D8-414E-845F-D492722D956B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08871-5256-4F48-A006-4D361F173001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61BF5-783E-4931-9BE8-F35C8C70ECDA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541C3-F9BD-4B46-A6DE-6D520B28F0E1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95660-D871-4474-B4C3-70985D0DA17B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4B8A2-2F6D-40B5-B854-1C0449C17E14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928A6-0D24-4B27-89CC-CBBDFD26E5C2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3D1F6-A401-437B-90D8-60B3BB1E4DBB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38DE9-B16B-46BC-81FC-CC360A94737B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C0CBDE-E60C-4442-9818-EF960A9CEC20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CDC85-3A1E-40AE-ABDD-534B0770C94C}"/>
              </a:ext>
            </a:extLst>
          </p:cNvPr>
          <p:cNvSpPr txBox="1"/>
          <p:nvPr/>
        </p:nvSpPr>
        <p:spPr>
          <a:xfrm>
            <a:off x="8364064" y="60199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95C945E-572D-4276-BC92-A0A51CC018B8}"/>
              </a:ext>
            </a:extLst>
          </p:cNvPr>
          <p:cNvGrpSpPr/>
          <p:nvPr/>
        </p:nvGrpSpPr>
        <p:grpSpPr>
          <a:xfrm>
            <a:off x="6096000" y="1584812"/>
            <a:ext cx="5168382" cy="4840902"/>
            <a:chOff x="-207397" y="1544658"/>
            <a:chExt cx="5168382" cy="4840902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2DCC75F-AB36-4E60-AE93-9B2F931409CF}"/>
                </a:ext>
              </a:extLst>
            </p:cNvPr>
            <p:cNvSpPr/>
            <p:nvPr/>
          </p:nvSpPr>
          <p:spPr>
            <a:xfrm>
              <a:off x="620913" y="1624965"/>
              <a:ext cx="3678776" cy="4760595"/>
            </a:xfrm>
            <a:custGeom>
              <a:avLst/>
              <a:gdLst>
                <a:gd name="connsiteX0" fmla="*/ 0 w 3295650"/>
                <a:gd name="connsiteY0" fmla="*/ 238125 h 4933950"/>
                <a:gd name="connsiteX1" fmla="*/ 0 w 3295650"/>
                <a:gd name="connsiteY1" fmla="*/ 3905250 h 4933950"/>
                <a:gd name="connsiteX2" fmla="*/ 2514600 w 3295650"/>
                <a:gd name="connsiteY2" fmla="*/ 4933950 h 4933950"/>
                <a:gd name="connsiteX3" fmla="*/ 3276600 w 3295650"/>
                <a:gd name="connsiteY3" fmla="*/ 4705350 h 4933950"/>
                <a:gd name="connsiteX4" fmla="*/ 3295650 w 3295650"/>
                <a:gd name="connsiteY4" fmla="*/ 4000500 h 4933950"/>
                <a:gd name="connsiteX5" fmla="*/ 2771775 w 3295650"/>
                <a:gd name="connsiteY5" fmla="*/ 3762375 h 4933950"/>
                <a:gd name="connsiteX6" fmla="*/ 2771775 w 3295650"/>
                <a:gd name="connsiteY6" fmla="*/ 3048000 h 4933950"/>
                <a:gd name="connsiteX7" fmla="*/ 2276475 w 3295650"/>
                <a:gd name="connsiteY7" fmla="*/ 2819400 h 4933950"/>
                <a:gd name="connsiteX8" fmla="*/ 2257425 w 3295650"/>
                <a:gd name="connsiteY8" fmla="*/ 2095500 h 4933950"/>
                <a:gd name="connsiteX9" fmla="*/ 1743075 w 3295650"/>
                <a:gd name="connsiteY9" fmla="*/ 1876425 h 4933950"/>
                <a:gd name="connsiteX10" fmla="*/ 1752600 w 3295650"/>
                <a:gd name="connsiteY10" fmla="*/ 1162050 h 4933950"/>
                <a:gd name="connsiteX11" fmla="*/ 1257300 w 3295650"/>
                <a:gd name="connsiteY11" fmla="*/ 904875 h 4933950"/>
                <a:gd name="connsiteX12" fmla="*/ 1266825 w 3295650"/>
                <a:gd name="connsiteY12" fmla="*/ 209550 h 4933950"/>
                <a:gd name="connsiteX13" fmla="*/ 781050 w 3295650"/>
                <a:gd name="connsiteY13" fmla="*/ 0 h 4933950"/>
                <a:gd name="connsiteX14" fmla="*/ 0 w 3295650"/>
                <a:gd name="connsiteY14" fmla="*/ 238125 h 493395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266825 w 3295650"/>
                <a:gd name="connsiteY12" fmla="*/ 19050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628486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620944 w 3295650"/>
                <a:gd name="connsiteY5" fmla="*/ 4019550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76600"/>
                <a:gd name="connsiteY0" fmla="*/ 219075 h 4914900"/>
                <a:gd name="connsiteX1" fmla="*/ 0 w 3276600"/>
                <a:gd name="connsiteY1" fmla="*/ 3886200 h 4914900"/>
                <a:gd name="connsiteX2" fmla="*/ 2514600 w 3276600"/>
                <a:gd name="connsiteY2" fmla="*/ 4914900 h 4914900"/>
                <a:gd name="connsiteX3" fmla="*/ 3276600 w 3276600"/>
                <a:gd name="connsiteY3" fmla="*/ 4686300 h 4914900"/>
                <a:gd name="connsiteX4" fmla="*/ 3092029 w 3276600"/>
                <a:gd name="connsiteY4" fmla="*/ 4267200 h 4914900"/>
                <a:gd name="connsiteX5" fmla="*/ 2620944 w 3276600"/>
                <a:gd name="connsiteY5" fmla="*/ 4019550 h 4914900"/>
                <a:gd name="connsiteX6" fmla="*/ 2598320 w 3276600"/>
                <a:gd name="connsiteY6" fmla="*/ 3248025 h 4914900"/>
                <a:gd name="connsiteX7" fmla="*/ 2103020 w 3276600"/>
                <a:gd name="connsiteY7" fmla="*/ 3000375 h 4914900"/>
                <a:gd name="connsiteX8" fmla="*/ 2099053 w 3276600"/>
                <a:gd name="connsiteY8" fmla="*/ 2266950 h 4914900"/>
                <a:gd name="connsiteX9" fmla="*/ 1622411 w 3276600"/>
                <a:gd name="connsiteY9" fmla="*/ 2009775 h 4914900"/>
                <a:gd name="connsiteX10" fmla="*/ 1601769 w 3276600"/>
                <a:gd name="connsiteY10" fmla="*/ 1266825 h 4914900"/>
                <a:gd name="connsiteX11" fmla="*/ 1076303 w 3276600"/>
                <a:gd name="connsiteY11" fmla="*/ 1000125 h 4914900"/>
                <a:gd name="connsiteX12" fmla="*/ 1078286 w 3276600"/>
                <a:gd name="connsiteY12" fmla="*/ 247650 h 4914900"/>
                <a:gd name="connsiteX13" fmla="*/ 554804 w 3276600"/>
                <a:gd name="connsiteY13" fmla="*/ 0 h 4914900"/>
                <a:gd name="connsiteX14" fmla="*/ 0 w 3276600"/>
                <a:gd name="connsiteY14" fmla="*/ 219075 h 4914900"/>
                <a:gd name="connsiteX0" fmla="*/ 0 w 3133311"/>
                <a:gd name="connsiteY0" fmla="*/ 219075 h 4953000"/>
                <a:gd name="connsiteX1" fmla="*/ 0 w 3133311"/>
                <a:gd name="connsiteY1" fmla="*/ 3886200 h 4953000"/>
                <a:gd name="connsiteX2" fmla="*/ 2514600 w 3133311"/>
                <a:gd name="connsiteY2" fmla="*/ 4914900 h 4953000"/>
                <a:gd name="connsiteX3" fmla="*/ 3133311 w 3133311"/>
                <a:gd name="connsiteY3" fmla="*/ 4953000 h 4953000"/>
                <a:gd name="connsiteX4" fmla="*/ 3092029 w 3133311"/>
                <a:gd name="connsiteY4" fmla="*/ 4267200 h 4953000"/>
                <a:gd name="connsiteX5" fmla="*/ 2620944 w 3133311"/>
                <a:gd name="connsiteY5" fmla="*/ 4019550 h 4953000"/>
                <a:gd name="connsiteX6" fmla="*/ 2598320 w 3133311"/>
                <a:gd name="connsiteY6" fmla="*/ 3248025 h 4953000"/>
                <a:gd name="connsiteX7" fmla="*/ 2103020 w 3133311"/>
                <a:gd name="connsiteY7" fmla="*/ 3000375 h 4953000"/>
                <a:gd name="connsiteX8" fmla="*/ 2099053 w 3133311"/>
                <a:gd name="connsiteY8" fmla="*/ 2266950 h 4953000"/>
                <a:gd name="connsiteX9" fmla="*/ 1622411 w 3133311"/>
                <a:gd name="connsiteY9" fmla="*/ 2009775 h 4953000"/>
                <a:gd name="connsiteX10" fmla="*/ 1601769 w 3133311"/>
                <a:gd name="connsiteY10" fmla="*/ 1266825 h 4953000"/>
                <a:gd name="connsiteX11" fmla="*/ 1076303 w 3133311"/>
                <a:gd name="connsiteY11" fmla="*/ 1000125 h 4953000"/>
                <a:gd name="connsiteX12" fmla="*/ 1078286 w 3133311"/>
                <a:gd name="connsiteY12" fmla="*/ 247650 h 4953000"/>
                <a:gd name="connsiteX13" fmla="*/ 554804 w 3133311"/>
                <a:gd name="connsiteY13" fmla="*/ 0 h 4953000"/>
                <a:gd name="connsiteX14" fmla="*/ 0 w 3133311"/>
                <a:gd name="connsiteY14" fmla="*/ 219075 h 495300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2029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9571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179839"/>
                <a:gd name="connsiteX1" fmla="*/ 0 w 3133311"/>
                <a:gd name="connsiteY1" fmla="*/ 3886200 h 5179839"/>
                <a:gd name="connsiteX2" fmla="*/ 2487096 w 3133311"/>
                <a:gd name="connsiteY2" fmla="*/ 5179839 h 5179839"/>
                <a:gd name="connsiteX3" fmla="*/ 3133311 w 3133311"/>
                <a:gd name="connsiteY3" fmla="*/ 4953000 h 5179839"/>
                <a:gd name="connsiteX4" fmla="*/ 3099571 w 3133311"/>
                <a:gd name="connsiteY4" fmla="*/ 4267200 h 5179839"/>
                <a:gd name="connsiteX5" fmla="*/ 2620944 w 3133311"/>
                <a:gd name="connsiteY5" fmla="*/ 4019550 h 5179839"/>
                <a:gd name="connsiteX6" fmla="*/ 2598320 w 3133311"/>
                <a:gd name="connsiteY6" fmla="*/ 3248025 h 5179839"/>
                <a:gd name="connsiteX7" fmla="*/ 2103020 w 3133311"/>
                <a:gd name="connsiteY7" fmla="*/ 3000375 h 5179839"/>
                <a:gd name="connsiteX8" fmla="*/ 2099053 w 3133311"/>
                <a:gd name="connsiteY8" fmla="*/ 2266950 h 5179839"/>
                <a:gd name="connsiteX9" fmla="*/ 1622411 w 3133311"/>
                <a:gd name="connsiteY9" fmla="*/ 2009775 h 5179839"/>
                <a:gd name="connsiteX10" fmla="*/ 1601769 w 3133311"/>
                <a:gd name="connsiteY10" fmla="*/ 1266825 h 5179839"/>
                <a:gd name="connsiteX11" fmla="*/ 1076303 w 3133311"/>
                <a:gd name="connsiteY11" fmla="*/ 1000125 h 5179839"/>
                <a:gd name="connsiteX12" fmla="*/ 1078286 w 3133311"/>
                <a:gd name="connsiteY12" fmla="*/ 247650 h 5179839"/>
                <a:gd name="connsiteX13" fmla="*/ 554804 w 3133311"/>
                <a:gd name="connsiteY13" fmla="*/ 0 h 5179839"/>
                <a:gd name="connsiteX14" fmla="*/ 0 w 3133311"/>
                <a:gd name="connsiteY14" fmla="*/ 219075 h 5179839"/>
                <a:gd name="connsiteX0" fmla="*/ 0 w 3174504"/>
                <a:gd name="connsiteY0" fmla="*/ 219075 h 5179839"/>
                <a:gd name="connsiteX1" fmla="*/ 0 w 3174504"/>
                <a:gd name="connsiteY1" fmla="*/ 3886200 h 5179839"/>
                <a:gd name="connsiteX2" fmla="*/ 2487096 w 3174504"/>
                <a:gd name="connsiteY2" fmla="*/ 5179839 h 5179839"/>
                <a:gd name="connsiteX3" fmla="*/ 3174504 w 3174504"/>
                <a:gd name="connsiteY3" fmla="*/ 4932189 h 5179839"/>
                <a:gd name="connsiteX4" fmla="*/ 3099571 w 3174504"/>
                <a:gd name="connsiteY4" fmla="*/ 4267200 h 5179839"/>
                <a:gd name="connsiteX5" fmla="*/ 2620944 w 3174504"/>
                <a:gd name="connsiteY5" fmla="*/ 4019550 h 5179839"/>
                <a:gd name="connsiteX6" fmla="*/ 2598320 w 3174504"/>
                <a:gd name="connsiteY6" fmla="*/ 3248025 h 5179839"/>
                <a:gd name="connsiteX7" fmla="*/ 2103020 w 3174504"/>
                <a:gd name="connsiteY7" fmla="*/ 3000375 h 5179839"/>
                <a:gd name="connsiteX8" fmla="*/ 2099053 w 3174504"/>
                <a:gd name="connsiteY8" fmla="*/ 2266950 h 5179839"/>
                <a:gd name="connsiteX9" fmla="*/ 1622411 w 3174504"/>
                <a:gd name="connsiteY9" fmla="*/ 2009775 h 5179839"/>
                <a:gd name="connsiteX10" fmla="*/ 1601769 w 3174504"/>
                <a:gd name="connsiteY10" fmla="*/ 1266825 h 5179839"/>
                <a:gd name="connsiteX11" fmla="*/ 1076303 w 3174504"/>
                <a:gd name="connsiteY11" fmla="*/ 1000125 h 5179839"/>
                <a:gd name="connsiteX12" fmla="*/ 1078286 w 3174504"/>
                <a:gd name="connsiteY12" fmla="*/ 247650 h 5179839"/>
                <a:gd name="connsiteX13" fmla="*/ 554804 w 3174504"/>
                <a:gd name="connsiteY13" fmla="*/ 0 h 5179839"/>
                <a:gd name="connsiteX14" fmla="*/ 0 w 3174504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20944 w 3181957"/>
                <a:gd name="connsiteY5" fmla="*/ 4019550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144196 w 3181957"/>
                <a:gd name="connsiteY12" fmla="*/ 237245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39886 h 5200650"/>
                <a:gd name="connsiteX1" fmla="*/ 0 w 3181957"/>
                <a:gd name="connsiteY1" fmla="*/ 3907011 h 5200650"/>
                <a:gd name="connsiteX2" fmla="*/ 2487096 w 3181957"/>
                <a:gd name="connsiteY2" fmla="*/ 5200650 h 5200650"/>
                <a:gd name="connsiteX3" fmla="*/ 3174504 w 3181957"/>
                <a:gd name="connsiteY3" fmla="*/ 4953000 h 5200650"/>
                <a:gd name="connsiteX4" fmla="*/ 3181957 w 3181957"/>
                <a:gd name="connsiteY4" fmla="*/ 4298416 h 5200650"/>
                <a:gd name="connsiteX5" fmla="*/ 2653899 w 3181957"/>
                <a:gd name="connsiteY5" fmla="*/ 3988333 h 5200650"/>
                <a:gd name="connsiteX6" fmla="*/ 2639513 w 3181957"/>
                <a:gd name="connsiteY6" fmla="*/ 3258430 h 5200650"/>
                <a:gd name="connsiteX7" fmla="*/ 2152452 w 3181957"/>
                <a:gd name="connsiteY7" fmla="*/ 2979564 h 5200650"/>
                <a:gd name="connsiteX8" fmla="*/ 2173201 w 3181957"/>
                <a:gd name="connsiteY8" fmla="*/ 2287761 h 5200650"/>
                <a:gd name="connsiteX9" fmla="*/ 1614172 w 3181957"/>
                <a:gd name="connsiteY9" fmla="*/ 1957748 h 5200650"/>
                <a:gd name="connsiteX10" fmla="*/ 1626485 w 3181957"/>
                <a:gd name="connsiteY10" fmla="*/ 1266825 h 5200650"/>
                <a:gd name="connsiteX11" fmla="*/ 1166928 w 3181957"/>
                <a:gd name="connsiteY11" fmla="*/ 1000125 h 5200650"/>
                <a:gd name="connsiteX12" fmla="*/ 1144196 w 3181957"/>
                <a:gd name="connsiteY12" fmla="*/ 258056 h 5200650"/>
                <a:gd name="connsiteX13" fmla="*/ 661906 w 3181957"/>
                <a:gd name="connsiteY13" fmla="*/ 0 h 5200650"/>
                <a:gd name="connsiteX14" fmla="*/ 0 w 3181957"/>
                <a:gd name="connsiteY14" fmla="*/ 239886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1957" h="5200650">
                  <a:moveTo>
                    <a:pt x="0" y="239886"/>
                  </a:moveTo>
                  <a:lnTo>
                    <a:pt x="0" y="3907011"/>
                  </a:lnTo>
                  <a:lnTo>
                    <a:pt x="2487096" y="5200650"/>
                  </a:lnTo>
                  <a:lnTo>
                    <a:pt x="3174504" y="4953000"/>
                  </a:lnTo>
                  <a:cubicBezTo>
                    <a:pt x="3176988" y="4734805"/>
                    <a:pt x="3179473" y="4516611"/>
                    <a:pt x="3181957" y="4298416"/>
                  </a:cubicBezTo>
                  <a:lnTo>
                    <a:pt x="2653899" y="3988333"/>
                  </a:lnTo>
                  <a:lnTo>
                    <a:pt x="2639513" y="3258430"/>
                  </a:lnTo>
                  <a:lnTo>
                    <a:pt x="2152452" y="2979564"/>
                  </a:lnTo>
                  <a:cubicBezTo>
                    <a:pt x="2151130" y="2735089"/>
                    <a:pt x="2174523" y="2532236"/>
                    <a:pt x="2173201" y="2287761"/>
                  </a:cubicBezTo>
                  <a:lnTo>
                    <a:pt x="1614172" y="1957748"/>
                  </a:lnTo>
                  <a:lnTo>
                    <a:pt x="1626485" y="1266825"/>
                  </a:lnTo>
                  <a:lnTo>
                    <a:pt x="1166928" y="1000125"/>
                  </a:lnTo>
                  <a:lnTo>
                    <a:pt x="1144196" y="258056"/>
                  </a:lnTo>
                  <a:lnTo>
                    <a:pt x="661906" y="0"/>
                  </a:lnTo>
                  <a:lnTo>
                    <a:pt x="0" y="239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D60AD6D-27D9-47C3-8443-BFF683C4CDD1}"/>
                </a:ext>
              </a:extLst>
            </p:cNvPr>
            <p:cNvSpPr/>
            <p:nvPr/>
          </p:nvSpPr>
          <p:spPr>
            <a:xfrm>
              <a:off x="-207397" y="2324388"/>
              <a:ext cx="4533900" cy="3586889"/>
            </a:xfrm>
            <a:custGeom>
              <a:avLst/>
              <a:gdLst>
                <a:gd name="connsiteX0" fmla="*/ 0 w 5400000"/>
                <a:gd name="connsiteY0" fmla="*/ 0 h 5400000"/>
                <a:gd name="connsiteX1" fmla="*/ 1080000 w 5400000"/>
                <a:gd name="connsiteY1" fmla="*/ 0 h 5400000"/>
                <a:gd name="connsiteX2" fmla="*/ 1080000 w 5400000"/>
                <a:gd name="connsiteY2" fmla="*/ 1080000 h 5400000"/>
                <a:gd name="connsiteX3" fmla="*/ 2160000 w 5400000"/>
                <a:gd name="connsiteY3" fmla="*/ 1080000 h 5400000"/>
                <a:gd name="connsiteX4" fmla="*/ 2160000 w 5400000"/>
                <a:gd name="connsiteY4" fmla="*/ 2160000 h 5400000"/>
                <a:gd name="connsiteX5" fmla="*/ 3240000 w 5400000"/>
                <a:gd name="connsiteY5" fmla="*/ 2160000 h 5400000"/>
                <a:gd name="connsiteX6" fmla="*/ 3240000 w 5400000"/>
                <a:gd name="connsiteY6" fmla="*/ 3240000 h 5400000"/>
                <a:gd name="connsiteX7" fmla="*/ 4320000 w 5400000"/>
                <a:gd name="connsiteY7" fmla="*/ 3240000 h 5400000"/>
                <a:gd name="connsiteX8" fmla="*/ 4320000 w 5400000"/>
                <a:gd name="connsiteY8" fmla="*/ 4320000 h 5400000"/>
                <a:gd name="connsiteX9" fmla="*/ 5400000 w 5400000"/>
                <a:gd name="connsiteY9" fmla="*/ 4320000 h 5400000"/>
                <a:gd name="connsiteX10" fmla="*/ 5400000 w 5400000"/>
                <a:gd name="connsiteY10" fmla="*/ 5400000 h 5400000"/>
                <a:gd name="connsiteX11" fmla="*/ 4320000 w 5400000"/>
                <a:gd name="connsiteY11" fmla="*/ 5400000 h 5400000"/>
                <a:gd name="connsiteX12" fmla="*/ 3240000 w 5400000"/>
                <a:gd name="connsiteY12" fmla="*/ 5400000 h 5400000"/>
                <a:gd name="connsiteX13" fmla="*/ 2160000 w 5400000"/>
                <a:gd name="connsiteY13" fmla="*/ 5400000 h 5400000"/>
                <a:gd name="connsiteX14" fmla="*/ 1080000 w 5400000"/>
                <a:gd name="connsiteY14" fmla="*/ 5400000 h 5400000"/>
                <a:gd name="connsiteX15" fmla="*/ 0 w 5400000"/>
                <a:gd name="connsiteY15" fmla="*/ 5400000 h 54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0" h="5400000">
                  <a:moveTo>
                    <a:pt x="0" y="0"/>
                  </a:moveTo>
                  <a:lnTo>
                    <a:pt x="1080000" y="0"/>
                  </a:lnTo>
                  <a:lnTo>
                    <a:pt x="1080000" y="1080000"/>
                  </a:lnTo>
                  <a:lnTo>
                    <a:pt x="2160000" y="1080000"/>
                  </a:lnTo>
                  <a:lnTo>
                    <a:pt x="2160000" y="2160000"/>
                  </a:lnTo>
                  <a:lnTo>
                    <a:pt x="3240000" y="2160000"/>
                  </a:lnTo>
                  <a:lnTo>
                    <a:pt x="3240000" y="3240000"/>
                  </a:lnTo>
                  <a:lnTo>
                    <a:pt x="4320000" y="3240000"/>
                  </a:lnTo>
                  <a:lnTo>
                    <a:pt x="4320000" y="4320000"/>
                  </a:lnTo>
                  <a:lnTo>
                    <a:pt x="5400000" y="4320000"/>
                  </a:lnTo>
                  <a:lnTo>
                    <a:pt x="5400000" y="5400000"/>
                  </a:lnTo>
                  <a:lnTo>
                    <a:pt x="4320000" y="5400000"/>
                  </a:lnTo>
                  <a:lnTo>
                    <a:pt x="3240000" y="5400000"/>
                  </a:lnTo>
                  <a:lnTo>
                    <a:pt x="2160000" y="5400000"/>
                  </a:lnTo>
                  <a:lnTo>
                    <a:pt x="1080000" y="5400000"/>
                  </a:lnTo>
                  <a:lnTo>
                    <a:pt x="0" y="540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>
                <a:rot lat="1200000" lon="3000000" rev="0"/>
              </a:camera>
              <a:lightRig rig="soft" dir="t"/>
            </a:scene3d>
            <a:sp3d extrusionH="19050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799401C-FEDB-4652-AEF5-5647A296E526}"/>
                </a:ext>
              </a:extLst>
            </p:cNvPr>
            <p:cNvGrpSpPr/>
            <p:nvPr/>
          </p:nvGrpSpPr>
          <p:grpSpPr>
            <a:xfrm>
              <a:off x="857797" y="1544658"/>
              <a:ext cx="4103188" cy="4626687"/>
              <a:chOff x="6579329" y="1597840"/>
              <a:chExt cx="4103188" cy="4626687"/>
            </a:xfrm>
          </p:grpSpPr>
          <p:sp>
            <p:nvSpPr>
              <p:cNvPr id="70" name="평행 사변형 69">
                <a:extLst>
                  <a:ext uri="{FF2B5EF4-FFF2-40B4-BE49-F238E27FC236}">
                    <a16:creationId xmlns:a16="http://schemas.microsoft.com/office/drawing/2014/main" id="{DF02402E-4ECB-4B59-A29E-0C49944EBC6F}"/>
                  </a:ext>
                </a:extLst>
              </p:cNvPr>
              <p:cNvSpPr/>
              <p:nvPr/>
            </p:nvSpPr>
            <p:spPr>
              <a:xfrm rot="20661256" flipH="1">
                <a:off x="7183291" y="2499930"/>
                <a:ext cx="1634490" cy="398535"/>
              </a:xfrm>
              <a:prstGeom prst="parallelogram">
                <a:avLst>
                  <a:gd name="adj" fmla="val 1284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평행 사변형 70">
                <a:extLst>
                  <a:ext uri="{FF2B5EF4-FFF2-40B4-BE49-F238E27FC236}">
                    <a16:creationId xmlns:a16="http://schemas.microsoft.com/office/drawing/2014/main" id="{7C6B295D-057C-442F-87F3-055BB7AB6496}"/>
                  </a:ext>
                </a:extLst>
              </p:cNvPr>
              <p:cNvSpPr/>
              <p:nvPr/>
            </p:nvSpPr>
            <p:spPr>
              <a:xfrm rot="20661256" flipH="1">
                <a:off x="6579329" y="1597840"/>
                <a:ext cx="1634490" cy="389200"/>
              </a:xfrm>
              <a:prstGeom prst="parallelogram">
                <a:avLst>
                  <a:gd name="adj" fmla="val 1284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평행 사변형 71">
                <a:extLst>
                  <a:ext uri="{FF2B5EF4-FFF2-40B4-BE49-F238E27FC236}">
                    <a16:creationId xmlns:a16="http://schemas.microsoft.com/office/drawing/2014/main" id="{8467EC4C-6416-4D9A-8289-D5F147E84A4A}"/>
                  </a:ext>
                </a:extLst>
              </p:cNvPr>
              <p:cNvSpPr/>
              <p:nvPr/>
            </p:nvSpPr>
            <p:spPr>
              <a:xfrm rot="20636847">
                <a:off x="7030531" y="1924003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평행 사변형 72">
                <a:extLst>
                  <a:ext uri="{FF2B5EF4-FFF2-40B4-BE49-F238E27FC236}">
                    <a16:creationId xmlns:a16="http://schemas.microsoft.com/office/drawing/2014/main" id="{CD2EFC23-FDE4-4F73-885F-2E1670E780DB}"/>
                  </a:ext>
                </a:extLst>
              </p:cNvPr>
              <p:cNvSpPr/>
              <p:nvPr/>
            </p:nvSpPr>
            <p:spPr>
              <a:xfrm rot="20661256" flipH="1">
                <a:off x="7775389" y="3406636"/>
                <a:ext cx="1634490" cy="398535"/>
              </a:xfrm>
              <a:prstGeom prst="parallelogram">
                <a:avLst>
                  <a:gd name="adj" fmla="val 12761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평행 사변형 73">
                <a:extLst>
                  <a:ext uri="{FF2B5EF4-FFF2-40B4-BE49-F238E27FC236}">
                    <a16:creationId xmlns:a16="http://schemas.microsoft.com/office/drawing/2014/main" id="{5C33A11C-BDC1-4F48-BEA7-185DA0282326}"/>
                  </a:ext>
                </a:extLst>
              </p:cNvPr>
              <p:cNvSpPr/>
              <p:nvPr/>
            </p:nvSpPr>
            <p:spPr>
              <a:xfrm rot="20636847">
                <a:off x="7635204" y="2830132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평행 사변형 74">
                <a:extLst>
                  <a:ext uri="{FF2B5EF4-FFF2-40B4-BE49-F238E27FC236}">
                    <a16:creationId xmlns:a16="http://schemas.microsoft.com/office/drawing/2014/main" id="{572ED2B9-65DE-4D8D-A7CE-8520289FCAAC}"/>
                  </a:ext>
                </a:extLst>
              </p:cNvPr>
              <p:cNvSpPr/>
              <p:nvPr/>
            </p:nvSpPr>
            <p:spPr>
              <a:xfrm rot="20661256" flipH="1">
                <a:off x="8357840" y="4314835"/>
                <a:ext cx="1634490" cy="398535"/>
              </a:xfrm>
              <a:prstGeom prst="parallelogram">
                <a:avLst>
                  <a:gd name="adj" fmla="val 12596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평행 사변형 75">
                <a:extLst>
                  <a:ext uri="{FF2B5EF4-FFF2-40B4-BE49-F238E27FC236}">
                    <a16:creationId xmlns:a16="http://schemas.microsoft.com/office/drawing/2014/main" id="{4385C814-33E1-4D77-B2C7-2018F7E8F758}"/>
                  </a:ext>
                </a:extLst>
              </p:cNvPr>
              <p:cNvSpPr/>
              <p:nvPr/>
            </p:nvSpPr>
            <p:spPr>
              <a:xfrm rot="20636847">
                <a:off x="8209095" y="3730166"/>
                <a:ext cx="1312936" cy="64927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평행 사변형 76">
                <a:extLst>
                  <a:ext uri="{FF2B5EF4-FFF2-40B4-BE49-F238E27FC236}">
                    <a16:creationId xmlns:a16="http://schemas.microsoft.com/office/drawing/2014/main" id="{FACB0ECE-EF03-4453-98E5-B5A2E2C20E9B}"/>
                  </a:ext>
                </a:extLst>
              </p:cNvPr>
              <p:cNvSpPr/>
              <p:nvPr/>
            </p:nvSpPr>
            <p:spPr>
              <a:xfrm rot="20661256" flipH="1">
                <a:off x="8904307" y="5227989"/>
                <a:ext cx="1634490" cy="398535"/>
              </a:xfrm>
              <a:prstGeom prst="parallelogram">
                <a:avLst>
                  <a:gd name="adj" fmla="val 12509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평행 사변형 77">
                <a:extLst>
                  <a:ext uri="{FF2B5EF4-FFF2-40B4-BE49-F238E27FC236}">
                    <a16:creationId xmlns:a16="http://schemas.microsoft.com/office/drawing/2014/main" id="{E9060CA4-F4D1-4C99-8BDE-4A133056C320}"/>
                  </a:ext>
                </a:extLst>
              </p:cNvPr>
              <p:cNvSpPr/>
              <p:nvPr/>
            </p:nvSpPr>
            <p:spPr>
              <a:xfrm rot="20636847">
                <a:off x="8772042" y="4648654"/>
                <a:ext cx="1322592" cy="644050"/>
              </a:xfrm>
              <a:prstGeom prst="parallelogram">
                <a:avLst>
                  <a:gd name="adj" fmla="val 2928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평행 사변형 78">
                <a:extLst>
                  <a:ext uri="{FF2B5EF4-FFF2-40B4-BE49-F238E27FC236}">
                    <a16:creationId xmlns:a16="http://schemas.microsoft.com/office/drawing/2014/main" id="{9D12EF59-C9EC-4599-874D-5E60F34F91CB}"/>
                  </a:ext>
                </a:extLst>
              </p:cNvPr>
              <p:cNvSpPr/>
              <p:nvPr/>
            </p:nvSpPr>
            <p:spPr>
              <a:xfrm rot="20636847">
                <a:off x="9359925" y="5563775"/>
                <a:ext cx="1322592" cy="66075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30A4DB1-622C-487E-B760-EEDCC1E0E8F9}"/>
              </a:ext>
            </a:extLst>
          </p:cNvPr>
          <p:cNvSpPr txBox="1"/>
          <p:nvPr/>
        </p:nvSpPr>
        <p:spPr>
          <a:xfrm>
            <a:off x="10073085" y="57085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36CEB1-20B5-4F5E-8929-77DF94CC4940}"/>
              </a:ext>
            </a:extLst>
          </p:cNvPr>
          <p:cNvSpPr txBox="1"/>
          <p:nvPr/>
        </p:nvSpPr>
        <p:spPr>
          <a:xfrm>
            <a:off x="9491394" y="47912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1E0503-D8BD-4444-BD90-AA6FE49FCAC6}"/>
              </a:ext>
            </a:extLst>
          </p:cNvPr>
          <p:cNvSpPr txBox="1"/>
          <p:nvPr/>
        </p:nvSpPr>
        <p:spPr>
          <a:xfrm>
            <a:off x="8909705" y="3873957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CED4D3-44E6-4EE4-948A-41DA1AA60EBC}"/>
              </a:ext>
            </a:extLst>
          </p:cNvPr>
          <p:cNvSpPr txBox="1"/>
          <p:nvPr/>
        </p:nvSpPr>
        <p:spPr>
          <a:xfrm>
            <a:off x="8328016" y="2956658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CB35AF-A35C-4420-B20E-78A344DE192B}"/>
              </a:ext>
            </a:extLst>
          </p:cNvPr>
          <p:cNvSpPr txBox="1"/>
          <p:nvPr/>
        </p:nvSpPr>
        <p:spPr>
          <a:xfrm>
            <a:off x="7746327" y="2039359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4171405" y="1864867"/>
            <a:ext cx="3125263" cy="73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75B03D21-C8BE-49DE-BC9F-8AB67A411049}"/>
              </a:ext>
            </a:extLst>
          </p:cNvPr>
          <p:cNvSpPr/>
          <p:nvPr/>
        </p:nvSpPr>
        <p:spPr>
          <a:xfrm>
            <a:off x="4171405" y="2769505"/>
            <a:ext cx="3125263" cy="7384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B162F089-E3AB-4E41-B519-8DF7D2A3DDE1}"/>
              </a:ext>
            </a:extLst>
          </p:cNvPr>
          <p:cNvSpPr/>
          <p:nvPr/>
        </p:nvSpPr>
        <p:spPr>
          <a:xfrm>
            <a:off x="4171405" y="3674143"/>
            <a:ext cx="3125263" cy="7384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B56FD03D-54A3-4392-8CC0-07A3B655E867}"/>
              </a:ext>
            </a:extLst>
          </p:cNvPr>
          <p:cNvSpPr/>
          <p:nvPr/>
        </p:nvSpPr>
        <p:spPr>
          <a:xfrm>
            <a:off x="4171405" y="4578781"/>
            <a:ext cx="3125263" cy="7384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2D76C06E-EAC6-4D27-8ECA-E76AD50F85FD}"/>
              </a:ext>
            </a:extLst>
          </p:cNvPr>
          <p:cNvSpPr/>
          <p:nvPr/>
        </p:nvSpPr>
        <p:spPr>
          <a:xfrm>
            <a:off x="4171405" y="5483419"/>
            <a:ext cx="3125263" cy="7384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D060E3F9-8783-497C-9750-5ADD88515DC2}"/>
              </a:ext>
            </a:extLst>
          </p:cNvPr>
          <p:cNvGrpSpPr/>
          <p:nvPr/>
        </p:nvGrpSpPr>
        <p:grpSpPr>
          <a:xfrm>
            <a:off x="4287878" y="1891523"/>
            <a:ext cx="2897003" cy="684028"/>
            <a:chOff x="910640" y="2975794"/>
            <a:chExt cx="1527408" cy="171086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07AF03-BE04-4A75-A58B-5758741048C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1B731C-EDED-41F9-94FF-4E75355D057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71">
            <a:extLst>
              <a:ext uri="{FF2B5EF4-FFF2-40B4-BE49-F238E27FC236}">
                <a16:creationId xmlns:a16="http://schemas.microsoft.com/office/drawing/2014/main" id="{D66CDC4C-0CB5-465D-8834-7A92D09E50BD}"/>
              </a:ext>
            </a:extLst>
          </p:cNvPr>
          <p:cNvGrpSpPr/>
          <p:nvPr/>
        </p:nvGrpSpPr>
        <p:grpSpPr>
          <a:xfrm>
            <a:off x="4287878" y="2796294"/>
            <a:ext cx="2897003" cy="684028"/>
            <a:chOff x="910640" y="2975794"/>
            <a:chExt cx="1527408" cy="171086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5866E81-C765-4B66-84D4-5A16D13FEE8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DD5C66D-7069-4695-9C35-7DC4FE9733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71">
            <a:extLst>
              <a:ext uri="{FF2B5EF4-FFF2-40B4-BE49-F238E27FC236}">
                <a16:creationId xmlns:a16="http://schemas.microsoft.com/office/drawing/2014/main" id="{3AAFAAE7-0DD3-4E73-91C1-893A1871C8B6}"/>
              </a:ext>
            </a:extLst>
          </p:cNvPr>
          <p:cNvGrpSpPr/>
          <p:nvPr/>
        </p:nvGrpSpPr>
        <p:grpSpPr>
          <a:xfrm>
            <a:off x="4287878" y="3701065"/>
            <a:ext cx="2897003" cy="684028"/>
            <a:chOff x="910640" y="2975794"/>
            <a:chExt cx="1527408" cy="171086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E3EBF6B-377B-4B71-9CA0-1F004C3D62BD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F1F92B-6B6A-424F-9682-17CE2C46F90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71">
            <a:extLst>
              <a:ext uri="{FF2B5EF4-FFF2-40B4-BE49-F238E27FC236}">
                <a16:creationId xmlns:a16="http://schemas.microsoft.com/office/drawing/2014/main" id="{F851D3DF-263C-4880-BB7A-C70ADAF3BF53}"/>
              </a:ext>
            </a:extLst>
          </p:cNvPr>
          <p:cNvGrpSpPr/>
          <p:nvPr/>
        </p:nvGrpSpPr>
        <p:grpSpPr>
          <a:xfrm>
            <a:off x="4287878" y="4605836"/>
            <a:ext cx="2897003" cy="684028"/>
            <a:chOff x="910640" y="2975794"/>
            <a:chExt cx="1527408" cy="171086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4296872-FAC8-4063-9706-EEAFABD0E0C9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2EE8099-F80D-4ABC-B38A-DA5204936B2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71">
            <a:extLst>
              <a:ext uri="{FF2B5EF4-FFF2-40B4-BE49-F238E27FC236}">
                <a16:creationId xmlns:a16="http://schemas.microsoft.com/office/drawing/2014/main" id="{FF86C31C-392E-4F94-90B3-144C6AD41A85}"/>
              </a:ext>
            </a:extLst>
          </p:cNvPr>
          <p:cNvGrpSpPr/>
          <p:nvPr/>
        </p:nvGrpSpPr>
        <p:grpSpPr>
          <a:xfrm>
            <a:off x="4287878" y="5510605"/>
            <a:ext cx="2897003" cy="684028"/>
            <a:chOff x="910640" y="2975794"/>
            <a:chExt cx="1527408" cy="171086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7C23B99-6B86-4E79-A42D-F51BCB290F6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9C4270-B9EA-42F8-905F-19ED1689D45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5" name="Oval 55">
            <a:extLst>
              <a:ext uri="{FF2B5EF4-FFF2-40B4-BE49-F238E27FC236}">
                <a16:creationId xmlns:a16="http://schemas.microsoft.com/office/drawing/2014/main" id="{F7DBAB58-A380-4EC8-BF76-E5E2735FA2A3}"/>
              </a:ext>
            </a:extLst>
          </p:cNvPr>
          <p:cNvSpPr/>
          <p:nvPr/>
        </p:nvSpPr>
        <p:spPr>
          <a:xfrm>
            <a:off x="691689" y="284632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AAA8E9-FC19-4143-864B-D93F7A5ADBE5}"/>
              </a:ext>
            </a:extLst>
          </p:cNvPr>
          <p:cNvSpPr txBox="1"/>
          <p:nvPr/>
        </p:nvSpPr>
        <p:spPr>
          <a:xfrm>
            <a:off x="1363722" y="2975842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1CF14A18-214C-44DE-B06C-C9C9C22EB880}"/>
              </a:ext>
            </a:extLst>
          </p:cNvPr>
          <p:cNvCxnSpPr>
            <a:cxnSpLocks/>
          </p:cNvCxnSpPr>
          <p:nvPr/>
        </p:nvCxnSpPr>
        <p:spPr>
          <a:xfrm flipV="1">
            <a:off x="3401588" y="3127680"/>
            <a:ext cx="648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Isosceles Triangle 51">
            <a:extLst>
              <a:ext uri="{FF2B5EF4-FFF2-40B4-BE49-F238E27FC236}">
                <a16:creationId xmlns:a16="http://schemas.microsoft.com/office/drawing/2014/main" id="{16791194-E7F1-439F-902F-ECFF194A17A8}"/>
              </a:ext>
            </a:extLst>
          </p:cNvPr>
          <p:cNvSpPr/>
          <p:nvPr/>
        </p:nvSpPr>
        <p:spPr>
          <a:xfrm>
            <a:off x="836682" y="3025955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43">
            <a:extLst>
              <a:ext uri="{FF2B5EF4-FFF2-40B4-BE49-F238E27FC236}">
                <a16:creationId xmlns:a16="http://schemas.microsoft.com/office/drawing/2014/main" id="{4CFB2B0D-D78E-4F00-BF10-074B9A168862}"/>
              </a:ext>
            </a:extLst>
          </p:cNvPr>
          <p:cNvSpPr/>
          <p:nvPr/>
        </p:nvSpPr>
        <p:spPr>
          <a:xfrm>
            <a:off x="691689" y="463765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79A2DC9-B6B5-4707-9963-F6064ACDFD3C}"/>
              </a:ext>
            </a:extLst>
          </p:cNvPr>
          <p:cNvSpPr txBox="1"/>
          <p:nvPr/>
        </p:nvSpPr>
        <p:spPr>
          <a:xfrm>
            <a:off x="1333260" y="476716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C275AE13-1F72-453F-948B-464441F4C1DD}"/>
              </a:ext>
            </a:extLst>
          </p:cNvPr>
          <p:cNvCxnSpPr>
            <a:cxnSpLocks/>
          </p:cNvCxnSpPr>
          <p:nvPr/>
        </p:nvCxnSpPr>
        <p:spPr>
          <a:xfrm>
            <a:off x="3401588" y="4921056"/>
            <a:ext cx="648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27">
            <a:extLst>
              <a:ext uri="{FF2B5EF4-FFF2-40B4-BE49-F238E27FC236}">
                <a16:creationId xmlns:a16="http://schemas.microsoft.com/office/drawing/2014/main" id="{DC4FB6AC-3785-406A-8028-58EB6889B8A9}"/>
              </a:ext>
            </a:extLst>
          </p:cNvPr>
          <p:cNvSpPr/>
          <p:nvPr/>
        </p:nvSpPr>
        <p:spPr>
          <a:xfrm>
            <a:off x="822695" y="4807994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Oval 55">
            <a:extLst>
              <a:ext uri="{FF2B5EF4-FFF2-40B4-BE49-F238E27FC236}">
                <a16:creationId xmlns:a16="http://schemas.microsoft.com/office/drawing/2014/main" id="{31AA55DD-C682-4C02-B691-2A39CE462245}"/>
              </a:ext>
            </a:extLst>
          </p:cNvPr>
          <p:cNvSpPr/>
          <p:nvPr/>
        </p:nvSpPr>
        <p:spPr>
          <a:xfrm>
            <a:off x="691689" y="3741992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645048A-3D8B-458D-846F-3948B3345D8B}"/>
              </a:ext>
            </a:extLst>
          </p:cNvPr>
          <p:cNvSpPr txBox="1"/>
          <p:nvPr/>
        </p:nvSpPr>
        <p:spPr>
          <a:xfrm>
            <a:off x="1348491" y="3871505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A90B1334-BF57-4FEC-B794-45E2BCD792E2}"/>
              </a:ext>
            </a:extLst>
          </p:cNvPr>
          <p:cNvCxnSpPr>
            <a:cxnSpLocks/>
          </p:cNvCxnSpPr>
          <p:nvPr/>
        </p:nvCxnSpPr>
        <p:spPr>
          <a:xfrm>
            <a:off x="3401588" y="4025393"/>
            <a:ext cx="648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id="{756260FF-62F6-43F6-8518-5BFAC20318D5}"/>
              </a:ext>
            </a:extLst>
          </p:cNvPr>
          <p:cNvSpPr/>
          <p:nvPr/>
        </p:nvSpPr>
        <p:spPr>
          <a:xfrm>
            <a:off x="838832" y="3905178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43">
            <a:extLst>
              <a:ext uri="{FF2B5EF4-FFF2-40B4-BE49-F238E27FC236}">
                <a16:creationId xmlns:a16="http://schemas.microsoft.com/office/drawing/2014/main" id="{AD73E4B9-F7FF-4474-B257-2ACF6178EC1C}"/>
              </a:ext>
            </a:extLst>
          </p:cNvPr>
          <p:cNvSpPr/>
          <p:nvPr/>
        </p:nvSpPr>
        <p:spPr>
          <a:xfrm>
            <a:off x="691689" y="195066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39F238-516D-4E17-8AB4-8D5E8770FE81}"/>
              </a:ext>
            </a:extLst>
          </p:cNvPr>
          <p:cNvSpPr txBox="1"/>
          <p:nvPr/>
        </p:nvSpPr>
        <p:spPr>
          <a:xfrm>
            <a:off x="1333260" y="2080179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BA011313-9D9F-40D5-919F-FC4B1B301BFD}"/>
              </a:ext>
            </a:extLst>
          </p:cNvPr>
          <p:cNvCxnSpPr>
            <a:cxnSpLocks/>
          </p:cNvCxnSpPr>
          <p:nvPr/>
        </p:nvCxnSpPr>
        <p:spPr>
          <a:xfrm>
            <a:off x="3401588" y="2234067"/>
            <a:ext cx="648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9">
            <a:extLst>
              <a:ext uri="{FF2B5EF4-FFF2-40B4-BE49-F238E27FC236}">
                <a16:creationId xmlns:a16="http://schemas.microsoft.com/office/drawing/2014/main" id="{23CAA56B-AB41-4439-BD91-EEDC7E6BA9EB}"/>
              </a:ext>
            </a:extLst>
          </p:cNvPr>
          <p:cNvSpPr/>
          <p:nvPr/>
        </p:nvSpPr>
        <p:spPr>
          <a:xfrm>
            <a:off x="823445" y="2092876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Oval 43">
            <a:extLst>
              <a:ext uri="{FF2B5EF4-FFF2-40B4-BE49-F238E27FC236}">
                <a16:creationId xmlns:a16="http://schemas.microsoft.com/office/drawing/2014/main" id="{9F3BF155-29E3-416C-BABE-BE7243D3DE6D}"/>
              </a:ext>
            </a:extLst>
          </p:cNvPr>
          <p:cNvSpPr/>
          <p:nvPr/>
        </p:nvSpPr>
        <p:spPr>
          <a:xfrm>
            <a:off x="691689" y="5533320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9BCF0F-D04A-4E26-8FCD-2E9576B22E8E}"/>
              </a:ext>
            </a:extLst>
          </p:cNvPr>
          <p:cNvSpPr txBox="1"/>
          <p:nvPr/>
        </p:nvSpPr>
        <p:spPr>
          <a:xfrm>
            <a:off x="1333260" y="5662833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5E245368-2586-4F1E-AE1B-9853A6053707}"/>
              </a:ext>
            </a:extLst>
          </p:cNvPr>
          <p:cNvCxnSpPr>
            <a:cxnSpLocks/>
          </p:cNvCxnSpPr>
          <p:nvPr/>
        </p:nvCxnSpPr>
        <p:spPr>
          <a:xfrm>
            <a:off x="3401588" y="5816721"/>
            <a:ext cx="648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21">
            <a:extLst>
              <a:ext uri="{FF2B5EF4-FFF2-40B4-BE49-F238E27FC236}">
                <a16:creationId xmlns:a16="http://schemas.microsoft.com/office/drawing/2014/main" id="{7B52D0D7-048D-40EC-A185-D924F0A039A6}"/>
              </a:ext>
            </a:extLst>
          </p:cNvPr>
          <p:cNvSpPr>
            <a:spLocks noChangeAspect="1"/>
          </p:cNvSpPr>
          <p:nvPr/>
        </p:nvSpPr>
        <p:spPr>
          <a:xfrm rot="20700000">
            <a:off x="785017" y="565929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376FE07-4487-4D7A-B4F3-AC0DD76EBE0E}"/>
              </a:ext>
            </a:extLst>
          </p:cNvPr>
          <p:cNvGrpSpPr/>
          <p:nvPr/>
        </p:nvGrpSpPr>
        <p:grpSpPr>
          <a:xfrm>
            <a:off x="466808" y="417676"/>
            <a:ext cx="4225225" cy="6427824"/>
            <a:chOff x="466808" y="417676"/>
            <a:chExt cx="4225225" cy="6427824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0CCEE22-42F1-4FB0-9A64-A07CFCBBDBC7}"/>
                </a:ext>
              </a:extLst>
            </p:cNvPr>
            <p:cNvSpPr/>
            <p:nvPr/>
          </p:nvSpPr>
          <p:spPr>
            <a:xfrm>
              <a:off x="3167840" y="1457517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E4850BB-83E2-4A23-B53E-8C5B8A9867FC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4A4B6CFB-4DD7-4B2C-AB15-FA7618C49E25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7CFAE878-DEDC-494F-B898-B1C396ABBC1A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B0D3C802-C94A-46EE-9F8A-AA11C6C865F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3610F09-0B7D-4856-A2F8-D5E147E1A10F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5A0F41DF-6ED3-4303-8E44-36910F6D9DE7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31EE6563-9B9F-4495-8D69-C4AADEB1997D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635F7B9-7568-4141-9F4C-192D16FA19D8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ED334E56-63DA-4C3B-9E35-B259BAE07FB4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4" name="사다리꼴 55">
                  <a:extLst>
                    <a:ext uri="{FF2B5EF4-FFF2-40B4-BE49-F238E27FC236}">
                      <a16:creationId xmlns:a16="http://schemas.microsoft.com/office/drawing/2014/main" id="{776698B4-B60F-4169-99B3-42775C9138D8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사다리꼴 55">
                  <a:extLst>
                    <a:ext uri="{FF2B5EF4-FFF2-40B4-BE49-F238E27FC236}">
                      <a16:creationId xmlns:a16="http://schemas.microsoft.com/office/drawing/2014/main" id="{8F93D8BC-79C8-4ECE-92CA-B6F4B160EA53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사다리꼴 55">
                  <a:extLst>
                    <a:ext uri="{FF2B5EF4-FFF2-40B4-BE49-F238E27FC236}">
                      <a16:creationId xmlns:a16="http://schemas.microsoft.com/office/drawing/2014/main" id="{079B31EA-E23E-42C2-A2D1-7D2C25EB28B0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그래픽 53">
                  <a:extLst>
                    <a:ext uri="{FF2B5EF4-FFF2-40B4-BE49-F238E27FC236}">
                      <a16:creationId xmlns:a16="http://schemas.microsoft.com/office/drawing/2014/main" id="{4E7C2342-96BD-46B8-88C4-0962DCF119D6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049928C5-34C0-4EA2-B787-AA3387114030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286F25E8-A65E-4B1F-B9EE-5982E31DC734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BE0BCBB5-6B6A-43E0-BEB4-70050DFA05D2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448850E4-F632-412D-9EB2-7A57EEB53988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E628F065-555F-47DE-AE08-7D4A75040FEE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589E8EA-ED6E-4884-B87B-79341C600C84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1A025E94-AF50-410D-8F9D-BF50EA29A318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990F62C4-CDF1-4309-B938-3E10B7DD58B2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672A296E-3B8E-487C-BAF9-976B8E9ADB30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FD13883-F865-4D7E-B5D3-8D4376F8F213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E2B7A9D8-FE87-45CE-8D81-DDD9EDA57E66}"/>
                </a:ext>
              </a:extLst>
            </p:cNvPr>
            <p:cNvSpPr/>
            <p:nvPr/>
          </p:nvSpPr>
          <p:spPr>
            <a:xfrm flipH="1">
              <a:off x="466808" y="1915066"/>
              <a:ext cx="932502" cy="319051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CC7C6661-394C-492A-8669-E6A0018BB742}"/>
                </a:ext>
              </a:extLst>
            </p:cNvPr>
            <p:cNvSpPr/>
            <p:nvPr/>
          </p:nvSpPr>
          <p:spPr>
            <a:xfrm>
              <a:off x="545568" y="3909927"/>
              <a:ext cx="744181" cy="254618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979CED1-EDA2-47C6-9A85-604EC2CD0A32}"/>
                </a:ext>
              </a:extLst>
            </p:cNvPr>
            <p:cNvSpPr/>
            <p:nvPr/>
          </p:nvSpPr>
          <p:spPr>
            <a:xfrm flipH="1">
              <a:off x="3546199" y="3079489"/>
              <a:ext cx="1145834" cy="291560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3" name="Text Placeholder 1">
            <a:extLst>
              <a:ext uri="{FF2B5EF4-FFF2-40B4-BE49-F238E27FC236}">
                <a16:creationId xmlns:a16="http://schemas.microsoft.com/office/drawing/2014/main" id="{B72CE661-7414-4C6A-A946-B5049F56F404}"/>
              </a:ext>
            </a:extLst>
          </p:cNvPr>
          <p:cNvSpPr txBox="1">
            <a:spLocks/>
          </p:cNvSpPr>
          <p:nvPr/>
        </p:nvSpPr>
        <p:spPr>
          <a:xfrm>
            <a:off x="4946469" y="339509"/>
            <a:ext cx="695025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CA7DEB-6407-45FB-B394-B904DA7D0985}"/>
              </a:ext>
            </a:extLst>
          </p:cNvPr>
          <p:cNvSpPr txBox="1"/>
          <p:nvPr/>
        </p:nvSpPr>
        <p:spPr>
          <a:xfrm>
            <a:off x="4941428" y="1819727"/>
            <a:ext cx="66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2678E62-4D52-437D-9D20-5E0F05BB41CC}"/>
              </a:ext>
            </a:extLst>
          </p:cNvPr>
          <p:cNvSpPr txBox="1"/>
          <p:nvPr/>
        </p:nvSpPr>
        <p:spPr>
          <a:xfrm>
            <a:off x="6771157" y="3805566"/>
            <a:ext cx="145919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Payment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8B3327-3206-448D-8E47-7B905A867C52}"/>
              </a:ext>
            </a:extLst>
          </p:cNvPr>
          <p:cNvSpPr txBox="1"/>
          <p:nvPr/>
        </p:nvSpPr>
        <p:spPr>
          <a:xfrm>
            <a:off x="4941428" y="2468786"/>
            <a:ext cx="654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0F1942-A675-49B8-9143-60E333B4D72F}"/>
              </a:ext>
            </a:extLst>
          </p:cNvPr>
          <p:cNvSpPr txBox="1"/>
          <p:nvPr/>
        </p:nvSpPr>
        <p:spPr>
          <a:xfrm>
            <a:off x="5102498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Contactless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0D850B-2669-4478-802B-F7286B7A729B}"/>
              </a:ext>
            </a:extLst>
          </p:cNvPr>
          <p:cNvSpPr txBox="1"/>
          <p:nvPr/>
        </p:nvSpPr>
        <p:spPr>
          <a:xfrm>
            <a:off x="852741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id="{BD59F2C0-8C90-4536-9559-A5C43248F520}"/>
              </a:ext>
            </a:extLst>
          </p:cNvPr>
          <p:cNvSpPr/>
          <p:nvPr/>
        </p:nvSpPr>
        <p:spPr>
          <a:xfrm>
            <a:off x="5097393" y="4545747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F02355E-51E7-41C5-B673-3B2BB43AB260}"/>
              </a:ext>
            </a:extLst>
          </p:cNvPr>
          <p:cNvSpPr txBox="1"/>
          <p:nvPr/>
        </p:nvSpPr>
        <p:spPr>
          <a:xfrm>
            <a:off x="5852301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Oval 26">
            <a:extLst>
              <a:ext uri="{FF2B5EF4-FFF2-40B4-BE49-F238E27FC236}">
                <a16:creationId xmlns:a16="http://schemas.microsoft.com/office/drawing/2014/main" id="{0102DCAF-BF69-4E0A-833C-64F21D6E788B}"/>
              </a:ext>
            </a:extLst>
          </p:cNvPr>
          <p:cNvSpPr/>
          <p:nvPr/>
        </p:nvSpPr>
        <p:spPr>
          <a:xfrm>
            <a:off x="5097497" y="5581107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37F913B-D232-436D-96E7-BB1C632910BA}"/>
              </a:ext>
            </a:extLst>
          </p:cNvPr>
          <p:cNvSpPr txBox="1"/>
          <p:nvPr/>
        </p:nvSpPr>
        <p:spPr>
          <a:xfrm>
            <a:off x="5852301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FC7F87B5-6780-48E1-98D8-7C7003CAC32C}"/>
              </a:ext>
            </a:extLst>
          </p:cNvPr>
          <p:cNvSpPr/>
          <p:nvPr/>
        </p:nvSpPr>
        <p:spPr>
          <a:xfrm>
            <a:off x="5277157" y="5718010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F6FA7525-4D1E-41F8-A385-BB05F0ABF615}"/>
              </a:ext>
            </a:extLst>
          </p:cNvPr>
          <p:cNvSpPr/>
          <p:nvPr/>
        </p:nvSpPr>
        <p:spPr>
          <a:xfrm>
            <a:off x="5180164" y="4702452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583C1C6-D208-47E5-8B32-9B89B0AA962E}"/>
              </a:ext>
            </a:extLst>
          </p:cNvPr>
          <p:cNvSpPr txBox="1"/>
          <p:nvPr/>
        </p:nvSpPr>
        <p:spPr>
          <a:xfrm>
            <a:off x="1019607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Templates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Oval 31">
            <a:extLst>
              <a:ext uri="{FF2B5EF4-FFF2-40B4-BE49-F238E27FC236}">
                <a16:creationId xmlns:a16="http://schemas.microsoft.com/office/drawing/2014/main" id="{23A14AF9-C787-43BC-A63A-004830FD5E68}"/>
              </a:ext>
            </a:extLst>
          </p:cNvPr>
          <p:cNvSpPr/>
          <p:nvPr/>
        </p:nvSpPr>
        <p:spPr>
          <a:xfrm>
            <a:off x="8613937" y="4545747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9BBA5AB-A442-47F9-9AC9-2A82B4468C99}"/>
              </a:ext>
            </a:extLst>
          </p:cNvPr>
          <p:cNvSpPr txBox="1"/>
          <p:nvPr/>
        </p:nvSpPr>
        <p:spPr>
          <a:xfrm>
            <a:off x="9368845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33">
            <a:extLst>
              <a:ext uri="{FF2B5EF4-FFF2-40B4-BE49-F238E27FC236}">
                <a16:creationId xmlns:a16="http://schemas.microsoft.com/office/drawing/2014/main" id="{73C810D0-DA64-4EB9-B3AC-43D03389390B}"/>
              </a:ext>
            </a:extLst>
          </p:cNvPr>
          <p:cNvSpPr/>
          <p:nvPr/>
        </p:nvSpPr>
        <p:spPr>
          <a:xfrm>
            <a:off x="8614041" y="5581107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7AA316-CA1B-4734-917F-47BCF4E0D7A2}"/>
              </a:ext>
            </a:extLst>
          </p:cNvPr>
          <p:cNvSpPr txBox="1"/>
          <p:nvPr/>
        </p:nvSpPr>
        <p:spPr>
          <a:xfrm>
            <a:off x="9368845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Trapezoid 3">
            <a:extLst>
              <a:ext uri="{FF2B5EF4-FFF2-40B4-BE49-F238E27FC236}">
                <a16:creationId xmlns:a16="http://schemas.microsoft.com/office/drawing/2014/main" id="{FC5FA65B-C973-4CC7-85D0-C04F58D55A2A}"/>
              </a:ext>
            </a:extLst>
          </p:cNvPr>
          <p:cNvSpPr/>
          <p:nvPr/>
        </p:nvSpPr>
        <p:spPr>
          <a:xfrm>
            <a:off x="8758238" y="5704372"/>
            <a:ext cx="306918" cy="32953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1" name="Down Arrow 1">
            <a:extLst>
              <a:ext uri="{FF2B5EF4-FFF2-40B4-BE49-F238E27FC236}">
                <a16:creationId xmlns:a16="http://schemas.microsoft.com/office/drawing/2014/main" id="{E4CBBB14-16CF-47F3-82A8-372A31A064BE}"/>
              </a:ext>
            </a:extLst>
          </p:cNvPr>
          <p:cNvSpPr/>
          <p:nvPr/>
        </p:nvSpPr>
        <p:spPr>
          <a:xfrm rot="10800000" flipH="1">
            <a:off x="8721303" y="4637233"/>
            <a:ext cx="332266" cy="39309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A0578E21-A810-4A10-BB13-06914E19681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b="185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7756C-CC92-4A1B-9139-D48E4593BAB4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6D4B32AF-1A7C-44D0-A17D-57DFE5B6945B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20EE5-2AAF-403D-8FCD-C5E98E2F4027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E85C005-6B3F-4BCF-AC94-D86F1B2ED69E}"/>
              </a:ext>
            </a:extLst>
          </p:cNvPr>
          <p:cNvGrpSpPr/>
          <p:nvPr/>
        </p:nvGrpSpPr>
        <p:grpSpPr>
          <a:xfrm>
            <a:off x="6472097" y="1820286"/>
            <a:ext cx="3434586" cy="4396820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26EC11F-6211-430B-846A-D86559EFF35A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07EB8AE-5FE0-4EF9-B677-D189060035F0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6BA1B4F-C0A6-439A-B419-8B7949EF09C5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6C7E4F2-CBD5-4A6F-8B6C-736D840D0597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09F05D4-0CE2-4978-BC07-640CE097FD33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26C75E5-4380-4D03-AC8E-F4CE8B00F1B8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029E221-CC32-4180-9366-6F0FD44AA11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8C6A741-13E7-4C8E-BA12-EEEFE46B49D4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C52A249-4941-4B6C-958F-511D02E3FAD6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6E5C0F8-7FA5-4B7F-B6AA-B6D58AC979E5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3A5454-CCEC-45D4-907C-0208C1045B15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3B9FC3-1741-462F-8B4D-4E9ED181EB49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9E56EE1-3381-4A9C-8DB1-C8224CA57B4A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F2A7C6-0C44-4935-82F1-57AA8FE2A36C}"/>
              </a:ext>
            </a:extLst>
          </p:cNvPr>
          <p:cNvGrpSpPr/>
          <p:nvPr/>
        </p:nvGrpSpPr>
        <p:grpSpPr>
          <a:xfrm>
            <a:off x="9580161" y="1477315"/>
            <a:ext cx="1751344" cy="5369799"/>
            <a:chOff x="10233304" y="1498370"/>
            <a:chExt cx="1751344" cy="536979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92AC972-E6B3-402E-A00D-CE73AF05CFF5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BE961A-07DC-49FC-83F6-B74B77050D9B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DD9C09B-E5C3-45D5-818D-ADEC255F3FFD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20C41EF-C251-4054-B4FD-54227F3C4B04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5F8B3A-4D03-4B9A-868E-2555B6998443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F01953F8-DDD7-45E7-997A-6D2898081E7C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E273B01-4B25-444D-86FE-5EFBC87894E5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FF3921-C287-43C9-8288-623B540A615D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E5387B-3F0D-472E-AD8C-D2A67C9CD7FE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DFC1984-8D1D-490A-B352-9E3BB972980C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7989110-F410-400D-B20E-FDF30B5106A1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4CEAFD2-3030-4B47-AA6A-7D0578ADEE78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9C49AA2-4802-4B7C-BE99-CED7E1767CD3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75C9BDF-F034-4289-A133-9A05C281F073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5C95317-AA05-4F80-A19E-88008CCCD5FF}"/>
              </a:ext>
            </a:extLst>
          </p:cNvPr>
          <p:cNvGrpSpPr/>
          <p:nvPr/>
        </p:nvGrpSpPr>
        <p:grpSpPr>
          <a:xfrm>
            <a:off x="4908391" y="2011841"/>
            <a:ext cx="1244027" cy="1012627"/>
            <a:chOff x="9502529" y="3129030"/>
            <a:chExt cx="793210" cy="645666"/>
          </a:xfrm>
          <a:solidFill>
            <a:schemeClr val="accent3"/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174F30D4-C4D8-4452-9901-5E7C628FBE64}"/>
                </a:ext>
              </a:extLst>
            </p:cNvPr>
            <p:cNvSpPr/>
            <p:nvPr/>
          </p:nvSpPr>
          <p:spPr>
            <a:xfrm>
              <a:off x="9502529" y="3129030"/>
              <a:ext cx="793210" cy="645666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A4309C21-8F88-42B2-98A6-532C42EBA55D}"/>
                </a:ext>
              </a:extLst>
            </p:cNvPr>
            <p:cNvGrpSpPr/>
            <p:nvPr/>
          </p:nvGrpSpPr>
          <p:grpSpPr>
            <a:xfrm>
              <a:off x="9621630" y="3204437"/>
              <a:ext cx="555009" cy="323462"/>
              <a:chOff x="5351423" y="5375787"/>
              <a:chExt cx="555009" cy="323462"/>
            </a:xfrm>
            <a:grpFill/>
          </p:grpSpPr>
          <p:sp>
            <p:nvSpPr>
              <p:cNvPr id="73" name="Rectangle 61">
                <a:extLst>
                  <a:ext uri="{FF2B5EF4-FFF2-40B4-BE49-F238E27FC236}">
                    <a16:creationId xmlns:a16="http://schemas.microsoft.com/office/drawing/2014/main" id="{81ED7709-C477-4C19-8C36-76F4AC74AFE3}"/>
                  </a:ext>
                </a:extLst>
              </p:cNvPr>
              <p:cNvSpPr/>
              <p:nvPr/>
            </p:nvSpPr>
            <p:spPr>
              <a:xfrm>
                <a:off x="5354515" y="5375787"/>
                <a:ext cx="551917" cy="638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62">
                <a:extLst>
                  <a:ext uri="{FF2B5EF4-FFF2-40B4-BE49-F238E27FC236}">
                    <a16:creationId xmlns:a16="http://schemas.microsoft.com/office/drawing/2014/main" id="{7F3D6041-BF55-4A8A-980A-D5221D6DA0A6}"/>
                  </a:ext>
                </a:extLst>
              </p:cNvPr>
              <p:cNvSpPr/>
              <p:nvPr/>
            </p:nvSpPr>
            <p:spPr>
              <a:xfrm>
                <a:off x="5351783" y="5470356"/>
                <a:ext cx="139623" cy="972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7226AF8E-EDB4-4692-AD6C-1EA2FB658022}"/>
                  </a:ext>
                </a:extLst>
              </p:cNvPr>
              <p:cNvSpPr/>
              <p:nvPr/>
            </p:nvSpPr>
            <p:spPr>
              <a:xfrm>
                <a:off x="5675254" y="5470356"/>
                <a:ext cx="219438" cy="2288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64">
                <a:extLst>
                  <a:ext uri="{FF2B5EF4-FFF2-40B4-BE49-F238E27FC236}">
                    <a16:creationId xmlns:a16="http://schemas.microsoft.com/office/drawing/2014/main" id="{5F8881C6-6A11-440F-8D3A-0A817EAE6DC3}"/>
                  </a:ext>
                </a:extLst>
              </p:cNvPr>
              <p:cNvSpPr/>
              <p:nvPr/>
            </p:nvSpPr>
            <p:spPr>
              <a:xfrm>
                <a:off x="5524642" y="5470356"/>
                <a:ext cx="117377" cy="1340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65">
                <a:extLst>
                  <a:ext uri="{FF2B5EF4-FFF2-40B4-BE49-F238E27FC236}">
                    <a16:creationId xmlns:a16="http://schemas.microsoft.com/office/drawing/2014/main" id="{9AF07998-D6FF-4B39-B964-5DF752579FF1}"/>
                  </a:ext>
                </a:extLst>
              </p:cNvPr>
              <p:cNvSpPr/>
              <p:nvPr/>
            </p:nvSpPr>
            <p:spPr>
              <a:xfrm>
                <a:off x="5351423" y="5582710"/>
                <a:ext cx="139623" cy="116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66">
                <a:extLst>
                  <a:ext uri="{FF2B5EF4-FFF2-40B4-BE49-F238E27FC236}">
                    <a16:creationId xmlns:a16="http://schemas.microsoft.com/office/drawing/2014/main" id="{86AD37CE-E589-4C23-8927-EB9D567355B1}"/>
                  </a:ext>
                </a:extLst>
              </p:cNvPr>
              <p:cNvSpPr/>
              <p:nvPr/>
            </p:nvSpPr>
            <p:spPr>
              <a:xfrm>
                <a:off x="5522505" y="5617217"/>
                <a:ext cx="117377" cy="82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44742CD-53F4-48A3-B69A-8141CF226812}"/>
              </a:ext>
            </a:extLst>
          </p:cNvPr>
          <p:cNvSpPr txBox="1"/>
          <p:nvPr/>
        </p:nvSpPr>
        <p:spPr>
          <a:xfrm>
            <a:off x="649524" y="2102338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그룹 9">
            <a:extLst>
              <a:ext uri="{FF2B5EF4-FFF2-40B4-BE49-F238E27FC236}">
                <a16:creationId xmlns:a16="http://schemas.microsoft.com/office/drawing/2014/main" id="{CD6466AE-1D2B-4EA0-9872-06DAE81684E9}"/>
              </a:ext>
            </a:extLst>
          </p:cNvPr>
          <p:cNvGrpSpPr/>
          <p:nvPr/>
        </p:nvGrpSpPr>
        <p:grpSpPr>
          <a:xfrm>
            <a:off x="3057764" y="2016966"/>
            <a:ext cx="1629356" cy="995710"/>
            <a:chOff x="7607030" y="2007692"/>
            <a:chExt cx="1629356" cy="995710"/>
          </a:xfrm>
        </p:grpSpPr>
        <p:sp>
          <p:nvSpPr>
            <p:cNvPr id="81" name="Right Arrow 1">
              <a:extLst>
                <a:ext uri="{FF2B5EF4-FFF2-40B4-BE49-F238E27FC236}">
                  <a16:creationId xmlns:a16="http://schemas.microsoft.com/office/drawing/2014/main" id="{FA70AF2D-E34C-4D4A-BC2B-65B33F6F16A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2" name="Right Arrow 1">
              <a:extLst>
                <a:ext uri="{FF2B5EF4-FFF2-40B4-BE49-F238E27FC236}">
                  <a16:creationId xmlns:a16="http://schemas.microsoft.com/office/drawing/2014/main" id="{545998BA-673D-4041-8B7D-DD6F151DD7E4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5FA0B68-9665-4F3D-BD32-B26B713EA2C7}"/>
              </a:ext>
            </a:extLst>
          </p:cNvPr>
          <p:cNvSpPr txBox="1"/>
          <p:nvPr/>
        </p:nvSpPr>
        <p:spPr>
          <a:xfrm>
            <a:off x="649523" y="3973200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C2DDCC-BBA4-408E-BF19-B111AFEAFE4B}"/>
              </a:ext>
            </a:extLst>
          </p:cNvPr>
          <p:cNvSpPr txBox="1"/>
          <p:nvPr/>
        </p:nvSpPr>
        <p:spPr>
          <a:xfrm>
            <a:off x="1944337" y="3888462"/>
            <a:ext cx="429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1D4395-A5D5-4545-BAAC-725883B47776}"/>
              </a:ext>
            </a:extLst>
          </p:cNvPr>
          <p:cNvSpPr txBox="1"/>
          <p:nvPr/>
        </p:nvSpPr>
        <p:spPr>
          <a:xfrm>
            <a:off x="649523" y="4832117"/>
            <a:ext cx="4036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03175A-9CA6-4F04-A898-94E2CAF75F3D}"/>
              </a:ext>
            </a:extLst>
          </p:cNvPr>
          <p:cNvSpPr txBox="1"/>
          <p:nvPr/>
        </p:nvSpPr>
        <p:spPr>
          <a:xfrm>
            <a:off x="649524" y="3575947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5AA017C3-1D3F-4B48-9BBA-F168BFD12E07}"/>
              </a:ext>
            </a:extLst>
          </p:cNvPr>
          <p:cNvSpPr/>
          <p:nvPr/>
        </p:nvSpPr>
        <p:spPr>
          <a:xfrm>
            <a:off x="4645450" y="5085387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8" name="Rounded Rectangle 2">
            <a:extLst>
              <a:ext uri="{FF2B5EF4-FFF2-40B4-BE49-F238E27FC236}">
                <a16:creationId xmlns:a16="http://schemas.microsoft.com/office/drawing/2014/main" id="{19BD3DC2-5A8B-4974-847A-E9C62A3CF9A0}"/>
              </a:ext>
            </a:extLst>
          </p:cNvPr>
          <p:cNvSpPr>
            <a:spLocks noChangeAspect="1"/>
          </p:cNvSpPr>
          <p:nvPr/>
        </p:nvSpPr>
        <p:spPr>
          <a:xfrm>
            <a:off x="2019529" y="1936524"/>
            <a:ext cx="628591" cy="112920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69">
            <a:extLst>
              <a:ext uri="{FF2B5EF4-FFF2-40B4-BE49-F238E27FC236}">
                <a16:creationId xmlns:a16="http://schemas.microsoft.com/office/drawing/2014/main" id="{F382A460-B6CD-48DE-8F43-605C82337936}"/>
              </a:ext>
            </a:extLst>
          </p:cNvPr>
          <p:cNvSpPr/>
          <p:nvPr/>
        </p:nvSpPr>
        <p:spPr>
          <a:xfrm>
            <a:off x="5880231" y="3277481"/>
            <a:ext cx="1720306" cy="1361439"/>
          </a:xfrm>
          <a:custGeom>
            <a:avLst/>
            <a:gdLst>
              <a:gd name="connsiteX0" fmla="*/ 331498 w 1704172"/>
              <a:gd name="connsiteY0" fmla="*/ 1293160 h 1349993"/>
              <a:gd name="connsiteX1" fmla="*/ 426748 w 1704172"/>
              <a:gd name="connsiteY1" fmla="*/ 1065798 h 1349993"/>
              <a:gd name="connsiteX2" fmla="*/ 420747 w 1704172"/>
              <a:gd name="connsiteY2" fmla="*/ 865107 h 1349993"/>
              <a:gd name="connsiteX3" fmla="*/ 286254 w 1704172"/>
              <a:gd name="connsiteY3" fmla="*/ 825197 h 1349993"/>
              <a:gd name="connsiteX4" fmla="*/ 222437 w 1704172"/>
              <a:gd name="connsiteY4" fmla="*/ 857106 h 1349993"/>
              <a:gd name="connsiteX5" fmla="*/ 68036 w 1704172"/>
              <a:gd name="connsiteY5" fmla="*/ 848247 h 1349993"/>
              <a:gd name="connsiteX6" fmla="*/ 8315 w 1704172"/>
              <a:gd name="connsiteY6" fmla="*/ 660605 h 1349993"/>
              <a:gd name="connsiteX7" fmla="*/ 35556 w 1704172"/>
              <a:gd name="connsiteY7" fmla="*/ 600216 h 1349993"/>
              <a:gd name="connsiteX8" fmla="*/ 262632 w 1704172"/>
              <a:gd name="connsiteY8" fmla="*/ 531827 h 1349993"/>
              <a:gd name="connsiteX9" fmla="*/ 395316 w 1704172"/>
              <a:gd name="connsiteY9" fmla="*/ 469629 h 1349993"/>
              <a:gd name="connsiteX10" fmla="*/ 349595 w 1704172"/>
              <a:gd name="connsiteY10" fmla="*/ 140540 h 1349993"/>
              <a:gd name="connsiteX11" fmla="*/ 329117 w 1704172"/>
              <a:gd name="connsiteY11" fmla="*/ 87676 h 1349993"/>
              <a:gd name="connsiteX12" fmla="*/ 589340 w 1704172"/>
              <a:gd name="connsiteY12" fmla="*/ 2523 h 1349993"/>
              <a:gd name="connsiteX13" fmla="*/ 781745 w 1704172"/>
              <a:gd name="connsiteY13" fmla="*/ 37194 h 1349993"/>
              <a:gd name="connsiteX14" fmla="*/ 817273 w 1704172"/>
              <a:gd name="connsiteY14" fmla="*/ 149684 h 1349993"/>
              <a:gd name="connsiteX15" fmla="*/ 798223 w 1704172"/>
              <a:gd name="connsiteY15" fmla="*/ 187879 h 1349993"/>
              <a:gd name="connsiteX16" fmla="*/ 955004 w 1704172"/>
              <a:gd name="connsiteY16" fmla="*/ 446007 h 1349993"/>
              <a:gd name="connsiteX17" fmla="*/ 1124168 w 1704172"/>
              <a:gd name="connsiteY17" fmla="*/ 381713 h 1349993"/>
              <a:gd name="connsiteX18" fmla="*/ 1128550 w 1704172"/>
              <a:gd name="connsiteY18" fmla="*/ 253983 h 1349993"/>
              <a:gd name="connsiteX19" fmla="*/ 1081401 w 1704172"/>
              <a:gd name="connsiteY19" fmla="*/ 182831 h 1349993"/>
              <a:gd name="connsiteX20" fmla="*/ 1109405 w 1704172"/>
              <a:gd name="connsiteY20" fmla="*/ 83485 h 1349993"/>
              <a:gd name="connsiteX21" fmla="*/ 1404394 w 1704172"/>
              <a:gd name="connsiteY21" fmla="*/ 30812 h 1349993"/>
              <a:gd name="connsiteX22" fmla="*/ 1610896 w 1704172"/>
              <a:gd name="connsiteY22" fmla="*/ 82437 h 1349993"/>
              <a:gd name="connsiteX23" fmla="*/ 1633089 w 1704172"/>
              <a:gd name="connsiteY23" fmla="*/ 105488 h 1349993"/>
              <a:gd name="connsiteX24" fmla="*/ 1690525 w 1704172"/>
              <a:gd name="connsiteY24" fmla="*/ 383142 h 1349993"/>
              <a:gd name="connsiteX25" fmla="*/ 1651187 w 1704172"/>
              <a:gd name="connsiteY25" fmla="*/ 508586 h 1349993"/>
              <a:gd name="connsiteX26" fmla="*/ 1547555 w 1704172"/>
              <a:gd name="connsiteY26" fmla="*/ 546686 h 1349993"/>
              <a:gd name="connsiteX27" fmla="*/ 1442875 w 1704172"/>
              <a:gd name="connsiteY27" fmla="*/ 514777 h 1349993"/>
              <a:gd name="connsiteX28" fmla="*/ 1348673 w 1704172"/>
              <a:gd name="connsiteY28" fmla="*/ 534494 h 1349993"/>
              <a:gd name="connsiteX29" fmla="*/ 1374295 w 1704172"/>
              <a:gd name="connsiteY29" fmla="*/ 840342 h 1349993"/>
              <a:gd name="connsiteX30" fmla="*/ 1452019 w 1704172"/>
              <a:gd name="connsiteY30" fmla="*/ 838437 h 1349993"/>
              <a:gd name="connsiteX31" fmla="*/ 1543459 w 1704172"/>
              <a:gd name="connsiteY31" fmla="*/ 787478 h 1349993"/>
              <a:gd name="connsiteX32" fmla="*/ 1660903 w 1704172"/>
              <a:gd name="connsiteY32" fmla="*/ 824911 h 1349993"/>
              <a:gd name="connsiteX33" fmla="*/ 1649377 w 1704172"/>
              <a:gd name="connsiteY33" fmla="*/ 1276682 h 1349993"/>
              <a:gd name="connsiteX34" fmla="*/ 1632613 w 1704172"/>
              <a:gd name="connsiteY34" fmla="*/ 1293255 h 1349993"/>
              <a:gd name="connsiteX35" fmla="*/ 1367437 w 1704172"/>
              <a:gd name="connsiteY35" fmla="*/ 1336499 h 1349993"/>
              <a:gd name="connsiteX36" fmla="*/ 1150934 w 1704172"/>
              <a:gd name="connsiteY36" fmla="*/ 1327926 h 1349993"/>
              <a:gd name="connsiteX37" fmla="*/ 1107214 w 1704172"/>
              <a:gd name="connsiteY37" fmla="*/ 1215150 h 1349993"/>
              <a:gd name="connsiteX38" fmla="*/ 1129026 w 1704172"/>
              <a:gd name="connsiteY38" fmla="*/ 1178479 h 1349993"/>
              <a:gd name="connsiteX39" fmla="*/ 1034443 w 1704172"/>
              <a:gd name="connsiteY39" fmla="*/ 980835 h 1349993"/>
              <a:gd name="connsiteX40" fmla="*/ 858517 w 1704172"/>
              <a:gd name="connsiteY40" fmla="*/ 1045415 h 1349993"/>
              <a:gd name="connsiteX41" fmla="*/ 835370 w 1704172"/>
              <a:gd name="connsiteY41" fmla="*/ 1146761 h 1349993"/>
              <a:gd name="connsiteX42" fmla="*/ 856135 w 1704172"/>
              <a:gd name="connsiteY42" fmla="*/ 1199625 h 1349993"/>
              <a:gd name="connsiteX43" fmla="*/ 485898 w 1704172"/>
              <a:gd name="connsiteY43" fmla="*/ 1330879 h 1349993"/>
              <a:gd name="connsiteX44" fmla="*/ 331498 w 1704172"/>
              <a:gd name="connsiteY44" fmla="*/ 1293160 h 1349993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50844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4172" h="1348670">
                <a:moveTo>
                  <a:pt x="331498" y="1291837"/>
                </a:moveTo>
                <a:cubicBezTo>
                  <a:pt x="363311" y="1216113"/>
                  <a:pt x="410256" y="1137974"/>
                  <a:pt x="426748" y="1064475"/>
                </a:cubicBezTo>
                <a:cubicBezTo>
                  <a:pt x="443240" y="990976"/>
                  <a:pt x="470043" y="917364"/>
                  <a:pt x="430452" y="850844"/>
                </a:cubicBezTo>
                <a:cubicBezTo>
                  <a:pt x="405753" y="809345"/>
                  <a:pt x="340333" y="800405"/>
                  <a:pt x="305664" y="801228"/>
                </a:cubicBezTo>
                <a:cubicBezTo>
                  <a:pt x="270995" y="802051"/>
                  <a:pt x="262042" y="848167"/>
                  <a:pt x="222437" y="855783"/>
                </a:cubicBezTo>
                <a:cubicBezTo>
                  <a:pt x="182832" y="863399"/>
                  <a:pt x="115281" y="894168"/>
                  <a:pt x="68036" y="846924"/>
                </a:cubicBezTo>
                <a:cubicBezTo>
                  <a:pt x="16602" y="795489"/>
                  <a:pt x="-16260" y="735482"/>
                  <a:pt x="8315" y="659282"/>
                </a:cubicBezTo>
                <a:cubicBezTo>
                  <a:pt x="15077" y="638422"/>
                  <a:pt x="24507" y="617943"/>
                  <a:pt x="35556" y="598893"/>
                </a:cubicBezTo>
                <a:cubicBezTo>
                  <a:pt x="97945" y="491547"/>
                  <a:pt x="152238" y="475545"/>
                  <a:pt x="262632" y="530504"/>
                </a:cubicBezTo>
                <a:cubicBezTo>
                  <a:pt x="345310" y="571747"/>
                  <a:pt x="372249" y="543278"/>
                  <a:pt x="395316" y="468306"/>
                </a:cubicBezTo>
                <a:cubicBezTo>
                  <a:pt x="418258" y="393740"/>
                  <a:pt x="410006" y="209495"/>
                  <a:pt x="322646" y="63707"/>
                </a:cubicBezTo>
                <a:cubicBezTo>
                  <a:pt x="354983" y="-14144"/>
                  <a:pt x="512823" y="5839"/>
                  <a:pt x="589340" y="1200"/>
                </a:cubicBezTo>
                <a:cubicBezTo>
                  <a:pt x="665857" y="-3439"/>
                  <a:pt x="721547" y="4819"/>
                  <a:pt x="781745" y="35871"/>
                </a:cubicBezTo>
                <a:cubicBezTo>
                  <a:pt x="824988" y="58159"/>
                  <a:pt x="837942" y="103593"/>
                  <a:pt x="817273" y="148361"/>
                </a:cubicBezTo>
                <a:cubicBezTo>
                  <a:pt x="811272" y="161315"/>
                  <a:pt x="804700" y="173888"/>
                  <a:pt x="798223" y="186556"/>
                </a:cubicBezTo>
                <a:cubicBezTo>
                  <a:pt x="733548" y="314858"/>
                  <a:pt x="809082" y="438588"/>
                  <a:pt x="955004" y="444684"/>
                </a:cubicBezTo>
                <a:cubicBezTo>
                  <a:pt x="1021013" y="447446"/>
                  <a:pt x="1075496" y="419823"/>
                  <a:pt x="1124168" y="380390"/>
                </a:cubicBezTo>
                <a:cubicBezTo>
                  <a:pt x="1163221" y="348767"/>
                  <a:pt x="1162935" y="312286"/>
                  <a:pt x="1128550" y="252660"/>
                </a:cubicBezTo>
                <a:cubicBezTo>
                  <a:pt x="1114358" y="228085"/>
                  <a:pt x="1096165" y="205797"/>
                  <a:pt x="1081401" y="181508"/>
                </a:cubicBezTo>
                <a:cubicBezTo>
                  <a:pt x="1053684" y="135978"/>
                  <a:pt x="1060446" y="106165"/>
                  <a:pt x="1109405" y="82162"/>
                </a:cubicBezTo>
                <a:cubicBezTo>
                  <a:pt x="1202274" y="36537"/>
                  <a:pt x="1301905" y="19773"/>
                  <a:pt x="1404394" y="29489"/>
                </a:cubicBezTo>
                <a:cubicBezTo>
                  <a:pt x="1475260" y="36252"/>
                  <a:pt x="1543840" y="56730"/>
                  <a:pt x="1610896" y="81114"/>
                </a:cubicBezTo>
                <a:cubicBezTo>
                  <a:pt x="1622803" y="84448"/>
                  <a:pt x="1629279" y="93592"/>
                  <a:pt x="1633089" y="104165"/>
                </a:cubicBezTo>
                <a:cubicBezTo>
                  <a:pt x="1665950" y="193890"/>
                  <a:pt x="1692906" y="285140"/>
                  <a:pt x="1690525" y="381819"/>
                </a:cubicBezTo>
                <a:cubicBezTo>
                  <a:pt x="1689382" y="426586"/>
                  <a:pt x="1677857" y="469830"/>
                  <a:pt x="1651187" y="507263"/>
                </a:cubicBezTo>
                <a:cubicBezTo>
                  <a:pt x="1624136" y="545172"/>
                  <a:pt x="1592799" y="556793"/>
                  <a:pt x="1547555" y="545363"/>
                </a:cubicBezTo>
                <a:cubicBezTo>
                  <a:pt x="1512217" y="536409"/>
                  <a:pt x="1478308" y="522408"/>
                  <a:pt x="1442875" y="513454"/>
                </a:cubicBezTo>
                <a:cubicBezTo>
                  <a:pt x="1407919" y="504596"/>
                  <a:pt x="1376962" y="511740"/>
                  <a:pt x="1348673" y="533171"/>
                </a:cubicBezTo>
                <a:cubicBezTo>
                  <a:pt x="1247993" y="609466"/>
                  <a:pt x="1262281" y="779487"/>
                  <a:pt x="1374295" y="839019"/>
                </a:cubicBezTo>
                <a:cubicBezTo>
                  <a:pt x="1400679" y="853020"/>
                  <a:pt x="1426397" y="848639"/>
                  <a:pt x="1452019" y="837114"/>
                </a:cubicBezTo>
                <a:cubicBezTo>
                  <a:pt x="1484023" y="822826"/>
                  <a:pt x="1511931" y="801204"/>
                  <a:pt x="1543459" y="786155"/>
                </a:cubicBezTo>
                <a:cubicBezTo>
                  <a:pt x="1590322" y="763866"/>
                  <a:pt x="1640900" y="776725"/>
                  <a:pt x="1660903" y="823588"/>
                </a:cubicBezTo>
                <a:cubicBezTo>
                  <a:pt x="1725292" y="975131"/>
                  <a:pt x="1714814" y="1126388"/>
                  <a:pt x="1649377" y="1275359"/>
                </a:cubicBezTo>
                <a:cubicBezTo>
                  <a:pt x="1646234" y="1282598"/>
                  <a:pt x="1638900" y="1287075"/>
                  <a:pt x="1632613" y="1291932"/>
                </a:cubicBezTo>
                <a:cubicBezTo>
                  <a:pt x="1562795" y="1346225"/>
                  <a:pt x="1450210" y="1335652"/>
                  <a:pt x="1367437" y="1335176"/>
                </a:cubicBezTo>
                <a:cubicBezTo>
                  <a:pt x="1300572" y="1334700"/>
                  <a:pt x="1214656" y="1349273"/>
                  <a:pt x="1150934" y="1326603"/>
                </a:cubicBezTo>
                <a:cubicBezTo>
                  <a:pt x="1090164" y="1304982"/>
                  <a:pt x="1077115" y="1271073"/>
                  <a:pt x="1107214" y="1213827"/>
                </a:cubicBezTo>
                <a:cubicBezTo>
                  <a:pt x="1113882" y="1201254"/>
                  <a:pt x="1121026" y="1188872"/>
                  <a:pt x="1129026" y="1177156"/>
                </a:cubicBezTo>
                <a:cubicBezTo>
                  <a:pt x="1208465" y="1060665"/>
                  <a:pt x="1120359" y="993895"/>
                  <a:pt x="1034443" y="979512"/>
                </a:cubicBezTo>
                <a:cubicBezTo>
                  <a:pt x="965387" y="967892"/>
                  <a:pt x="906808" y="996372"/>
                  <a:pt x="858517" y="1044092"/>
                </a:cubicBezTo>
                <a:cubicBezTo>
                  <a:pt x="830608" y="1071714"/>
                  <a:pt x="824226" y="1107719"/>
                  <a:pt x="835370" y="1145438"/>
                </a:cubicBezTo>
                <a:cubicBezTo>
                  <a:pt x="840704" y="1163535"/>
                  <a:pt x="848610" y="1180871"/>
                  <a:pt x="856135" y="1198302"/>
                </a:cubicBezTo>
                <a:cubicBezTo>
                  <a:pt x="952433" y="1419282"/>
                  <a:pt x="580386" y="1332223"/>
                  <a:pt x="485898" y="1329556"/>
                </a:cubicBezTo>
                <a:cubicBezTo>
                  <a:pt x="431606" y="1327937"/>
                  <a:pt x="381409" y="1310506"/>
                  <a:pt x="331498" y="1291837"/>
                </a:cubicBezTo>
                <a:close/>
              </a:path>
            </a:pathLst>
          </a:custGeom>
          <a:solidFill>
            <a:schemeClr val="accent3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162">
            <a:extLst>
              <a:ext uri="{FF2B5EF4-FFF2-40B4-BE49-F238E27FC236}">
                <a16:creationId xmlns:a16="http://schemas.microsoft.com/office/drawing/2014/main" id="{EDED8EE5-6B99-4254-BBB5-5FEBA3696501}"/>
              </a:ext>
            </a:extLst>
          </p:cNvPr>
          <p:cNvSpPr/>
          <p:nvPr/>
        </p:nvSpPr>
        <p:spPr>
          <a:xfrm>
            <a:off x="6066692" y="1728589"/>
            <a:ext cx="1727783" cy="1994448"/>
          </a:xfrm>
          <a:custGeom>
            <a:avLst/>
            <a:gdLst>
              <a:gd name="connsiteX0" fmla="*/ 109808 w 1711578"/>
              <a:gd name="connsiteY0" fmla="*/ 365466 h 1970062"/>
              <a:gd name="connsiteX1" fmla="*/ 406987 w 1711578"/>
              <a:gd name="connsiteY1" fmla="*/ 439380 h 1970062"/>
              <a:gd name="connsiteX2" fmla="*/ 566246 w 1711578"/>
              <a:gd name="connsiteY2" fmla="*/ 397375 h 1970062"/>
              <a:gd name="connsiteX3" fmla="*/ 605585 w 1711578"/>
              <a:gd name="connsiteY3" fmla="*/ 288028 h 1970062"/>
              <a:gd name="connsiteX4" fmla="*/ 589963 w 1711578"/>
              <a:gd name="connsiteY4" fmla="*/ 253548 h 1970062"/>
              <a:gd name="connsiteX5" fmla="*/ 621205 w 1711578"/>
              <a:gd name="connsiteY5" fmla="*/ 66762 h 1970062"/>
              <a:gd name="connsiteX6" fmla="*/ 813515 w 1711578"/>
              <a:gd name="connsiteY6" fmla="*/ 12851 h 1970062"/>
              <a:gd name="connsiteX7" fmla="*/ 922480 w 1711578"/>
              <a:gd name="connsiteY7" fmla="*/ 200493 h 1970062"/>
              <a:gd name="connsiteX8" fmla="*/ 883714 w 1711578"/>
              <a:gd name="connsiteY8" fmla="*/ 321747 h 1970062"/>
              <a:gd name="connsiteX9" fmla="*/ 918004 w 1711578"/>
              <a:gd name="connsiteY9" fmla="*/ 434618 h 1970062"/>
              <a:gd name="connsiteX10" fmla="*/ 1221470 w 1711578"/>
              <a:gd name="connsiteY10" fmla="*/ 453668 h 1970062"/>
              <a:gd name="connsiteX11" fmla="*/ 1337295 w 1711578"/>
              <a:gd name="connsiteY11" fmla="*/ 394041 h 1970062"/>
              <a:gd name="connsiteX12" fmla="*/ 1286718 w 1711578"/>
              <a:gd name="connsiteY12" fmla="*/ 620641 h 1970062"/>
              <a:gd name="connsiteX13" fmla="*/ 1281764 w 1711578"/>
              <a:gd name="connsiteY13" fmla="*/ 781042 h 1970062"/>
              <a:gd name="connsiteX14" fmla="*/ 1429973 w 1711578"/>
              <a:gd name="connsiteY14" fmla="*/ 866767 h 1970062"/>
              <a:gd name="connsiteX15" fmla="*/ 1473978 w 1711578"/>
              <a:gd name="connsiteY15" fmla="*/ 849146 h 1970062"/>
              <a:gd name="connsiteX16" fmla="*/ 1696768 w 1711578"/>
              <a:gd name="connsiteY16" fmla="*/ 946587 h 1970062"/>
              <a:gd name="connsiteX17" fmla="*/ 1674575 w 1711578"/>
              <a:gd name="connsiteY17" fmla="*/ 1081746 h 1970062"/>
              <a:gd name="connsiteX18" fmla="*/ 1519413 w 1711578"/>
              <a:gd name="connsiteY18" fmla="*/ 1149564 h 1970062"/>
              <a:gd name="connsiteX19" fmla="*/ 1421972 w 1711578"/>
              <a:gd name="connsiteY19" fmla="*/ 1112322 h 1970062"/>
              <a:gd name="connsiteX20" fmla="*/ 1310339 w 1711578"/>
              <a:gd name="connsiteY20" fmla="*/ 1166043 h 1970062"/>
              <a:gd name="connsiteX21" fmla="*/ 1324531 w 1711578"/>
              <a:gd name="connsiteY21" fmla="*/ 1411978 h 1970062"/>
              <a:gd name="connsiteX22" fmla="*/ 1393206 w 1711578"/>
              <a:gd name="connsiteY22" fmla="*/ 1566855 h 1970062"/>
              <a:gd name="connsiteX23" fmla="*/ 1283383 w 1711578"/>
              <a:gd name="connsiteY23" fmla="*/ 1532660 h 1970062"/>
              <a:gd name="connsiteX24" fmla="*/ 1174799 w 1711578"/>
              <a:gd name="connsiteY24" fmla="*/ 1512372 h 1970062"/>
              <a:gd name="connsiteX25" fmla="*/ 913813 w 1711578"/>
              <a:gd name="connsiteY25" fmla="*/ 1553805 h 1970062"/>
              <a:gd name="connsiteX26" fmla="*/ 884096 w 1711578"/>
              <a:gd name="connsiteY26" fmla="*/ 1691632 h 1970062"/>
              <a:gd name="connsiteX27" fmla="*/ 873332 w 1711578"/>
              <a:gd name="connsiteY27" fmla="*/ 1879084 h 1970062"/>
              <a:gd name="connsiteX28" fmla="*/ 723694 w 1711578"/>
              <a:gd name="connsiteY28" fmla="*/ 1966333 h 1970062"/>
              <a:gd name="connsiteX29" fmla="*/ 547006 w 1711578"/>
              <a:gd name="connsiteY29" fmla="*/ 1815933 h 1970062"/>
              <a:gd name="connsiteX30" fmla="*/ 577867 w 1711578"/>
              <a:gd name="connsiteY30" fmla="*/ 1747544 h 1970062"/>
              <a:gd name="connsiteX31" fmla="*/ 525955 w 1711578"/>
              <a:gd name="connsiteY31" fmla="*/ 1602669 h 1970062"/>
              <a:gd name="connsiteX32" fmla="*/ 311642 w 1711578"/>
              <a:gd name="connsiteY32" fmla="*/ 1550186 h 1970062"/>
              <a:gd name="connsiteX33" fmla="*/ 218298 w 1711578"/>
              <a:gd name="connsiteY33" fmla="*/ 1567902 h 1970062"/>
              <a:gd name="connsiteX34" fmla="*/ 129335 w 1711578"/>
              <a:gd name="connsiteY34" fmla="*/ 1584190 h 1970062"/>
              <a:gd name="connsiteX35" fmla="*/ 16462 w 1711578"/>
              <a:gd name="connsiteY35" fmla="*/ 1299678 h 1970062"/>
              <a:gd name="connsiteX36" fmla="*/ 29322 w 1711578"/>
              <a:gd name="connsiteY36" fmla="*/ 1187950 h 1970062"/>
              <a:gd name="connsiteX37" fmla="*/ 150384 w 1711578"/>
              <a:gd name="connsiteY37" fmla="*/ 1141754 h 1970062"/>
              <a:gd name="connsiteX38" fmla="*/ 225537 w 1711578"/>
              <a:gd name="connsiteY38" fmla="*/ 1182426 h 1970062"/>
              <a:gd name="connsiteX39" fmla="*/ 389652 w 1711578"/>
              <a:gd name="connsiteY39" fmla="*/ 1142992 h 1970062"/>
              <a:gd name="connsiteX40" fmla="*/ 348314 w 1711578"/>
              <a:gd name="connsiteY40" fmla="*/ 841335 h 1970062"/>
              <a:gd name="connsiteX41" fmla="*/ 238014 w 1711578"/>
              <a:gd name="connsiteY41" fmla="*/ 847622 h 1970062"/>
              <a:gd name="connsiteX42" fmla="*/ 119238 w 1711578"/>
              <a:gd name="connsiteY42" fmla="*/ 878959 h 1970062"/>
              <a:gd name="connsiteX43" fmla="*/ 51896 w 1711578"/>
              <a:gd name="connsiteY43" fmla="*/ 832191 h 1970062"/>
              <a:gd name="connsiteX44" fmla="*/ 7414 w 1711578"/>
              <a:gd name="connsiteY44" fmla="*/ 601686 h 1970062"/>
              <a:gd name="connsiteX45" fmla="*/ 109808 w 1711578"/>
              <a:gd name="connsiteY45" fmla="*/ 365466 h 1970062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1564 w 1711578"/>
              <a:gd name="connsiteY24" fmla="*/ 1522078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5263 w 1711578"/>
              <a:gd name="connsiteY22" fmla="*/ 1599206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44968 w 1711578"/>
              <a:gd name="connsiteY22" fmla="*/ 1625087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2323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218298 w 1711578"/>
              <a:gd name="connsiteY31" fmla="*/ 1567902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2908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4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5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578" h="1975742">
                <a:moveTo>
                  <a:pt x="109808" y="365466"/>
                </a:moveTo>
                <a:cubicBezTo>
                  <a:pt x="207058" y="397470"/>
                  <a:pt x="301260" y="441476"/>
                  <a:pt x="406987" y="439380"/>
                </a:cubicBezTo>
                <a:cubicBezTo>
                  <a:pt x="463471" y="438237"/>
                  <a:pt x="516525" y="423188"/>
                  <a:pt x="566246" y="397375"/>
                </a:cubicBezTo>
                <a:cubicBezTo>
                  <a:pt x="617776" y="370610"/>
                  <a:pt x="627396" y="341463"/>
                  <a:pt x="605585" y="288028"/>
                </a:cubicBezTo>
                <a:cubicBezTo>
                  <a:pt x="600822" y="276312"/>
                  <a:pt x="595202" y="264978"/>
                  <a:pt x="589963" y="253548"/>
                </a:cubicBezTo>
                <a:cubicBezTo>
                  <a:pt x="549862" y="166870"/>
                  <a:pt x="555959" y="130485"/>
                  <a:pt x="621205" y="66762"/>
                </a:cubicBezTo>
                <a:cubicBezTo>
                  <a:pt x="685784" y="3612"/>
                  <a:pt x="754365" y="-15629"/>
                  <a:pt x="813515" y="12851"/>
                </a:cubicBezTo>
                <a:cubicBezTo>
                  <a:pt x="890667" y="49998"/>
                  <a:pt x="930292" y="119721"/>
                  <a:pt x="922480" y="200493"/>
                </a:cubicBezTo>
                <a:cubicBezTo>
                  <a:pt x="918290" y="244023"/>
                  <a:pt x="900574" y="282504"/>
                  <a:pt x="883714" y="321747"/>
                </a:cubicBezTo>
                <a:cubicBezTo>
                  <a:pt x="860949" y="374610"/>
                  <a:pt x="869141" y="403947"/>
                  <a:pt x="918004" y="434618"/>
                </a:cubicBezTo>
                <a:cubicBezTo>
                  <a:pt x="1015255" y="495673"/>
                  <a:pt x="1117267" y="501198"/>
                  <a:pt x="1221470" y="453668"/>
                </a:cubicBezTo>
                <a:cubicBezTo>
                  <a:pt x="1260238" y="436047"/>
                  <a:pt x="1297290" y="414806"/>
                  <a:pt x="1337295" y="394041"/>
                </a:cubicBezTo>
                <a:cubicBezTo>
                  <a:pt x="1319960" y="470718"/>
                  <a:pt x="1301290" y="545298"/>
                  <a:pt x="1286718" y="620641"/>
                </a:cubicBezTo>
                <a:cubicBezTo>
                  <a:pt x="1276430" y="673410"/>
                  <a:pt x="1271858" y="727035"/>
                  <a:pt x="1281764" y="781042"/>
                </a:cubicBezTo>
                <a:cubicBezTo>
                  <a:pt x="1298147" y="870768"/>
                  <a:pt x="1346629" y="899343"/>
                  <a:pt x="1429973" y="866767"/>
                </a:cubicBezTo>
                <a:cubicBezTo>
                  <a:pt x="1444737" y="861052"/>
                  <a:pt x="1459024" y="854289"/>
                  <a:pt x="1473978" y="849146"/>
                </a:cubicBezTo>
                <a:cubicBezTo>
                  <a:pt x="1575420" y="814856"/>
                  <a:pt x="1637046" y="843907"/>
                  <a:pt x="1696768" y="946587"/>
                </a:cubicBezTo>
                <a:cubicBezTo>
                  <a:pt x="1725248" y="995450"/>
                  <a:pt x="1709817" y="1041170"/>
                  <a:pt x="1674575" y="1081746"/>
                </a:cubicBezTo>
                <a:cubicBezTo>
                  <a:pt x="1633522" y="1128990"/>
                  <a:pt x="1588278" y="1168710"/>
                  <a:pt x="1519413" y="1149564"/>
                </a:cubicBezTo>
                <a:cubicBezTo>
                  <a:pt x="1486075" y="1140325"/>
                  <a:pt x="1454548" y="1124609"/>
                  <a:pt x="1421972" y="1112322"/>
                </a:cubicBezTo>
                <a:cubicBezTo>
                  <a:pt x="1360916" y="1089271"/>
                  <a:pt x="1330723" y="1103368"/>
                  <a:pt x="1310339" y="1166043"/>
                </a:cubicBezTo>
                <a:cubicBezTo>
                  <a:pt x="1283192" y="1249577"/>
                  <a:pt x="1304250" y="1337088"/>
                  <a:pt x="1324531" y="1411978"/>
                </a:cubicBezTo>
                <a:cubicBezTo>
                  <a:pt x="1344813" y="1486868"/>
                  <a:pt x="1395213" y="1529488"/>
                  <a:pt x="1432028" y="1615381"/>
                </a:cubicBezTo>
                <a:cubicBezTo>
                  <a:pt x="1381497" y="1584813"/>
                  <a:pt x="1335784" y="1578508"/>
                  <a:pt x="1254268" y="1577951"/>
                </a:cubicBezTo>
                <a:cubicBezTo>
                  <a:pt x="1172752" y="1577394"/>
                  <a:pt x="1004624" y="1593089"/>
                  <a:pt x="942929" y="1612036"/>
                </a:cubicBezTo>
                <a:cubicBezTo>
                  <a:pt x="881234" y="1630983"/>
                  <a:pt x="870159" y="1671185"/>
                  <a:pt x="884096" y="1691632"/>
                </a:cubicBezTo>
                <a:cubicBezTo>
                  <a:pt x="1009113" y="1875038"/>
                  <a:pt x="972831" y="1875594"/>
                  <a:pt x="908918" y="1937316"/>
                </a:cubicBezTo>
                <a:cubicBezTo>
                  <a:pt x="866341" y="1978369"/>
                  <a:pt x="777542" y="1983867"/>
                  <a:pt x="723694" y="1966333"/>
                </a:cubicBezTo>
                <a:cubicBezTo>
                  <a:pt x="669846" y="1948799"/>
                  <a:pt x="573633" y="1919930"/>
                  <a:pt x="585826" y="1832109"/>
                </a:cubicBezTo>
                <a:cubicBezTo>
                  <a:pt x="564192" y="1766107"/>
                  <a:pt x="700976" y="1642391"/>
                  <a:pt x="593892" y="1570319"/>
                </a:cubicBezTo>
                <a:cubicBezTo>
                  <a:pt x="543207" y="1536206"/>
                  <a:pt x="447785" y="1533701"/>
                  <a:pt x="370347" y="1535550"/>
                </a:cubicBezTo>
                <a:cubicBezTo>
                  <a:pt x="273511" y="1537862"/>
                  <a:pt x="233463" y="1534255"/>
                  <a:pt x="129335" y="1584190"/>
                </a:cubicBezTo>
                <a:cubicBezTo>
                  <a:pt x="78470" y="1494655"/>
                  <a:pt x="31417" y="1403787"/>
                  <a:pt x="16462" y="1299678"/>
                </a:cubicBezTo>
                <a:cubicBezTo>
                  <a:pt x="10843" y="1260531"/>
                  <a:pt x="16178" y="1223478"/>
                  <a:pt x="29322" y="1187950"/>
                </a:cubicBezTo>
                <a:cubicBezTo>
                  <a:pt x="51229" y="1128895"/>
                  <a:pt x="93711" y="1113560"/>
                  <a:pt x="150384" y="1141754"/>
                </a:cubicBezTo>
                <a:cubicBezTo>
                  <a:pt x="175817" y="1154422"/>
                  <a:pt x="199534" y="1170615"/>
                  <a:pt x="225537" y="1182426"/>
                </a:cubicBezTo>
                <a:cubicBezTo>
                  <a:pt x="291831" y="1212620"/>
                  <a:pt x="344599" y="1200047"/>
                  <a:pt x="389652" y="1142992"/>
                </a:cubicBezTo>
                <a:cubicBezTo>
                  <a:pt x="464900" y="1047837"/>
                  <a:pt x="446993" y="916678"/>
                  <a:pt x="348314" y="841335"/>
                </a:cubicBezTo>
                <a:cubicBezTo>
                  <a:pt x="310405" y="824381"/>
                  <a:pt x="273828" y="833334"/>
                  <a:pt x="238014" y="847622"/>
                </a:cubicBezTo>
                <a:cubicBezTo>
                  <a:pt x="199629" y="862957"/>
                  <a:pt x="161148" y="877054"/>
                  <a:pt x="119238" y="878959"/>
                </a:cubicBezTo>
                <a:cubicBezTo>
                  <a:pt x="87995" y="875911"/>
                  <a:pt x="68470" y="856671"/>
                  <a:pt x="51896" y="832191"/>
                </a:cubicBezTo>
                <a:cubicBezTo>
                  <a:pt x="4176" y="761611"/>
                  <a:pt x="-10588" y="683220"/>
                  <a:pt x="7414" y="601686"/>
                </a:cubicBezTo>
                <a:cubicBezTo>
                  <a:pt x="26178" y="517009"/>
                  <a:pt x="57992" y="436523"/>
                  <a:pt x="109808" y="365466"/>
                </a:cubicBez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164">
            <a:extLst>
              <a:ext uri="{FF2B5EF4-FFF2-40B4-BE49-F238E27FC236}">
                <a16:creationId xmlns:a16="http://schemas.microsoft.com/office/drawing/2014/main" id="{1EE4B24F-1CAD-4072-A6E6-DB80BFED9914}"/>
              </a:ext>
            </a:extLst>
          </p:cNvPr>
          <p:cNvSpPr/>
          <p:nvPr/>
        </p:nvSpPr>
        <p:spPr>
          <a:xfrm>
            <a:off x="4511050" y="4496722"/>
            <a:ext cx="2029306" cy="1420861"/>
          </a:xfrm>
          <a:custGeom>
            <a:avLst/>
            <a:gdLst>
              <a:gd name="connsiteX0" fmla="*/ 1286921 w 2010273"/>
              <a:gd name="connsiteY0" fmla="*/ 1347077 h 1407535"/>
              <a:gd name="connsiteX1" fmla="*/ 1181955 w 2010273"/>
              <a:gd name="connsiteY1" fmla="*/ 1314978 h 1407535"/>
              <a:gd name="connsiteX2" fmla="*/ 1151094 w 2010273"/>
              <a:gd name="connsiteY2" fmla="*/ 1284403 h 1407535"/>
              <a:gd name="connsiteX3" fmla="*/ 1197005 w 2010273"/>
              <a:gd name="connsiteY3" fmla="*/ 1148195 h 1407535"/>
              <a:gd name="connsiteX4" fmla="*/ 1117471 w 2010273"/>
              <a:gd name="connsiteY4" fmla="*/ 971792 h 1407535"/>
              <a:gd name="connsiteX5" fmla="*/ 911731 w 2010273"/>
              <a:gd name="connsiteY5" fmla="*/ 985794 h 1407535"/>
              <a:gd name="connsiteX6" fmla="*/ 813814 w 2010273"/>
              <a:gd name="connsiteY6" fmla="*/ 1136289 h 1407535"/>
              <a:gd name="connsiteX7" fmla="*/ 864868 w 2010273"/>
              <a:gd name="connsiteY7" fmla="*/ 1225634 h 1407535"/>
              <a:gd name="connsiteX8" fmla="*/ 885823 w 2010273"/>
              <a:gd name="connsiteY8" fmla="*/ 1322598 h 1407535"/>
              <a:gd name="connsiteX9" fmla="*/ 827435 w 2010273"/>
              <a:gd name="connsiteY9" fmla="*/ 1371366 h 1407535"/>
              <a:gd name="connsiteX10" fmla="*/ 430337 w 2010273"/>
              <a:gd name="connsiteY10" fmla="*/ 1345458 h 1407535"/>
              <a:gd name="connsiteX11" fmla="*/ 409763 w 2010273"/>
              <a:gd name="connsiteY11" fmla="*/ 1327837 h 1407535"/>
              <a:gd name="connsiteX12" fmla="*/ 407477 w 2010273"/>
              <a:gd name="connsiteY12" fmla="*/ 1276021 h 1407535"/>
              <a:gd name="connsiteX13" fmla="*/ 417860 w 2010273"/>
              <a:gd name="connsiteY13" fmla="*/ 889496 h 1407535"/>
              <a:gd name="connsiteX14" fmla="*/ 328325 w 2010273"/>
              <a:gd name="connsiteY14" fmla="*/ 802819 h 1407535"/>
              <a:gd name="connsiteX15" fmla="*/ 275270 w 2010273"/>
              <a:gd name="connsiteY15" fmla="*/ 826155 h 1407535"/>
              <a:gd name="connsiteX16" fmla="*/ 36669 w 2010273"/>
              <a:gd name="connsiteY16" fmla="*/ 777292 h 1407535"/>
              <a:gd name="connsiteX17" fmla="*/ 188117 w 2010273"/>
              <a:gd name="connsiteY17" fmla="*/ 477159 h 1407535"/>
              <a:gd name="connsiteX18" fmla="*/ 332897 w 2010273"/>
              <a:gd name="connsiteY18" fmla="*/ 538119 h 1407535"/>
              <a:gd name="connsiteX19" fmla="*/ 405668 w 2010273"/>
              <a:gd name="connsiteY19" fmla="*/ 494113 h 1407535"/>
              <a:gd name="connsiteX20" fmla="*/ 445387 w 2010273"/>
              <a:gd name="connsiteY20" fmla="*/ 310567 h 1407535"/>
              <a:gd name="connsiteX21" fmla="*/ 383760 w 2010273"/>
              <a:gd name="connsiteY21" fmla="*/ 127972 h 1407535"/>
              <a:gd name="connsiteX22" fmla="*/ 380045 w 2010273"/>
              <a:gd name="connsiteY22" fmla="*/ 105874 h 1407535"/>
              <a:gd name="connsiteX23" fmla="*/ 400143 w 2010273"/>
              <a:gd name="connsiteY23" fmla="*/ 89301 h 1407535"/>
              <a:gd name="connsiteX24" fmla="*/ 725136 w 2010273"/>
              <a:gd name="connsiteY24" fmla="*/ 52 h 1407535"/>
              <a:gd name="connsiteX25" fmla="*/ 853057 w 2010273"/>
              <a:gd name="connsiteY25" fmla="*/ 67298 h 1407535"/>
              <a:gd name="connsiteX26" fmla="*/ 810194 w 2010273"/>
              <a:gd name="connsiteY26" fmla="*/ 250273 h 1407535"/>
              <a:gd name="connsiteX27" fmla="*/ 960689 w 2010273"/>
              <a:gd name="connsiteY27" fmla="*/ 411817 h 1407535"/>
              <a:gd name="connsiteX28" fmla="*/ 1118519 w 2010273"/>
              <a:gd name="connsiteY28" fmla="*/ 411341 h 1407535"/>
              <a:gd name="connsiteX29" fmla="*/ 1207577 w 2010273"/>
              <a:gd name="connsiteY29" fmla="*/ 289517 h 1407535"/>
              <a:gd name="connsiteX30" fmla="*/ 1138426 w 2010273"/>
              <a:gd name="connsiteY30" fmla="*/ 140069 h 1407535"/>
              <a:gd name="connsiteX31" fmla="*/ 1127377 w 2010273"/>
              <a:gd name="connsiteY31" fmla="*/ 90158 h 1407535"/>
              <a:gd name="connsiteX32" fmla="*/ 1206244 w 2010273"/>
              <a:gd name="connsiteY32" fmla="*/ 31008 h 1407535"/>
              <a:gd name="connsiteX33" fmla="*/ 1665825 w 2010273"/>
              <a:gd name="connsiteY33" fmla="*/ 70441 h 1407535"/>
              <a:gd name="connsiteX34" fmla="*/ 1684304 w 2010273"/>
              <a:gd name="connsiteY34" fmla="*/ 84253 h 1407535"/>
              <a:gd name="connsiteX35" fmla="*/ 1683827 w 2010273"/>
              <a:gd name="connsiteY35" fmla="*/ 110161 h 1407535"/>
              <a:gd name="connsiteX36" fmla="*/ 1628011 w 2010273"/>
              <a:gd name="connsiteY36" fmla="*/ 439630 h 1407535"/>
              <a:gd name="connsiteX37" fmla="*/ 1672493 w 2010273"/>
              <a:gd name="connsiteY37" fmla="*/ 501067 h 1407535"/>
              <a:gd name="connsiteX38" fmla="*/ 1714308 w 2010273"/>
              <a:gd name="connsiteY38" fmla="*/ 493447 h 1407535"/>
              <a:gd name="connsiteX39" fmla="*/ 1854516 w 2010273"/>
              <a:gd name="connsiteY39" fmla="*/ 437440 h 1407535"/>
              <a:gd name="connsiteX40" fmla="*/ 1999772 w 2010273"/>
              <a:gd name="connsiteY40" fmla="*/ 599555 h 1407535"/>
              <a:gd name="connsiteX41" fmla="*/ 1984341 w 2010273"/>
              <a:gd name="connsiteY41" fmla="*/ 801009 h 1407535"/>
              <a:gd name="connsiteX42" fmla="*/ 1811939 w 2010273"/>
              <a:gd name="connsiteY42" fmla="*/ 879400 h 1407535"/>
              <a:gd name="connsiteX43" fmla="*/ 1728023 w 2010273"/>
              <a:gd name="connsiteY43" fmla="*/ 829108 h 1407535"/>
              <a:gd name="connsiteX44" fmla="*/ 1636107 w 2010273"/>
              <a:gd name="connsiteY44" fmla="*/ 828441 h 1407535"/>
              <a:gd name="connsiteX45" fmla="*/ 1611723 w 2010273"/>
              <a:gd name="connsiteY45" fmla="*/ 874637 h 1407535"/>
              <a:gd name="connsiteX46" fmla="*/ 1641441 w 2010273"/>
              <a:gd name="connsiteY46" fmla="*/ 1258400 h 1407535"/>
              <a:gd name="connsiteX47" fmla="*/ 1647156 w 2010273"/>
              <a:gd name="connsiteY47" fmla="*/ 1305643 h 1407535"/>
              <a:gd name="connsiteX48" fmla="*/ 1613152 w 2010273"/>
              <a:gd name="connsiteY48" fmla="*/ 1322408 h 1407535"/>
              <a:gd name="connsiteX49" fmla="*/ 1367883 w 2010273"/>
              <a:gd name="connsiteY49" fmla="*/ 1348792 h 1407535"/>
              <a:gd name="connsiteX50" fmla="*/ 1286921 w 2010273"/>
              <a:gd name="connsiteY50" fmla="*/ 1347077 h 14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10273" h="1407535">
                <a:moveTo>
                  <a:pt x="1286921" y="1347077"/>
                </a:moveTo>
                <a:cubicBezTo>
                  <a:pt x="1249678" y="1343458"/>
                  <a:pt x="1213578" y="1334504"/>
                  <a:pt x="1181955" y="1314978"/>
                </a:cubicBezTo>
                <a:cubicBezTo>
                  <a:pt x="1169477" y="1307263"/>
                  <a:pt x="1157571" y="1297643"/>
                  <a:pt x="1151094" y="1284403"/>
                </a:cubicBezTo>
                <a:cubicBezTo>
                  <a:pt x="1128901" y="1239540"/>
                  <a:pt x="1178050" y="1194487"/>
                  <a:pt x="1197005" y="1148195"/>
                </a:cubicBezTo>
                <a:cubicBezTo>
                  <a:pt x="1224056" y="1082377"/>
                  <a:pt x="1181860" y="1002082"/>
                  <a:pt x="1117471" y="971792"/>
                </a:cubicBezTo>
                <a:cubicBezTo>
                  <a:pt x="1053082" y="941503"/>
                  <a:pt x="975168" y="953409"/>
                  <a:pt x="911731" y="985794"/>
                </a:cubicBezTo>
                <a:cubicBezTo>
                  <a:pt x="854390" y="1015036"/>
                  <a:pt x="800860" y="1073234"/>
                  <a:pt x="813814" y="1136289"/>
                </a:cubicBezTo>
                <a:cubicBezTo>
                  <a:pt x="820767" y="1170103"/>
                  <a:pt x="845342" y="1197059"/>
                  <a:pt x="864868" y="1225634"/>
                </a:cubicBezTo>
                <a:cubicBezTo>
                  <a:pt x="884394" y="1254113"/>
                  <a:pt x="899729" y="1290880"/>
                  <a:pt x="885823" y="1322598"/>
                </a:cubicBezTo>
                <a:cubicBezTo>
                  <a:pt x="875345" y="1346410"/>
                  <a:pt x="851152" y="1360698"/>
                  <a:pt x="827435" y="1371366"/>
                </a:cubicBezTo>
                <a:cubicBezTo>
                  <a:pt x="701419" y="1427659"/>
                  <a:pt x="547971" y="1417658"/>
                  <a:pt x="430337" y="1345458"/>
                </a:cubicBezTo>
                <a:cubicBezTo>
                  <a:pt x="422527" y="1340696"/>
                  <a:pt x="414716" y="1335457"/>
                  <a:pt x="409763" y="1327837"/>
                </a:cubicBezTo>
                <a:cubicBezTo>
                  <a:pt x="400048" y="1312883"/>
                  <a:pt x="403667" y="1293356"/>
                  <a:pt x="407477" y="1276021"/>
                </a:cubicBezTo>
                <a:cubicBezTo>
                  <a:pt x="435481" y="1148767"/>
                  <a:pt x="455483" y="1014369"/>
                  <a:pt x="417860" y="889496"/>
                </a:cubicBezTo>
                <a:cubicBezTo>
                  <a:pt x="404810" y="846157"/>
                  <a:pt x="373283" y="797771"/>
                  <a:pt x="328325" y="802819"/>
                </a:cubicBezTo>
                <a:cubicBezTo>
                  <a:pt x="308989" y="805009"/>
                  <a:pt x="292511" y="817011"/>
                  <a:pt x="275270" y="826155"/>
                </a:cubicBezTo>
                <a:cubicBezTo>
                  <a:pt x="197546" y="867589"/>
                  <a:pt x="91819" y="845872"/>
                  <a:pt x="36669" y="777292"/>
                </a:cubicBezTo>
                <a:cubicBezTo>
                  <a:pt x="-48865" y="670898"/>
                  <a:pt x="20762" y="418580"/>
                  <a:pt x="188117" y="477159"/>
                </a:cubicBezTo>
                <a:cubicBezTo>
                  <a:pt x="238313" y="494685"/>
                  <a:pt x="279938" y="542596"/>
                  <a:pt x="332897" y="538119"/>
                </a:cubicBezTo>
                <a:cubicBezTo>
                  <a:pt x="361948" y="535642"/>
                  <a:pt x="387475" y="516878"/>
                  <a:pt x="405668" y="494113"/>
                </a:cubicBezTo>
                <a:cubicBezTo>
                  <a:pt x="445863" y="443726"/>
                  <a:pt x="455102" y="374289"/>
                  <a:pt x="445387" y="310567"/>
                </a:cubicBezTo>
                <a:cubicBezTo>
                  <a:pt x="435671" y="246844"/>
                  <a:pt x="409192" y="187218"/>
                  <a:pt x="383760" y="127972"/>
                </a:cubicBezTo>
                <a:cubicBezTo>
                  <a:pt x="380712" y="120924"/>
                  <a:pt x="377664" y="113113"/>
                  <a:pt x="380045" y="105874"/>
                </a:cubicBezTo>
                <a:cubicBezTo>
                  <a:pt x="382808" y="97397"/>
                  <a:pt x="391952" y="92920"/>
                  <a:pt x="400143" y="89301"/>
                </a:cubicBezTo>
                <a:cubicBezTo>
                  <a:pt x="504061" y="44248"/>
                  <a:pt x="611884" y="-1758"/>
                  <a:pt x="725136" y="52"/>
                </a:cubicBezTo>
                <a:cubicBezTo>
                  <a:pt x="776571" y="814"/>
                  <a:pt x="836293" y="18721"/>
                  <a:pt x="853057" y="67298"/>
                </a:cubicBezTo>
                <a:cubicBezTo>
                  <a:pt x="873917" y="127687"/>
                  <a:pt x="814862" y="186551"/>
                  <a:pt x="810194" y="250273"/>
                </a:cubicBezTo>
                <a:cubicBezTo>
                  <a:pt x="804384" y="329807"/>
                  <a:pt x="883918" y="390005"/>
                  <a:pt x="960689" y="411817"/>
                </a:cubicBezTo>
                <a:cubicBezTo>
                  <a:pt x="1012220" y="426486"/>
                  <a:pt x="1068703" y="431058"/>
                  <a:pt x="1118519" y="411341"/>
                </a:cubicBezTo>
                <a:cubicBezTo>
                  <a:pt x="1168335" y="391625"/>
                  <a:pt x="1209006" y="343047"/>
                  <a:pt x="1207577" y="289517"/>
                </a:cubicBezTo>
                <a:cubicBezTo>
                  <a:pt x="1206053" y="233986"/>
                  <a:pt x="1163381" y="189694"/>
                  <a:pt x="1138426" y="140069"/>
                </a:cubicBezTo>
                <a:cubicBezTo>
                  <a:pt x="1130615" y="124543"/>
                  <a:pt x="1124329" y="107208"/>
                  <a:pt x="1127377" y="90158"/>
                </a:cubicBezTo>
                <a:cubicBezTo>
                  <a:pt x="1133568" y="55868"/>
                  <a:pt x="1172430" y="39199"/>
                  <a:pt x="1206244" y="31008"/>
                </a:cubicBezTo>
                <a:cubicBezTo>
                  <a:pt x="1358263" y="-5949"/>
                  <a:pt x="1522284" y="8148"/>
                  <a:pt x="1665825" y="70441"/>
                </a:cubicBezTo>
                <a:cubicBezTo>
                  <a:pt x="1673064" y="73585"/>
                  <a:pt x="1680684" y="77299"/>
                  <a:pt x="1684304" y="84253"/>
                </a:cubicBezTo>
                <a:cubicBezTo>
                  <a:pt x="1688400" y="92063"/>
                  <a:pt x="1686209" y="101588"/>
                  <a:pt x="1683827" y="110161"/>
                </a:cubicBezTo>
                <a:cubicBezTo>
                  <a:pt x="1653347" y="218555"/>
                  <a:pt x="1606485" y="329140"/>
                  <a:pt x="1628011" y="439630"/>
                </a:cubicBezTo>
                <a:cubicBezTo>
                  <a:pt x="1633154" y="465919"/>
                  <a:pt x="1646204" y="495447"/>
                  <a:pt x="1672493" y="501067"/>
                </a:cubicBezTo>
                <a:cubicBezTo>
                  <a:pt x="1686590" y="504115"/>
                  <a:pt x="1701163" y="499257"/>
                  <a:pt x="1714308" y="493447"/>
                </a:cubicBezTo>
                <a:cubicBezTo>
                  <a:pt x="1760694" y="472682"/>
                  <a:pt x="1803652" y="436963"/>
                  <a:pt x="1854516" y="437440"/>
                </a:cubicBezTo>
                <a:cubicBezTo>
                  <a:pt x="1933002" y="438202"/>
                  <a:pt x="1982627" y="522974"/>
                  <a:pt x="1999772" y="599555"/>
                </a:cubicBezTo>
                <a:cubicBezTo>
                  <a:pt x="2014821" y="666707"/>
                  <a:pt x="2016917" y="740335"/>
                  <a:pt x="1984341" y="801009"/>
                </a:cubicBezTo>
                <a:cubicBezTo>
                  <a:pt x="1951766" y="861588"/>
                  <a:pt x="1876709" y="902831"/>
                  <a:pt x="1811939" y="879400"/>
                </a:cubicBezTo>
                <a:cubicBezTo>
                  <a:pt x="1781173" y="868255"/>
                  <a:pt x="1756694" y="844824"/>
                  <a:pt x="1728023" y="829108"/>
                </a:cubicBezTo>
                <a:cubicBezTo>
                  <a:pt x="1699353" y="813392"/>
                  <a:pt x="1660586" y="806819"/>
                  <a:pt x="1636107" y="828441"/>
                </a:cubicBezTo>
                <a:cubicBezTo>
                  <a:pt x="1622868" y="840157"/>
                  <a:pt x="1616581" y="857683"/>
                  <a:pt x="1611723" y="874637"/>
                </a:cubicBezTo>
                <a:cubicBezTo>
                  <a:pt x="1575338" y="1000558"/>
                  <a:pt x="1586101" y="1139527"/>
                  <a:pt x="1641441" y="1258400"/>
                </a:cubicBezTo>
                <a:cubicBezTo>
                  <a:pt x="1648394" y="1273449"/>
                  <a:pt x="1656014" y="1291547"/>
                  <a:pt x="1647156" y="1305643"/>
                </a:cubicBezTo>
                <a:cubicBezTo>
                  <a:pt x="1640203" y="1316693"/>
                  <a:pt x="1626011" y="1320026"/>
                  <a:pt x="1613152" y="1322408"/>
                </a:cubicBezTo>
                <a:cubicBezTo>
                  <a:pt x="1532189" y="1337076"/>
                  <a:pt x="1450084" y="1345934"/>
                  <a:pt x="1367883" y="1348792"/>
                </a:cubicBezTo>
                <a:cubicBezTo>
                  <a:pt x="1341023" y="1349459"/>
                  <a:pt x="1313686" y="1349649"/>
                  <a:pt x="1286921" y="1347077"/>
                </a:cubicBezTo>
                <a:close/>
              </a:path>
            </a:pathLst>
          </a:custGeom>
          <a:solidFill>
            <a:schemeClr val="accent5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65">
            <a:extLst>
              <a:ext uri="{FF2B5EF4-FFF2-40B4-BE49-F238E27FC236}">
                <a16:creationId xmlns:a16="http://schemas.microsoft.com/office/drawing/2014/main" id="{30CBADB4-CDD2-4FC7-AE0A-86A642C4A422}"/>
              </a:ext>
            </a:extLst>
          </p:cNvPr>
          <p:cNvSpPr/>
          <p:nvPr/>
        </p:nvSpPr>
        <p:spPr>
          <a:xfrm>
            <a:off x="4794801" y="2937883"/>
            <a:ext cx="1556314" cy="1986483"/>
          </a:xfrm>
          <a:custGeom>
            <a:avLst/>
            <a:gdLst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35271 w 1492019"/>
              <a:gd name="connsiteY31" fmla="*/ 1527479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564234 w 1492019"/>
              <a:gd name="connsiteY30" fmla="*/ 1606654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64234 w 1492019"/>
              <a:gd name="connsiteY30" fmla="*/ 1606654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57962 w 1492019"/>
              <a:gd name="connsiteY30" fmla="*/ 1600381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896915"/>
              <a:gd name="connsiteX1" fmla="*/ 190276 w 1492019"/>
              <a:gd name="connsiteY1" fmla="*/ 403719 h 1896915"/>
              <a:gd name="connsiteX2" fmla="*/ 518697 w 1492019"/>
              <a:gd name="connsiteY2" fmla="*/ 444677 h 1896915"/>
              <a:gd name="connsiteX3" fmla="*/ 585087 w 1492019"/>
              <a:gd name="connsiteY3" fmla="*/ 286086 h 1896915"/>
              <a:gd name="connsiteX4" fmla="*/ 521650 w 1492019"/>
              <a:gd name="connsiteY4" fmla="*/ 169881 h 1896915"/>
              <a:gd name="connsiteX5" fmla="*/ 559464 w 1492019"/>
              <a:gd name="connsiteY5" fmla="*/ 41674 h 1896915"/>
              <a:gd name="connsiteX6" fmla="*/ 918462 w 1492019"/>
              <a:gd name="connsiteY6" fmla="*/ 81774 h 1896915"/>
              <a:gd name="connsiteX7" fmla="*/ 943989 w 1492019"/>
              <a:gd name="connsiteY7" fmla="*/ 246366 h 1896915"/>
              <a:gd name="connsiteX8" fmla="*/ 917604 w 1492019"/>
              <a:gd name="connsiteY8" fmla="*/ 317137 h 1896915"/>
              <a:gd name="connsiteX9" fmla="*/ 966753 w 1492019"/>
              <a:gd name="connsiteY9" fmla="*/ 453535 h 1896915"/>
              <a:gd name="connsiteX10" fmla="*/ 1155063 w 1492019"/>
              <a:gd name="connsiteY10" fmla="*/ 468013 h 1896915"/>
              <a:gd name="connsiteX11" fmla="*/ 1359564 w 1492019"/>
              <a:gd name="connsiteY11" fmla="*/ 381812 h 1896915"/>
              <a:gd name="connsiteX12" fmla="*/ 1395379 w 1492019"/>
              <a:gd name="connsiteY12" fmla="*/ 441438 h 1896915"/>
              <a:gd name="connsiteX13" fmla="*/ 1445480 w 1492019"/>
              <a:gd name="connsiteY13" fmla="*/ 710043 h 1896915"/>
              <a:gd name="connsiteX14" fmla="*/ 1438050 w 1492019"/>
              <a:gd name="connsiteY14" fmla="*/ 771099 h 1896915"/>
              <a:gd name="connsiteX15" fmla="*/ 1293652 w 1492019"/>
              <a:gd name="connsiteY15" fmla="*/ 840822 h 1896915"/>
              <a:gd name="connsiteX16" fmla="*/ 1063623 w 1492019"/>
              <a:gd name="connsiteY16" fmla="*/ 928166 h 1896915"/>
              <a:gd name="connsiteX17" fmla="*/ 1105914 w 1492019"/>
              <a:gd name="connsiteY17" fmla="*/ 1130953 h 1896915"/>
              <a:gd name="connsiteX18" fmla="*/ 1193830 w 1492019"/>
              <a:gd name="connsiteY18" fmla="*/ 1155433 h 1896915"/>
              <a:gd name="connsiteX19" fmla="*/ 1321274 w 1492019"/>
              <a:gd name="connsiteY19" fmla="*/ 1104664 h 1896915"/>
              <a:gd name="connsiteX20" fmla="*/ 1447671 w 1492019"/>
              <a:gd name="connsiteY20" fmla="*/ 1133335 h 1896915"/>
              <a:gd name="connsiteX21" fmla="*/ 1490438 w 1492019"/>
              <a:gd name="connsiteY21" fmla="*/ 1270494 h 1896915"/>
              <a:gd name="connsiteX22" fmla="*/ 1362041 w 1492019"/>
              <a:gd name="connsiteY22" fmla="*/ 1587010 h 1896915"/>
              <a:gd name="connsiteX23" fmla="*/ 1067337 w 1492019"/>
              <a:gd name="connsiteY23" fmla="*/ 1548434 h 1896915"/>
              <a:gd name="connsiteX24" fmla="*/ 917890 w 1492019"/>
              <a:gd name="connsiteY24" fmla="*/ 1588725 h 1896915"/>
              <a:gd name="connsiteX25" fmla="*/ 896745 w 1492019"/>
              <a:gd name="connsiteY25" fmla="*/ 1663496 h 1896915"/>
              <a:gd name="connsiteX26" fmla="*/ 954657 w 1492019"/>
              <a:gd name="connsiteY26" fmla="*/ 1749983 h 1896915"/>
              <a:gd name="connsiteX27" fmla="*/ 952180 w 1492019"/>
              <a:gd name="connsiteY27" fmla="*/ 1842376 h 1896915"/>
              <a:gd name="connsiteX28" fmla="*/ 613139 w 1492019"/>
              <a:gd name="connsiteY28" fmla="*/ 1889783 h 1896915"/>
              <a:gd name="connsiteX29" fmla="*/ 518958 w 1492019"/>
              <a:gd name="connsiteY29" fmla="*/ 1688889 h 1896915"/>
              <a:gd name="connsiteX30" fmla="*/ 557962 w 1492019"/>
              <a:gd name="connsiteY30" fmla="*/ 1600381 h 1896915"/>
              <a:gd name="connsiteX31" fmla="*/ 503907 w 1492019"/>
              <a:gd name="connsiteY31" fmla="*/ 1511797 h 1896915"/>
              <a:gd name="connsiteX32" fmla="*/ 271810 w 1492019"/>
              <a:gd name="connsiteY32" fmla="*/ 1525669 h 1896915"/>
              <a:gd name="connsiteX33" fmla="*/ 113790 w 1492019"/>
              <a:gd name="connsiteY33" fmla="*/ 1586724 h 1896915"/>
              <a:gd name="connsiteX34" fmla="*/ 67594 w 1492019"/>
              <a:gd name="connsiteY34" fmla="*/ 1556244 h 1896915"/>
              <a:gd name="connsiteX35" fmla="*/ 1776 w 1492019"/>
              <a:gd name="connsiteY35" fmla="*/ 1392129 h 1896915"/>
              <a:gd name="connsiteX36" fmla="*/ 1585 w 1492019"/>
              <a:gd name="connsiteY36" fmla="*/ 1297831 h 1896915"/>
              <a:gd name="connsiteX37" fmla="*/ 53687 w 1492019"/>
              <a:gd name="connsiteY37" fmla="*/ 1180769 h 1896915"/>
              <a:gd name="connsiteX38" fmla="*/ 181131 w 1492019"/>
              <a:gd name="connsiteY38" fmla="*/ 1121238 h 1896915"/>
              <a:gd name="connsiteX39" fmla="*/ 250759 w 1492019"/>
              <a:gd name="connsiteY39" fmla="*/ 1149813 h 1896915"/>
              <a:gd name="connsiteX40" fmla="*/ 354868 w 1492019"/>
              <a:gd name="connsiteY40" fmla="*/ 1154861 h 1896915"/>
              <a:gd name="connsiteX41" fmla="*/ 366488 w 1492019"/>
              <a:gd name="connsiteY41" fmla="*/ 1149051 h 1896915"/>
              <a:gd name="connsiteX42" fmla="*/ 446403 w 1492019"/>
              <a:gd name="connsiteY42" fmla="*/ 1074660 h 1896915"/>
              <a:gd name="connsiteX43" fmla="*/ 397635 w 1492019"/>
              <a:gd name="connsiteY43" fmla="*/ 805293 h 1896915"/>
              <a:gd name="connsiteX44" fmla="*/ 223041 w 1492019"/>
              <a:gd name="connsiteY44" fmla="*/ 835869 h 1896915"/>
              <a:gd name="connsiteX45" fmla="*/ 107503 w 1492019"/>
              <a:gd name="connsiteY45" fmla="*/ 788148 h 1896915"/>
              <a:gd name="connsiteX46" fmla="*/ 93787 w 1492019"/>
              <a:gd name="connsiteY46" fmla="*/ 404577 h 1896915"/>
              <a:gd name="connsiteX47" fmla="*/ 120362 w 1492019"/>
              <a:gd name="connsiteY47" fmla="*/ 379812 h 1896915"/>
              <a:gd name="connsiteX0" fmla="*/ 120362 w 1492019"/>
              <a:gd name="connsiteY0" fmla="*/ 379812 h 1880128"/>
              <a:gd name="connsiteX1" fmla="*/ 190276 w 1492019"/>
              <a:gd name="connsiteY1" fmla="*/ 403719 h 1880128"/>
              <a:gd name="connsiteX2" fmla="*/ 518697 w 1492019"/>
              <a:gd name="connsiteY2" fmla="*/ 444677 h 1880128"/>
              <a:gd name="connsiteX3" fmla="*/ 585087 w 1492019"/>
              <a:gd name="connsiteY3" fmla="*/ 286086 h 1880128"/>
              <a:gd name="connsiteX4" fmla="*/ 521650 w 1492019"/>
              <a:gd name="connsiteY4" fmla="*/ 169881 h 1880128"/>
              <a:gd name="connsiteX5" fmla="*/ 559464 w 1492019"/>
              <a:gd name="connsiteY5" fmla="*/ 41674 h 1880128"/>
              <a:gd name="connsiteX6" fmla="*/ 918462 w 1492019"/>
              <a:gd name="connsiteY6" fmla="*/ 81774 h 1880128"/>
              <a:gd name="connsiteX7" fmla="*/ 943989 w 1492019"/>
              <a:gd name="connsiteY7" fmla="*/ 246366 h 1880128"/>
              <a:gd name="connsiteX8" fmla="*/ 917604 w 1492019"/>
              <a:gd name="connsiteY8" fmla="*/ 317137 h 1880128"/>
              <a:gd name="connsiteX9" fmla="*/ 966753 w 1492019"/>
              <a:gd name="connsiteY9" fmla="*/ 453535 h 1880128"/>
              <a:gd name="connsiteX10" fmla="*/ 1155063 w 1492019"/>
              <a:gd name="connsiteY10" fmla="*/ 468013 h 1880128"/>
              <a:gd name="connsiteX11" fmla="*/ 1359564 w 1492019"/>
              <a:gd name="connsiteY11" fmla="*/ 381812 h 1880128"/>
              <a:gd name="connsiteX12" fmla="*/ 1395379 w 1492019"/>
              <a:gd name="connsiteY12" fmla="*/ 441438 h 1880128"/>
              <a:gd name="connsiteX13" fmla="*/ 1445480 w 1492019"/>
              <a:gd name="connsiteY13" fmla="*/ 710043 h 1880128"/>
              <a:gd name="connsiteX14" fmla="*/ 1438050 w 1492019"/>
              <a:gd name="connsiteY14" fmla="*/ 771099 h 1880128"/>
              <a:gd name="connsiteX15" fmla="*/ 1293652 w 1492019"/>
              <a:gd name="connsiteY15" fmla="*/ 840822 h 1880128"/>
              <a:gd name="connsiteX16" fmla="*/ 1063623 w 1492019"/>
              <a:gd name="connsiteY16" fmla="*/ 928166 h 1880128"/>
              <a:gd name="connsiteX17" fmla="*/ 1105914 w 1492019"/>
              <a:gd name="connsiteY17" fmla="*/ 1130953 h 1880128"/>
              <a:gd name="connsiteX18" fmla="*/ 1193830 w 1492019"/>
              <a:gd name="connsiteY18" fmla="*/ 1155433 h 1880128"/>
              <a:gd name="connsiteX19" fmla="*/ 1321274 w 1492019"/>
              <a:gd name="connsiteY19" fmla="*/ 1104664 h 1880128"/>
              <a:gd name="connsiteX20" fmla="*/ 1447671 w 1492019"/>
              <a:gd name="connsiteY20" fmla="*/ 1133335 h 1880128"/>
              <a:gd name="connsiteX21" fmla="*/ 1490438 w 1492019"/>
              <a:gd name="connsiteY21" fmla="*/ 1270494 h 1880128"/>
              <a:gd name="connsiteX22" fmla="*/ 1362041 w 1492019"/>
              <a:gd name="connsiteY22" fmla="*/ 1587010 h 1880128"/>
              <a:gd name="connsiteX23" fmla="*/ 1067337 w 1492019"/>
              <a:gd name="connsiteY23" fmla="*/ 1548434 h 1880128"/>
              <a:gd name="connsiteX24" fmla="*/ 917890 w 1492019"/>
              <a:gd name="connsiteY24" fmla="*/ 1588725 h 1880128"/>
              <a:gd name="connsiteX25" fmla="*/ 896745 w 1492019"/>
              <a:gd name="connsiteY25" fmla="*/ 1663496 h 1880128"/>
              <a:gd name="connsiteX26" fmla="*/ 954657 w 1492019"/>
              <a:gd name="connsiteY26" fmla="*/ 1749983 h 1880128"/>
              <a:gd name="connsiteX27" fmla="*/ 952180 w 1492019"/>
              <a:gd name="connsiteY27" fmla="*/ 1842376 h 1880128"/>
              <a:gd name="connsiteX28" fmla="*/ 588048 w 1492019"/>
              <a:gd name="connsiteY28" fmla="*/ 1870965 h 1880128"/>
              <a:gd name="connsiteX29" fmla="*/ 518958 w 1492019"/>
              <a:gd name="connsiteY29" fmla="*/ 1688889 h 1880128"/>
              <a:gd name="connsiteX30" fmla="*/ 557962 w 1492019"/>
              <a:gd name="connsiteY30" fmla="*/ 1600381 h 1880128"/>
              <a:gd name="connsiteX31" fmla="*/ 503907 w 1492019"/>
              <a:gd name="connsiteY31" fmla="*/ 1511797 h 1880128"/>
              <a:gd name="connsiteX32" fmla="*/ 271810 w 1492019"/>
              <a:gd name="connsiteY32" fmla="*/ 1525669 h 1880128"/>
              <a:gd name="connsiteX33" fmla="*/ 113790 w 1492019"/>
              <a:gd name="connsiteY33" fmla="*/ 1586724 h 1880128"/>
              <a:gd name="connsiteX34" fmla="*/ 67594 w 1492019"/>
              <a:gd name="connsiteY34" fmla="*/ 1556244 h 1880128"/>
              <a:gd name="connsiteX35" fmla="*/ 1776 w 1492019"/>
              <a:gd name="connsiteY35" fmla="*/ 1392129 h 1880128"/>
              <a:gd name="connsiteX36" fmla="*/ 1585 w 1492019"/>
              <a:gd name="connsiteY36" fmla="*/ 1297831 h 1880128"/>
              <a:gd name="connsiteX37" fmla="*/ 53687 w 1492019"/>
              <a:gd name="connsiteY37" fmla="*/ 1180769 h 1880128"/>
              <a:gd name="connsiteX38" fmla="*/ 181131 w 1492019"/>
              <a:gd name="connsiteY38" fmla="*/ 1121238 h 1880128"/>
              <a:gd name="connsiteX39" fmla="*/ 250759 w 1492019"/>
              <a:gd name="connsiteY39" fmla="*/ 1149813 h 1880128"/>
              <a:gd name="connsiteX40" fmla="*/ 354868 w 1492019"/>
              <a:gd name="connsiteY40" fmla="*/ 1154861 h 1880128"/>
              <a:gd name="connsiteX41" fmla="*/ 366488 w 1492019"/>
              <a:gd name="connsiteY41" fmla="*/ 1149051 h 1880128"/>
              <a:gd name="connsiteX42" fmla="*/ 446403 w 1492019"/>
              <a:gd name="connsiteY42" fmla="*/ 1074660 h 1880128"/>
              <a:gd name="connsiteX43" fmla="*/ 397635 w 1492019"/>
              <a:gd name="connsiteY43" fmla="*/ 805293 h 1880128"/>
              <a:gd name="connsiteX44" fmla="*/ 223041 w 1492019"/>
              <a:gd name="connsiteY44" fmla="*/ 835869 h 1880128"/>
              <a:gd name="connsiteX45" fmla="*/ 107503 w 1492019"/>
              <a:gd name="connsiteY45" fmla="*/ 788148 h 1880128"/>
              <a:gd name="connsiteX46" fmla="*/ 93787 w 1492019"/>
              <a:gd name="connsiteY46" fmla="*/ 404577 h 1880128"/>
              <a:gd name="connsiteX47" fmla="*/ 120362 w 1492019"/>
              <a:gd name="connsiteY47" fmla="*/ 379812 h 1880128"/>
              <a:gd name="connsiteX0" fmla="*/ 120362 w 1492019"/>
              <a:gd name="connsiteY0" fmla="*/ 379812 h 1899094"/>
              <a:gd name="connsiteX1" fmla="*/ 190276 w 1492019"/>
              <a:gd name="connsiteY1" fmla="*/ 403719 h 1899094"/>
              <a:gd name="connsiteX2" fmla="*/ 518697 w 1492019"/>
              <a:gd name="connsiteY2" fmla="*/ 444677 h 1899094"/>
              <a:gd name="connsiteX3" fmla="*/ 585087 w 1492019"/>
              <a:gd name="connsiteY3" fmla="*/ 286086 h 1899094"/>
              <a:gd name="connsiteX4" fmla="*/ 521650 w 1492019"/>
              <a:gd name="connsiteY4" fmla="*/ 169881 h 1899094"/>
              <a:gd name="connsiteX5" fmla="*/ 559464 w 1492019"/>
              <a:gd name="connsiteY5" fmla="*/ 41674 h 1899094"/>
              <a:gd name="connsiteX6" fmla="*/ 918462 w 1492019"/>
              <a:gd name="connsiteY6" fmla="*/ 81774 h 1899094"/>
              <a:gd name="connsiteX7" fmla="*/ 943989 w 1492019"/>
              <a:gd name="connsiteY7" fmla="*/ 246366 h 1899094"/>
              <a:gd name="connsiteX8" fmla="*/ 917604 w 1492019"/>
              <a:gd name="connsiteY8" fmla="*/ 317137 h 1899094"/>
              <a:gd name="connsiteX9" fmla="*/ 966753 w 1492019"/>
              <a:gd name="connsiteY9" fmla="*/ 453535 h 1899094"/>
              <a:gd name="connsiteX10" fmla="*/ 1155063 w 1492019"/>
              <a:gd name="connsiteY10" fmla="*/ 468013 h 1899094"/>
              <a:gd name="connsiteX11" fmla="*/ 1359564 w 1492019"/>
              <a:gd name="connsiteY11" fmla="*/ 381812 h 1899094"/>
              <a:gd name="connsiteX12" fmla="*/ 1395379 w 1492019"/>
              <a:gd name="connsiteY12" fmla="*/ 441438 h 1899094"/>
              <a:gd name="connsiteX13" fmla="*/ 1445480 w 1492019"/>
              <a:gd name="connsiteY13" fmla="*/ 710043 h 1899094"/>
              <a:gd name="connsiteX14" fmla="*/ 1438050 w 1492019"/>
              <a:gd name="connsiteY14" fmla="*/ 771099 h 1899094"/>
              <a:gd name="connsiteX15" fmla="*/ 1293652 w 1492019"/>
              <a:gd name="connsiteY15" fmla="*/ 840822 h 1899094"/>
              <a:gd name="connsiteX16" fmla="*/ 1063623 w 1492019"/>
              <a:gd name="connsiteY16" fmla="*/ 928166 h 1899094"/>
              <a:gd name="connsiteX17" fmla="*/ 1105914 w 1492019"/>
              <a:gd name="connsiteY17" fmla="*/ 1130953 h 1899094"/>
              <a:gd name="connsiteX18" fmla="*/ 1193830 w 1492019"/>
              <a:gd name="connsiteY18" fmla="*/ 1155433 h 1899094"/>
              <a:gd name="connsiteX19" fmla="*/ 1321274 w 1492019"/>
              <a:gd name="connsiteY19" fmla="*/ 1104664 h 1899094"/>
              <a:gd name="connsiteX20" fmla="*/ 1447671 w 1492019"/>
              <a:gd name="connsiteY20" fmla="*/ 1133335 h 1899094"/>
              <a:gd name="connsiteX21" fmla="*/ 1490438 w 1492019"/>
              <a:gd name="connsiteY21" fmla="*/ 1270494 h 1899094"/>
              <a:gd name="connsiteX22" fmla="*/ 1362041 w 1492019"/>
              <a:gd name="connsiteY22" fmla="*/ 1587010 h 1899094"/>
              <a:gd name="connsiteX23" fmla="*/ 1067337 w 1492019"/>
              <a:gd name="connsiteY23" fmla="*/ 1548434 h 1899094"/>
              <a:gd name="connsiteX24" fmla="*/ 917890 w 1492019"/>
              <a:gd name="connsiteY24" fmla="*/ 1588725 h 1899094"/>
              <a:gd name="connsiteX25" fmla="*/ 896745 w 1492019"/>
              <a:gd name="connsiteY25" fmla="*/ 1663496 h 1899094"/>
              <a:gd name="connsiteX26" fmla="*/ 954657 w 1492019"/>
              <a:gd name="connsiteY26" fmla="*/ 1749983 h 1899094"/>
              <a:gd name="connsiteX27" fmla="*/ 804771 w 1492019"/>
              <a:gd name="connsiteY27" fmla="*/ 1886285 h 1899094"/>
              <a:gd name="connsiteX28" fmla="*/ 588048 w 1492019"/>
              <a:gd name="connsiteY28" fmla="*/ 1870965 h 1899094"/>
              <a:gd name="connsiteX29" fmla="*/ 518958 w 1492019"/>
              <a:gd name="connsiteY29" fmla="*/ 1688889 h 1899094"/>
              <a:gd name="connsiteX30" fmla="*/ 557962 w 1492019"/>
              <a:gd name="connsiteY30" fmla="*/ 1600381 h 1899094"/>
              <a:gd name="connsiteX31" fmla="*/ 503907 w 1492019"/>
              <a:gd name="connsiteY31" fmla="*/ 1511797 h 1899094"/>
              <a:gd name="connsiteX32" fmla="*/ 271810 w 1492019"/>
              <a:gd name="connsiteY32" fmla="*/ 1525669 h 1899094"/>
              <a:gd name="connsiteX33" fmla="*/ 113790 w 1492019"/>
              <a:gd name="connsiteY33" fmla="*/ 1586724 h 1899094"/>
              <a:gd name="connsiteX34" fmla="*/ 67594 w 1492019"/>
              <a:gd name="connsiteY34" fmla="*/ 1556244 h 1899094"/>
              <a:gd name="connsiteX35" fmla="*/ 1776 w 1492019"/>
              <a:gd name="connsiteY35" fmla="*/ 1392129 h 1899094"/>
              <a:gd name="connsiteX36" fmla="*/ 1585 w 1492019"/>
              <a:gd name="connsiteY36" fmla="*/ 1297831 h 1899094"/>
              <a:gd name="connsiteX37" fmla="*/ 53687 w 1492019"/>
              <a:gd name="connsiteY37" fmla="*/ 1180769 h 1899094"/>
              <a:gd name="connsiteX38" fmla="*/ 181131 w 1492019"/>
              <a:gd name="connsiteY38" fmla="*/ 1121238 h 1899094"/>
              <a:gd name="connsiteX39" fmla="*/ 250759 w 1492019"/>
              <a:gd name="connsiteY39" fmla="*/ 1149813 h 1899094"/>
              <a:gd name="connsiteX40" fmla="*/ 354868 w 1492019"/>
              <a:gd name="connsiteY40" fmla="*/ 1154861 h 1899094"/>
              <a:gd name="connsiteX41" fmla="*/ 366488 w 1492019"/>
              <a:gd name="connsiteY41" fmla="*/ 1149051 h 1899094"/>
              <a:gd name="connsiteX42" fmla="*/ 446403 w 1492019"/>
              <a:gd name="connsiteY42" fmla="*/ 1074660 h 1899094"/>
              <a:gd name="connsiteX43" fmla="*/ 397635 w 1492019"/>
              <a:gd name="connsiteY43" fmla="*/ 805293 h 1899094"/>
              <a:gd name="connsiteX44" fmla="*/ 223041 w 1492019"/>
              <a:gd name="connsiteY44" fmla="*/ 835869 h 1899094"/>
              <a:gd name="connsiteX45" fmla="*/ 107503 w 1492019"/>
              <a:gd name="connsiteY45" fmla="*/ 788148 h 1899094"/>
              <a:gd name="connsiteX46" fmla="*/ 93787 w 1492019"/>
              <a:gd name="connsiteY46" fmla="*/ 404577 h 1899094"/>
              <a:gd name="connsiteX47" fmla="*/ 120362 w 1492019"/>
              <a:gd name="connsiteY47" fmla="*/ 379812 h 1899094"/>
              <a:gd name="connsiteX0" fmla="*/ 120362 w 1492019"/>
              <a:gd name="connsiteY0" fmla="*/ 379812 h 1896548"/>
              <a:gd name="connsiteX1" fmla="*/ 190276 w 1492019"/>
              <a:gd name="connsiteY1" fmla="*/ 403719 h 1896548"/>
              <a:gd name="connsiteX2" fmla="*/ 518697 w 1492019"/>
              <a:gd name="connsiteY2" fmla="*/ 444677 h 1896548"/>
              <a:gd name="connsiteX3" fmla="*/ 585087 w 1492019"/>
              <a:gd name="connsiteY3" fmla="*/ 286086 h 1896548"/>
              <a:gd name="connsiteX4" fmla="*/ 521650 w 1492019"/>
              <a:gd name="connsiteY4" fmla="*/ 169881 h 1896548"/>
              <a:gd name="connsiteX5" fmla="*/ 559464 w 1492019"/>
              <a:gd name="connsiteY5" fmla="*/ 41674 h 1896548"/>
              <a:gd name="connsiteX6" fmla="*/ 918462 w 1492019"/>
              <a:gd name="connsiteY6" fmla="*/ 81774 h 1896548"/>
              <a:gd name="connsiteX7" fmla="*/ 943989 w 1492019"/>
              <a:gd name="connsiteY7" fmla="*/ 246366 h 1896548"/>
              <a:gd name="connsiteX8" fmla="*/ 917604 w 1492019"/>
              <a:gd name="connsiteY8" fmla="*/ 317137 h 1896548"/>
              <a:gd name="connsiteX9" fmla="*/ 966753 w 1492019"/>
              <a:gd name="connsiteY9" fmla="*/ 453535 h 1896548"/>
              <a:gd name="connsiteX10" fmla="*/ 1155063 w 1492019"/>
              <a:gd name="connsiteY10" fmla="*/ 468013 h 1896548"/>
              <a:gd name="connsiteX11" fmla="*/ 1359564 w 1492019"/>
              <a:gd name="connsiteY11" fmla="*/ 381812 h 1896548"/>
              <a:gd name="connsiteX12" fmla="*/ 1395379 w 1492019"/>
              <a:gd name="connsiteY12" fmla="*/ 441438 h 1896548"/>
              <a:gd name="connsiteX13" fmla="*/ 1445480 w 1492019"/>
              <a:gd name="connsiteY13" fmla="*/ 710043 h 1896548"/>
              <a:gd name="connsiteX14" fmla="*/ 1438050 w 1492019"/>
              <a:gd name="connsiteY14" fmla="*/ 771099 h 1896548"/>
              <a:gd name="connsiteX15" fmla="*/ 1293652 w 1492019"/>
              <a:gd name="connsiteY15" fmla="*/ 840822 h 1896548"/>
              <a:gd name="connsiteX16" fmla="*/ 1063623 w 1492019"/>
              <a:gd name="connsiteY16" fmla="*/ 928166 h 1896548"/>
              <a:gd name="connsiteX17" fmla="*/ 1105914 w 1492019"/>
              <a:gd name="connsiteY17" fmla="*/ 1130953 h 1896548"/>
              <a:gd name="connsiteX18" fmla="*/ 1193830 w 1492019"/>
              <a:gd name="connsiteY18" fmla="*/ 1155433 h 1896548"/>
              <a:gd name="connsiteX19" fmla="*/ 1321274 w 1492019"/>
              <a:gd name="connsiteY19" fmla="*/ 1104664 h 1896548"/>
              <a:gd name="connsiteX20" fmla="*/ 1447671 w 1492019"/>
              <a:gd name="connsiteY20" fmla="*/ 1133335 h 1896548"/>
              <a:gd name="connsiteX21" fmla="*/ 1490438 w 1492019"/>
              <a:gd name="connsiteY21" fmla="*/ 1270494 h 1896548"/>
              <a:gd name="connsiteX22" fmla="*/ 1362041 w 1492019"/>
              <a:gd name="connsiteY22" fmla="*/ 1587010 h 1896548"/>
              <a:gd name="connsiteX23" fmla="*/ 1067337 w 1492019"/>
              <a:gd name="connsiteY23" fmla="*/ 1548434 h 1896548"/>
              <a:gd name="connsiteX24" fmla="*/ 917890 w 1492019"/>
              <a:gd name="connsiteY24" fmla="*/ 1588725 h 1896548"/>
              <a:gd name="connsiteX25" fmla="*/ 896745 w 1492019"/>
              <a:gd name="connsiteY25" fmla="*/ 1663496 h 1896548"/>
              <a:gd name="connsiteX26" fmla="*/ 954657 w 1492019"/>
              <a:gd name="connsiteY26" fmla="*/ 1749983 h 1896548"/>
              <a:gd name="connsiteX27" fmla="*/ 804771 w 1492019"/>
              <a:gd name="connsiteY27" fmla="*/ 1886285 h 1896548"/>
              <a:gd name="connsiteX28" fmla="*/ 572366 w 1492019"/>
              <a:gd name="connsiteY28" fmla="*/ 1864692 h 1896548"/>
              <a:gd name="connsiteX29" fmla="*/ 518958 w 1492019"/>
              <a:gd name="connsiteY29" fmla="*/ 1688889 h 1896548"/>
              <a:gd name="connsiteX30" fmla="*/ 557962 w 1492019"/>
              <a:gd name="connsiteY30" fmla="*/ 1600381 h 1896548"/>
              <a:gd name="connsiteX31" fmla="*/ 503907 w 1492019"/>
              <a:gd name="connsiteY31" fmla="*/ 1511797 h 1896548"/>
              <a:gd name="connsiteX32" fmla="*/ 271810 w 1492019"/>
              <a:gd name="connsiteY32" fmla="*/ 1525669 h 1896548"/>
              <a:gd name="connsiteX33" fmla="*/ 113790 w 1492019"/>
              <a:gd name="connsiteY33" fmla="*/ 1586724 h 1896548"/>
              <a:gd name="connsiteX34" fmla="*/ 67594 w 1492019"/>
              <a:gd name="connsiteY34" fmla="*/ 1556244 h 1896548"/>
              <a:gd name="connsiteX35" fmla="*/ 1776 w 1492019"/>
              <a:gd name="connsiteY35" fmla="*/ 1392129 h 1896548"/>
              <a:gd name="connsiteX36" fmla="*/ 1585 w 1492019"/>
              <a:gd name="connsiteY36" fmla="*/ 1297831 h 1896548"/>
              <a:gd name="connsiteX37" fmla="*/ 53687 w 1492019"/>
              <a:gd name="connsiteY37" fmla="*/ 1180769 h 1896548"/>
              <a:gd name="connsiteX38" fmla="*/ 181131 w 1492019"/>
              <a:gd name="connsiteY38" fmla="*/ 1121238 h 1896548"/>
              <a:gd name="connsiteX39" fmla="*/ 250759 w 1492019"/>
              <a:gd name="connsiteY39" fmla="*/ 1149813 h 1896548"/>
              <a:gd name="connsiteX40" fmla="*/ 354868 w 1492019"/>
              <a:gd name="connsiteY40" fmla="*/ 1154861 h 1896548"/>
              <a:gd name="connsiteX41" fmla="*/ 366488 w 1492019"/>
              <a:gd name="connsiteY41" fmla="*/ 1149051 h 1896548"/>
              <a:gd name="connsiteX42" fmla="*/ 446403 w 1492019"/>
              <a:gd name="connsiteY42" fmla="*/ 1074660 h 1896548"/>
              <a:gd name="connsiteX43" fmla="*/ 397635 w 1492019"/>
              <a:gd name="connsiteY43" fmla="*/ 805293 h 1896548"/>
              <a:gd name="connsiteX44" fmla="*/ 223041 w 1492019"/>
              <a:gd name="connsiteY44" fmla="*/ 835869 h 1896548"/>
              <a:gd name="connsiteX45" fmla="*/ 107503 w 1492019"/>
              <a:gd name="connsiteY45" fmla="*/ 788148 h 1896548"/>
              <a:gd name="connsiteX46" fmla="*/ 93787 w 1492019"/>
              <a:gd name="connsiteY46" fmla="*/ 404577 h 1896548"/>
              <a:gd name="connsiteX47" fmla="*/ 120362 w 1492019"/>
              <a:gd name="connsiteY47" fmla="*/ 379812 h 1896548"/>
              <a:gd name="connsiteX0" fmla="*/ 120362 w 1492019"/>
              <a:gd name="connsiteY0" fmla="*/ 379812 h 1906550"/>
              <a:gd name="connsiteX1" fmla="*/ 190276 w 1492019"/>
              <a:gd name="connsiteY1" fmla="*/ 403719 h 1906550"/>
              <a:gd name="connsiteX2" fmla="*/ 518697 w 1492019"/>
              <a:gd name="connsiteY2" fmla="*/ 444677 h 1906550"/>
              <a:gd name="connsiteX3" fmla="*/ 585087 w 1492019"/>
              <a:gd name="connsiteY3" fmla="*/ 286086 h 1906550"/>
              <a:gd name="connsiteX4" fmla="*/ 521650 w 1492019"/>
              <a:gd name="connsiteY4" fmla="*/ 169881 h 1906550"/>
              <a:gd name="connsiteX5" fmla="*/ 559464 w 1492019"/>
              <a:gd name="connsiteY5" fmla="*/ 41674 h 1906550"/>
              <a:gd name="connsiteX6" fmla="*/ 918462 w 1492019"/>
              <a:gd name="connsiteY6" fmla="*/ 81774 h 1906550"/>
              <a:gd name="connsiteX7" fmla="*/ 943989 w 1492019"/>
              <a:gd name="connsiteY7" fmla="*/ 246366 h 1906550"/>
              <a:gd name="connsiteX8" fmla="*/ 917604 w 1492019"/>
              <a:gd name="connsiteY8" fmla="*/ 317137 h 1906550"/>
              <a:gd name="connsiteX9" fmla="*/ 966753 w 1492019"/>
              <a:gd name="connsiteY9" fmla="*/ 453535 h 1906550"/>
              <a:gd name="connsiteX10" fmla="*/ 1155063 w 1492019"/>
              <a:gd name="connsiteY10" fmla="*/ 468013 h 1906550"/>
              <a:gd name="connsiteX11" fmla="*/ 1359564 w 1492019"/>
              <a:gd name="connsiteY11" fmla="*/ 381812 h 1906550"/>
              <a:gd name="connsiteX12" fmla="*/ 1395379 w 1492019"/>
              <a:gd name="connsiteY12" fmla="*/ 441438 h 1906550"/>
              <a:gd name="connsiteX13" fmla="*/ 1445480 w 1492019"/>
              <a:gd name="connsiteY13" fmla="*/ 710043 h 1906550"/>
              <a:gd name="connsiteX14" fmla="*/ 1438050 w 1492019"/>
              <a:gd name="connsiteY14" fmla="*/ 771099 h 1906550"/>
              <a:gd name="connsiteX15" fmla="*/ 1293652 w 1492019"/>
              <a:gd name="connsiteY15" fmla="*/ 840822 h 1906550"/>
              <a:gd name="connsiteX16" fmla="*/ 1063623 w 1492019"/>
              <a:gd name="connsiteY16" fmla="*/ 928166 h 1906550"/>
              <a:gd name="connsiteX17" fmla="*/ 1105914 w 1492019"/>
              <a:gd name="connsiteY17" fmla="*/ 1130953 h 1906550"/>
              <a:gd name="connsiteX18" fmla="*/ 1193830 w 1492019"/>
              <a:gd name="connsiteY18" fmla="*/ 1155433 h 1906550"/>
              <a:gd name="connsiteX19" fmla="*/ 1321274 w 1492019"/>
              <a:gd name="connsiteY19" fmla="*/ 1104664 h 1906550"/>
              <a:gd name="connsiteX20" fmla="*/ 1447671 w 1492019"/>
              <a:gd name="connsiteY20" fmla="*/ 1133335 h 1906550"/>
              <a:gd name="connsiteX21" fmla="*/ 1490438 w 1492019"/>
              <a:gd name="connsiteY21" fmla="*/ 1270494 h 1906550"/>
              <a:gd name="connsiteX22" fmla="*/ 1362041 w 1492019"/>
              <a:gd name="connsiteY22" fmla="*/ 1587010 h 1906550"/>
              <a:gd name="connsiteX23" fmla="*/ 1067337 w 1492019"/>
              <a:gd name="connsiteY23" fmla="*/ 1548434 h 1906550"/>
              <a:gd name="connsiteX24" fmla="*/ 917890 w 1492019"/>
              <a:gd name="connsiteY24" fmla="*/ 1588725 h 1906550"/>
              <a:gd name="connsiteX25" fmla="*/ 896745 w 1492019"/>
              <a:gd name="connsiteY25" fmla="*/ 1663496 h 1906550"/>
              <a:gd name="connsiteX26" fmla="*/ 954657 w 1492019"/>
              <a:gd name="connsiteY26" fmla="*/ 1749983 h 1906550"/>
              <a:gd name="connsiteX27" fmla="*/ 804771 w 1492019"/>
              <a:gd name="connsiteY27" fmla="*/ 1898830 h 1906550"/>
              <a:gd name="connsiteX28" fmla="*/ 572366 w 1492019"/>
              <a:gd name="connsiteY28" fmla="*/ 1864692 h 1906550"/>
              <a:gd name="connsiteX29" fmla="*/ 518958 w 1492019"/>
              <a:gd name="connsiteY29" fmla="*/ 1688889 h 1906550"/>
              <a:gd name="connsiteX30" fmla="*/ 557962 w 1492019"/>
              <a:gd name="connsiteY30" fmla="*/ 1600381 h 1906550"/>
              <a:gd name="connsiteX31" fmla="*/ 503907 w 1492019"/>
              <a:gd name="connsiteY31" fmla="*/ 1511797 h 1906550"/>
              <a:gd name="connsiteX32" fmla="*/ 271810 w 1492019"/>
              <a:gd name="connsiteY32" fmla="*/ 1525669 h 1906550"/>
              <a:gd name="connsiteX33" fmla="*/ 113790 w 1492019"/>
              <a:gd name="connsiteY33" fmla="*/ 1586724 h 1906550"/>
              <a:gd name="connsiteX34" fmla="*/ 67594 w 1492019"/>
              <a:gd name="connsiteY34" fmla="*/ 1556244 h 1906550"/>
              <a:gd name="connsiteX35" fmla="*/ 1776 w 1492019"/>
              <a:gd name="connsiteY35" fmla="*/ 1392129 h 1906550"/>
              <a:gd name="connsiteX36" fmla="*/ 1585 w 1492019"/>
              <a:gd name="connsiteY36" fmla="*/ 1297831 h 1906550"/>
              <a:gd name="connsiteX37" fmla="*/ 53687 w 1492019"/>
              <a:gd name="connsiteY37" fmla="*/ 1180769 h 1906550"/>
              <a:gd name="connsiteX38" fmla="*/ 181131 w 1492019"/>
              <a:gd name="connsiteY38" fmla="*/ 1121238 h 1906550"/>
              <a:gd name="connsiteX39" fmla="*/ 250759 w 1492019"/>
              <a:gd name="connsiteY39" fmla="*/ 1149813 h 1906550"/>
              <a:gd name="connsiteX40" fmla="*/ 354868 w 1492019"/>
              <a:gd name="connsiteY40" fmla="*/ 1154861 h 1906550"/>
              <a:gd name="connsiteX41" fmla="*/ 366488 w 1492019"/>
              <a:gd name="connsiteY41" fmla="*/ 1149051 h 1906550"/>
              <a:gd name="connsiteX42" fmla="*/ 446403 w 1492019"/>
              <a:gd name="connsiteY42" fmla="*/ 1074660 h 1906550"/>
              <a:gd name="connsiteX43" fmla="*/ 397635 w 1492019"/>
              <a:gd name="connsiteY43" fmla="*/ 805293 h 1906550"/>
              <a:gd name="connsiteX44" fmla="*/ 223041 w 1492019"/>
              <a:gd name="connsiteY44" fmla="*/ 835869 h 1906550"/>
              <a:gd name="connsiteX45" fmla="*/ 107503 w 1492019"/>
              <a:gd name="connsiteY45" fmla="*/ 788148 h 1906550"/>
              <a:gd name="connsiteX46" fmla="*/ 93787 w 1492019"/>
              <a:gd name="connsiteY46" fmla="*/ 404577 h 1906550"/>
              <a:gd name="connsiteX47" fmla="*/ 120362 w 1492019"/>
              <a:gd name="connsiteY47" fmla="*/ 379812 h 1906550"/>
              <a:gd name="connsiteX0" fmla="*/ 120362 w 1492019"/>
              <a:gd name="connsiteY0" fmla="*/ 379812 h 1912860"/>
              <a:gd name="connsiteX1" fmla="*/ 190276 w 1492019"/>
              <a:gd name="connsiteY1" fmla="*/ 403719 h 1912860"/>
              <a:gd name="connsiteX2" fmla="*/ 518697 w 1492019"/>
              <a:gd name="connsiteY2" fmla="*/ 444677 h 1912860"/>
              <a:gd name="connsiteX3" fmla="*/ 585087 w 1492019"/>
              <a:gd name="connsiteY3" fmla="*/ 286086 h 1912860"/>
              <a:gd name="connsiteX4" fmla="*/ 521650 w 1492019"/>
              <a:gd name="connsiteY4" fmla="*/ 169881 h 1912860"/>
              <a:gd name="connsiteX5" fmla="*/ 559464 w 1492019"/>
              <a:gd name="connsiteY5" fmla="*/ 41674 h 1912860"/>
              <a:gd name="connsiteX6" fmla="*/ 918462 w 1492019"/>
              <a:gd name="connsiteY6" fmla="*/ 81774 h 1912860"/>
              <a:gd name="connsiteX7" fmla="*/ 943989 w 1492019"/>
              <a:gd name="connsiteY7" fmla="*/ 246366 h 1912860"/>
              <a:gd name="connsiteX8" fmla="*/ 917604 w 1492019"/>
              <a:gd name="connsiteY8" fmla="*/ 317137 h 1912860"/>
              <a:gd name="connsiteX9" fmla="*/ 966753 w 1492019"/>
              <a:gd name="connsiteY9" fmla="*/ 453535 h 1912860"/>
              <a:gd name="connsiteX10" fmla="*/ 1155063 w 1492019"/>
              <a:gd name="connsiteY10" fmla="*/ 468013 h 1912860"/>
              <a:gd name="connsiteX11" fmla="*/ 1359564 w 1492019"/>
              <a:gd name="connsiteY11" fmla="*/ 381812 h 1912860"/>
              <a:gd name="connsiteX12" fmla="*/ 1395379 w 1492019"/>
              <a:gd name="connsiteY12" fmla="*/ 441438 h 1912860"/>
              <a:gd name="connsiteX13" fmla="*/ 1445480 w 1492019"/>
              <a:gd name="connsiteY13" fmla="*/ 710043 h 1912860"/>
              <a:gd name="connsiteX14" fmla="*/ 1438050 w 1492019"/>
              <a:gd name="connsiteY14" fmla="*/ 771099 h 1912860"/>
              <a:gd name="connsiteX15" fmla="*/ 1293652 w 1492019"/>
              <a:gd name="connsiteY15" fmla="*/ 840822 h 1912860"/>
              <a:gd name="connsiteX16" fmla="*/ 1063623 w 1492019"/>
              <a:gd name="connsiteY16" fmla="*/ 928166 h 1912860"/>
              <a:gd name="connsiteX17" fmla="*/ 1105914 w 1492019"/>
              <a:gd name="connsiteY17" fmla="*/ 1130953 h 1912860"/>
              <a:gd name="connsiteX18" fmla="*/ 1193830 w 1492019"/>
              <a:gd name="connsiteY18" fmla="*/ 1155433 h 1912860"/>
              <a:gd name="connsiteX19" fmla="*/ 1321274 w 1492019"/>
              <a:gd name="connsiteY19" fmla="*/ 1104664 h 1912860"/>
              <a:gd name="connsiteX20" fmla="*/ 1447671 w 1492019"/>
              <a:gd name="connsiteY20" fmla="*/ 1133335 h 1912860"/>
              <a:gd name="connsiteX21" fmla="*/ 1490438 w 1492019"/>
              <a:gd name="connsiteY21" fmla="*/ 1270494 h 1912860"/>
              <a:gd name="connsiteX22" fmla="*/ 1362041 w 1492019"/>
              <a:gd name="connsiteY22" fmla="*/ 1587010 h 1912860"/>
              <a:gd name="connsiteX23" fmla="*/ 1067337 w 1492019"/>
              <a:gd name="connsiteY23" fmla="*/ 1548434 h 1912860"/>
              <a:gd name="connsiteX24" fmla="*/ 917890 w 1492019"/>
              <a:gd name="connsiteY24" fmla="*/ 1588725 h 1912860"/>
              <a:gd name="connsiteX25" fmla="*/ 896745 w 1492019"/>
              <a:gd name="connsiteY25" fmla="*/ 1663496 h 1912860"/>
              <a:gd name="connsiteX26" fmla="*/ 804771 w 1492019"/>
              <a:gd name="connsiteY26" fmla="*/ 1898830 h 1912860"/>
              <a:gd name="connsiteX27" fmla="*/ 572366 w 1492019"/>
              <a:gd name="connsiteY27" fmla="*/ 1864692 h 1912860"/>
              <a:gd name="connsiteX28" fmla="*/ 518958 w 1492019"/>
              <a:gd name="connsiteY28" fmla="*/ 1688889 h 1912860"/>
              <a:gd name="connsiteX29" fmla="*/ 557962 w 1492019"/>
              <a:gd name="connsiteY29" fmla="*/ 1600381 h 1912860"/>
              <a:gd name="connsiteX30" fmla="*/ 503907 w 1492019"/>
              <a:gd name="connsiteY30" fmla="*/ 1511797 h 1912860"/>
              <a:gd name="connsiteX31" fmla="*/ 271810 w 1492019"/>
              <a:gd name="connsiteY31" fmla="*/ 1525669 h 1912860"/>
              <a:gd name="connsiteX32" fmla="*/ 113790 w 1492019"/>
              <a:gd name="connsiteY32" fmla="*/ 1586724 h 1912860"/>
              <a:gd name="connsiteX33" fmla="*/ 67594 w 1492019"/>
              <a:gd name="connsiteY33" fmla="*/ 1556244 h 1912860"/>
              <a:gd name="connsiteX34" fmla="*/ 1776 w 1492019"/>
              <a:gd name="connsiteY34" fmla="*/ 1392129 h 1912860"/>
              <a:gd name="connsiteX35" fmla="*/ 1585 w 1492019"/>
              <a:gd name="connsiteY35" fmla="*/ 1297831 h 1912860"/>
              <a:gd name="connsiteX36" fmla="*/ 53687 w 1492019"/>
              <a:gd name="connsiteY36" fmla="*/ 1180769 h 1912860"/>
              <a:gd name="connsiteX37" fmla="*/ 181131 w 1492019"/>
              <a:gd name="connsiteY37" fmla="*/ 1121238 h 1912860"/>
              <a:gd name="connsiteX38" fmla="*/ 250759 w 1492019"/>
              <a:gd name="connsiteY38" fmla="*/ 1149813 h 1912860"/>
              <a:gd name="connsiteX39" fmla="*/ 354868 w 1492019"/>
              <a:gd name="connsiteY39" fmla="*/ 1154861 h 1912860"/>
              <a:gd name="connsiteX40" fmla="*/ 366488 w 1492019"/>
              <a:gd name="connsiteY40" fmla="*/ 1149051 h 1912860"/>
              <a:gd name="connsiteX41" fmla="*/ 446403 w 1492019"/>
              <a:gd name="connsiteY41" fmla="*/ 1074660 h 1912860"/>
              <a:gd name="connsiteX42" fmla="*/ 397635 w 1492019"/>
              <a:gd name="connsiteY42" fmla="*/ 805293 h 1912860"/>
              <a:gd name="connsiteX43" fmla="*/ 223041 w 1492019"/>
              <a:gd name="connsiteY43" fmla="*/ 835869 h 1912860"/>
              <a:gd name="connsiteX44" fmla="*/ 107503 w 1492019"/>
              <a:gd name="connsiteY44" fmla="*/ 788148 h 1912860"/>
              <a:gd name="connsiteX45" fmla="*/ 93787 w 1492019"/>
              <a:gd name="connsiteY45" fmla="*/ 404577 h 1912860"/>
              <a:gd name="connsiteX46" fmla="*/ 120362 w 1492019"/>
              <a:gd name="connsiteY46" fmla="*/ 379812 h 1912860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07660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94681" h="1907819">
                <a:moveTo>
                  <a:pt x="120362" y="379812"/>
                </a:moveTo>
                <a:cubicBezTo>
                  <a:pt x="147699" y="376002"/>
                  <a:pt x="167606" y="394385"/>
                  <a:pt x="190276" y="403719"/>
                </a:cubicBezTo>
                <a:cubicBezTo>
                  <a:pt x="296194" y="447344"/>
                  <a:pt x="404302" y="473442"/>
                  <a:pt x="518697" y="444677"/>
                </a:cubicBezTo>
                <a:cubicBezTo>
                  <a:pt x="616234" y="420198"/>
                  <a:pt x="634903" y="373335"/>
                  <a:pt x="585087" y="286086"/>
                </a:cubicBezTo>
                <a:cubicBezTo>
                  <a:pt x="563179" y="247700"/>
                  <a:pt x="539367" y="210076"/>
                  <a:pt x="521650" y="169881"/>
                </a:cubicBezTo>
                <a:cubicBezTo>
                  <a:pt x="498600" y="117398"/>
                  <a:pt x="513173" y="75202"/>
                  <a:pt x="559464" y="41674"/>
                </a:cubicBezTo>
                <a:cubicBezTo>
                  <a:pt x="655667" y="-28144"/>
                  <a:pt x="839404" y="-7189"/>
                  <a:pt x="918462" y="81774"/>
                </a:cubicBezTo>
                <a:cubicBezTo>
                  <a:pt x="962658" y="131590"/>
                  <a:pt x="962658" y="187597"/>
                  <a:pt x="943989" y="246366"/>
                </a:cubicBezTo>
                <a:cubicBezTo>
                  <a:pt x="936369" y="270369"/>
                  <a:pt x="925987" y="293420"/>
                  <a:pt x="917604" y="317137"/>
                </a:cubicBezTo>
                <a:cubicBezTo>
                  <a:pt x="895887" y="378669"/>
                  <a:pt x="910746" y="420293"/>
                  <a:pt x="966753" y="453535"/>
                </a:cubicBezTo>
                <a:cubicBezTo>
                  <a:pt x="1026952" y="489254"/>
                  <a:pt x="1090198" y="485825"/>
                  <a:pt x="1155063" y="468013"/>
                </a:cubicBezTo>
                <a:cubicBezTo>
                  <a:pt x="1227072" y="448201"/>
                  <a:pt x="1291556" y="410863"/>
                  <a:pt x="1359564" y="381812"/>
                </a:cubicBezTo>
                <a:cubicBezTo>
                  <a:pt x="1382520" y="395052"/>
                  <a:pt x="1386616" y="419912"/>
                  <a:pt x="1395379" y="441438"/>
                </a:cubicBezTo>
                <a:cubicBezTo>
                  <a:pt x="1430335" y="527449"/>
                  <a:pt x="1447957" y="616889"/>
                  <a:pt x="1445480" y="710043"/>
                </a:cubicBezTo>
                <a:cubicBezTo>
                  <a:pt x="1444909" y="730713"/>
                  <a:pt x="1443004" y="751001"/>
                  <a:pt x="1438050" y="771099"/>
                </a:cubicBezTo>
                <a:cubicBezTo>
                  <a:pt x="1415858" y="860253"/>
                  <a:pt x="1375186" y="881684"/>
                  <a:pt x="1293652" y="840822"/>
                </a:cubicBezTo>
                <a:cubicBezTo>
                  <a:pt x="1192210" y="790053"/>
                  <a:pt x="1135536" y="789863"/>
                  <a:pt x="1063623" y="928166"/>
                </a:cubicBezTo>
                <a:cubicBezTo>
                  <a:pt x="1026761" y="999032"/>
                  <a:pt x="1046192" y="1077327"/>
                  <a:pt x="1105914" y="1130953"/>
                </a:cubicBezTo>
                <a:cubicBezTo>
                  <a:pt x="1131345" y="1153813"/>
                  <a:pt x="1160206" y="1161052"/>
                  <a:pt x="1193830" y="1155433"/>
                </a:cubicBezTo>
                <a:cubicBezTo>
                  <a:pt x="1240121" y="1147622"/>
                  <a:pt x="1279650" y="1123619"/>
                  <a:pt x="1321274" y="1104664"/>
                </a:cubicBezTo>
                <a:cubicBezTo>
                  <a:pt x="1373947" y="1080756"/>
                  <a:pt x="1410428" y="1089139"/>
                  <a:pt x="1447671" y="1133335"/>
                </a:cubicBezTo>
                <a:cubicBezTo>
                  <a:pt x="1481104" y="1173054"/>
                  <a:pt x="1504710" y="1197495"/>
                  <a:pt x="1490438" y="1270494"/>
                </a:cubicBezTo>
                <a:cubicBezTo>
                  <a:pt x="1476166" y="1343493"/>
                  <a:pt x="1423667" y="1473411"/>
                  <a:pt x="1362041" y="1571328"/>
                </a:cubicBezTo>
                <a:cubicBezTo>
                  <a:pt x="1264791" y="1550945"/>
                  <a:pt x="1157044" y="1506852"/>
                  <a:pt x="1067337" y="1507660"/>
                </a:cubicBezTo>
                <a:cubicBezTo>
                  <a:pt x="977630" y="1508469"/>
                  <a:pt x="854321" y="1538706"/>
                  <a:pt x="823798" y="1576179"/>
                </a:cubicBezTo>
                <a:cubicBezTo>
                  <a:pt x="793275" y="1613652"/>
                  <a:pt x="863088" y="1682937"/>
                  <a:pt x="884199" y="1732496"/>
                </a:cubicBezTo>
                <a:cubicBezTo>
                  <a:pt x="921802" y="1820771"/>
                  <a:pt x="856743" y="1876797"/>
                  <a:pt x="804771" y="1898830"/>
                </a:cubicBezTo>
                <a:cubicBezTo>
                  <a:pt x="752799" y="1920863"/>
                  <a:pt x="620001" y="1899682"/>
                  <a:pt x="572366" y="1864692"/>
                </a:cubicBezTo>
                <a:cubicBezTo>
                  <a:pt x="524731" y="1829702"/>
                  <a:pt x="502956" y="1766898"/>
                  <a:pt x="518958" y="1688889"/>
                </a:cubicBezTo>
                <a:cubicBezTo>
                  <a:pt x="522768" y="1670506"/>
                  <a:pt x="560470" y="1629896"/>
                  <a:pt x="557962" y="1600381"/>
                </a:cubicBezTo>
                <a:cubicBezTo>
                  <a:pt x="555454" y="1570866"/>
                  <a:pt x="551599" y="1524249"/>
                  <a:pt x="503907" y="1511797"/>
                </a:cubicBezTo>
                <a:cubicBezTo>
                  <a:pt x="456215" y="1499345"/>
                  <a:pt x="336829" y="1513181"/>
                  <a:pt x="271810" y="1525669"/>
                </a:cubicBezTo>
                <a:cubicBezTo>
                  <a:pt x="206791" y="1538157"/>
                  <a:pt x="166368" y="1566246"/>
                  <a:pt x="113790" y="1586724"/>
                </a:cubicBezTo>
                <a:cubicBezTo>
                  <a:pt x="87215" y="1593678"/>
                  <a:pt x="77880" y="1572532"/>
                  <a:pt x="67594" y="1556244"/>
                </a:cubicBezTo>
                <a:cubicBezTo>
                  <a:pt x="35780" y="1505667"/>
                  <a:pt x="12348" y="1451469"/>
                  <a:pt x="1776" y="1392129"/>
                </a:cubicBezTo>
                <a:cubicBezTo>
                  <a:pt x="-510" y="1360696"/>
                  <a:pt x="-606" y="1329264"/>
                  <a:pt x="1585" y="1297831"/>
                </a:cubicBezTo>
                <a:cubicBezTo>
                  <a:pt x="12729" y="1256112"/>
                  <a:pt x="25112" y="1214869"/>
                  <a:pt x="53687" y="1180769"/>
                </a:cubicBezTo>
                <a:cubicBezTo>
                  <a:pt x="89120" y="1145908"/>
                  <a:pt x="122172" y="1105998"/>
                  <a:pt x="181131" y="1121238"/>
                </a:cubicBezTo>
                <a:cubicBezTo>
                  <a:pt x="204658" y="1130001"/>
                  <a:pt x="226375" y="1143241"/>
                  <a:pt x="250759" y="1149813"/>
                </a:cubicBezTo>
                <a:cubicBezTo>
                  <a:pt x="284859" y="1163433"/>
                  <a:pt x="319149" y="1174006"/>
                  <a:pt x="354868" y="1154861"/>
                </a:cubicBezTo>
                <a:cubicBezTo>
                  <a:pt x="358678" y="1152766"/>
                  <a:pt x="362583" y="1150860"/>
                  <a:pt x="366488" y="1149051"/>
                </a:cubicBezTo>
                <a:cubicBezTo>
                  <a:pt x="402397" y="1134192"/>
                  <a:pt x="428401" y="1108760"/>
                  <a:pt x="446403" y="1074660"/>
                </a:cubicBezTo>
                <a:cubicBezTo>
                  <a:pt x="512697" y="963694"/>
                  <a:pt x="494599" y="863396"/>
                  <a:pt x="397635" y="805293"/>
                </a:cubicBezTo>
                <a:cubicBezTo>
                  <a:pt x="334389" y="786815"/>
                  <a:pt x="278858" y="812247"/>
                  <a:pt x="223041" y="835869"/>
                </a:cubicBezTo>
                <a:cubicBezTo>
                  <a:pt x="162081" y="847203"/>
                  <a:pt x="134840" y="838917"/>
                  <a:pt x="107503" y="788148"/>
                </a:cubicBezTo>
                <a:cubicBezTo>
                  <a:pt x="40257" y="663276"/>
                  <a:pt x="34827" y="534688"/>
                  <a:pt x="93787" y="404577"/>
                </a:cubicBezTo>
                <a:cubicBezTo>
                  <a:pt x="99312" y="392956"/>
                  <a:pt x="106646" y="383050"/>
                  <a:pt x="120362" y="379812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166">
            <a:extLst>
              <a:ext uri="{FF2B5EF4-FFF2-40B4-BE49-F238E27FC236}">
                <a16:creationId xmlns:a16="http://schemas.microsoft.com/office/drawing/2014/main" id="{47A208FB-4D51-44FC-B1BF-953B37050126}"/>
              </a:ext>
            </a:extLst>
          </p:cNvPr>
          <p:cNvSpPr/>
          <p:nvPr/>
        </p:nvSpPr>
        <p:spPr>
          <a:xfrm>
            <a:off x="3307235" y="4179682"/>
            <a:ext cx="1670869" cy="1730758"/>
          </a:xfrm>
          <a:custGeom>
            <a:avLst/>
            <a:gdLst>
              <a:gd name="connsiteX0" fmla="*/ 1572284 w 1655197"/>
              <a:gd name="connsiteY0" fmla="*/ 411272 h 1714526"/>
              <a:gd name="connsiteX1" fmla="*/ 1647626 w 1655197"/>
              <a:gd name="connsiteY1" fmla="*/ 734836 h 1714526"/>
              <a:gd name="connsiteX2" fmla="*/ 1609145 w 1655197"/>
              <a:gd name="connsiteY2" fmla="*/ 815608 h 1714526"/>
              <a:gd name="connsiteX3" fmla="*/ 1461127 w 1655197"/>
              <a:gd name="connsiteY3" fmla="*/ 849136 h 1714526"/>
              <a:gd name="connsiteX4" fmla="*/ 1367591 w 1655197"/>
              <a:gd name="connsiteY4" fmla="*/ 803131 h 1714526"/>
              <a:gd name="connsiteX5" fmla="*/ 1259102 w 1655197"/>
              <a:gd name="connsiteY5" fmla="*/ 826086 h 1714526"/>
              <a:gd name="connsiteX6" fmla="*/ 1323014 w 1655197"/>
              <a:gd name="connsiteY6" fmla="*/ 1149745 h 1714526"/>
              <a:gd name="connsiteX7" fmla="*/ 1444458 w 1655197"/>
              <a:gd name="connsiteY7" fmla="*/ 1130124 h 1714526"/>
              <a:gd name="connsiteX8" fmla="*/ 1622671 w 1655197"/>
              <a:gd name="connsiteY8" fmla="*/ 1204133 h 1714526"/>
              <a:gd name="connsiteX9" fmla="*/ 1615146 w 1655197"/>
              <a:gd name="connsiteY9" fmla="*/ 1588181 h 1714526"/>
              <a:gd name="connsiteX10" fmla="*/ 1601430 w 1655197"/>
              <a:gd name="connsiteY10" fmla="*/ 1648094 h 1714526"/>
              <a:gd name="connsiteX11" fmla="*/ 1384641 w 1655197"/>
              <a:gd name="connsiteY11" fmla="*/ 1713054 h 1714526"/>
              <a:gd name="connsiteX12" fmla="*/ 1164899 w 1655197"/>
              <a:gd name="connsiteY12" fmla="*/ 1668572 h 1714526"/>
              <a:gd name="connsiteX13" fmla="*/ 1137182 w 1655197"/>
              <a:gd name="connsiteY13" fmla="*/ 1577799 h 1714526"/>
              <a:gd name="connsiteX14" fmla="*/ 1184807 w 1655197"/>
              <a:gd name="connsiteY14" fmla="*/ 1484930 h 1714526"/>
              <a:gd name="connsiteX15" fmla="*/ 1124037 w 1655197"/>
              <a:gd name="connsiteY15" fmla="*/ 1293097 h 1714526"/>
              <a:gd name="connsiteX16" fmla="*/ 838192 w 1655197"/>
              <a:gd name="connsiteY16" fmla="*/ 1320052 h 1714526"/>
              <a:gd name="connsiteX17" fmla="*/ 809426 w 1655197"/>
              <a:gd name="connsiteY17" fmla="*/ 1466261 h 1714526"/>
              <a:gd name="connsiteX18" fmla="*/ 842669 w 1655197"/>
              <a:gd name="connsiteY18" fmla="*/ 1539604 h 1714526"/>
              <a:gd name="connsiteX19" fmla="*/ 792377 w 1655197"/>
              <a:gd name="connsiteY19" fmla="*/ 1654761 h 1714526"/>
              <a:gd name="connsiteX20" fmla="*/ 601686 w 1655197"/>
              <a:gd name="connsiteY20" fmla="*/ 1655713 h 1714526"/>
              <a:gd name="connsiteX21" fmla="*/ 392041 w 1655197"/>
              <a:gd name="connsiteY21" fmla="*/ 1580752 h 1714526"/>
              <a:gd name="connsiteX22" fmla="*/ 377277 w 1655197"/>
              <a:gd name="connsiteY22" fmla="*/ 1542747 h 1714526"/>
              <a:gd name="connsiteX23" fmla="*/ 399470 w 1655197"/>
              <a:gd name="connsiteY23" fmla="*/ 1266331 h 1714526"/>
              <a:gd name="connsiteX24" fmla="*/ 373372 w 1655197"/>
              <a:gd name="connsiteY24" fmla="*/ 1190417 h 1714526"/>
              <a:gd name="connsiteX25" fmla="*/ 268216 w 1655197"/>
              <a:gd name="connsiteY25" fmla="*/ 1145554 h 1714526"/>
              <a:gd name="connsiteX26" fmla="*/ 209732 w 1655197"/>
              <a:gd name="connsiteY26" fmla="*/ 1164604 h 1714526"/>
              <a:gd name="connsiteX27" fmla="*/ 34568 w 1655197"/>
              <a:gd name="connsiteY27" fmla="*/ 1100882 h 1714526"/>
              <a:gd name="connsiteX28" fmla="*/ 37616 w 1655197"/>
              <a:gd name="connsiteY28" fmla="*/ 909144 h 1714526"/>
              <a:gd name="connsiteX29" fmla="*/ 219734 w 1655197"/>
              <a:gd name="connsiteY29" fmla="*/ 859709 h 1714526"/>
              <a:gd name="connsiteX30" fmla="*/ 287933 w 1655197"/>
              <a:gd name="connsiteY30" fmla="*/ 892951 h 1714526"/>
              <a:gd name="connsiteX31" fmla="*/ 416806 w 1655197"/>
              <a:gd name="connsiteY31" fmla="*/ 853327 h 1714526"/>
              <a:gd name="connsiteX32" fmla="*/ 432236 w 1655197"/>
              <a:gd name="connsiteY32" fmla="*/ 589199 h 1714526"/>
              <a:gd name="connsiteX33" fmla="*/ 356894 w 1655197"/>
              <a:gd name="connsiteY33" fmla="*/ 354694 h 1714526"/>
              <a:gd name="connsiteX34" fmla="*/ 347845 w 1655197"/>
              <a:gd name="connsiteY34" fmla="*/ 318880 h 1714526"/>
              <a:gd name="connsiteX35" fmla="*/ 478718 w 1655197"/>
              <a:gd name="connsiteY35" fmla="*/ 369648 h 1714526"/>
              <a:gd name="connsiteX36" fmla="*/ 681410 w 1655197"/>
              <a:gd name="connsiteY36" fmla="*/ 414034 h 1714526"/>
              <a:gd name="connsiteX37" fmla="*/ 755134 w 1655197"/>
              <a:gd name="connsiteY37" fmla="*/ 397747 h 1714526"/>
              <a:gd name="connsiteX38" fmla="*/ 800473 w 1655197"/>
              <a:gd name="connsiteY38" fmla="*/ 304687 h 1714526"/>
              <a:gd name="connsiteX39" fmla="*/ 794282 w 1655197"/>
              <a:gd name="connsiteY39" fmla="*/ 281827 h 1714526"/>
              <a:gd name="connsiteX40" fmla="*/ 946967 w 1655197"/>
              <a:gd name="connsiteY40" fmla="*/ 4936 h 1714526"/>
              <a:gd name="connsiteX41" fmla="*/ 1089747 w 1655197"/>
              <a:gd name="connsiteY41" fmla="*/ 48846 h 1714526"/>
              <a:gd name="connsiteX42" fmla="*/ 1137563 w 1655197"/>
              <a:gd name="connsiteY42" fmla="*/ 209628 h 1714526"/>
              <a:gd name="connsiteX43" fmla="*/ 1089461 w 1655197"/>
              <a:gd name="connsiteY43" fmla="*/ 306973 h 1714526"/>
              <a:gd name="connsiteX44" fmla="*/ 1107940 w 1655197"/>
              <a:gd name="connsiteY44" fmla="*/ 391746 h 1714526"/>
              <a:gd name="connsiteX45" fmla="*/ 1296821 w 1655197"/>
              <a:gd name="connsiteY45" fmla="*/ 448229 h 1714526"/>
              <a:gd name="connsiteX46" fmla="*/ 1572284 w 1655197"/>
              <a:gd name="connsiteY46" fmla="*/ 411272 h 17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197" h="1714526">
                <a:moveTo>
                  <a:pt x="1572284" y="411272"/>
                </a:moveTo>
                <a:cubicBezTo>
                  <a:pt x="1624481" y="512809"/>
                  <a:pt x="1674677" y="614917"/>
                  <a:pt x="1647626" y="734836"/>
                </a:cubicBezTo>
                <a:cubicBezTo>
                  <a:pt x="1640864" y="764650"/>
                  <a:pt x="1627338" y="791510"/>
                  <a:pt x="1609145" y="815608"/>
                </a:cubicBezTo>
                <a:cubicBezTo>
                  <a:pt x="1565330" y="873520"/>
                  <a:pt x="1525516" y="881902"/>
                  <a:pt x="1461127" y="849136"/>
                </a:cubicBezTo>
                <a:cubicBezTo>
                  <a:pt x="1430171" y="833325"/>
                  <a:pt x="1399214" y="817513"/>
                  <a:pt x="1367591" y="803131"/>
                </a:cubicBezTo>
                <a:cubicBezTo>
                  <a:pt x="1326253" y="784462"/>
                  <a:pt x="1287486" y="794463"/>
                  <a:pt x="1259102" y="826086"/>
                </a:cubicBezTo>
                <a:cubicBezTo>
                  <a:pt x="1155184" y="942481"/>
                  <a:pt x="1197570" y="1089547"/>
                  <a:pt x="1323014" y="1149745"/>
                </a:cubicBezTo>
                <a:cubicBezTo>
                  <a:pt x="1364448" y="1169653"/>
                  <a:pt x="1408073" y="1154413"/>
                  <a:pt x="1444458" y="1130124"/>
                </a:cubicBezTo>
                <a:cubicBezTo>
                  <a:pt x="1531993" y="1071736"/>
                  <a:pt x="1588095" y="1094215"/>
                  <a:pt x="1622671" y="1204133"/>
                </a:cubicBezTo>
                <a:cubicBezTo>
                  <a:pt x="1663152" y="1332721"/>
                  <a:pt x="1637720" y="1460546"/>
                  <a:pt x="1615146" y="1588181"/>
                </a:cubicBezTo>
                <a:cubicBezTo>
                  <a:pt x="1611622" y="1608374"/>
                  <a:pt x="1606002" y="1628186"/>
                  <a:pt x="1601430" y="1648094"/>
                </a:cubicBezTo>
                <a:cubicBezTo>
                  <a:pt x="1531993" y="1679145"/>
                  <a:pt x="1461508" y="1706958"/>
                  <a:pt x="1384641" y="1713054"/>
                </a:cubicBezTo>
                <a:cubicBezTo>
                  <a:pt x="1307203" y="1719245"/>
                  <a:pt x="1233860" y="1706196"/>
                  <a:pt x="1164899" y="1668572"/>
                </a:cubicBezTo>
                <a:cubicBezTo>
                  <a:pt x="1124513" y="1646569"/>
                  <a:pt x="1118036" y="1616375"/>
                  <a:pt x="1137182" y="1577799"/>
                </a:cubicBezTo>
                <a:cubicBezTo>
                  <a:pt x="1152612" y="1546652"/>
                  <a:pt x="1170805" y="1516744"/>
                  <a:pt x="1184807" y="1484930"/>
                </a:cubicBezTo>
                <a:cubicBezTo>
                  <a:pt x="1219382" y="1406635"/>
                  <a:pt x="1196999" y="1338150"/>
                  <a:pt x="1124037" y="1293097"/>
                </a:cubicBezTo>
                <a:cubicBezTo>
                  <a:pt x="1021548" y="1229660"/>
                  <a:pt x="919916" y="1239280"/>
                  <a:pt x="838192" y="1320052"/>
                </a:cubicBezTo>
                <a:cubicBezTo>
                  <a:pt x="793043" y="1364629"/>
                  <a:pt x="784376" y="1407778"/>
                  <a:pt x="809426" y="1466261"/>
                </a:cubicBezTo>
                <a:cubicBezTo>
                  <a:pt x="819999" y="1490931"/>
                  <a:pt x="833525" y="1514458"/>
                  <a:pt x="842669" y="1539604"/>
                </a:cubicBezTo>
                <a:cubicBezTo>
                  <a:pt x="862671" y="1594944"/>
                  <a:pt x="846669" y="1631520"/>
                  <a:pt x="792377" y="1654761"/>
                </a:cubicBezTo>
                <a:cubicBezTo>
                  <a:pt x="729321" y="1681812"/>
                  <a:pt x="664361" y="1675430"/>
                  <a:pt x="601686" y="1655713"/>
                </a:cubicBezTo>
                <a:cubicBezTo>
                  <a:pt x="530915" y="1633425"/>
                  <a:pt x="462240" y="1604659"/>
                  <a:pt x="392041" y="1580752"/>
                </a:cubicBezTo>
                <a:cubicBezTo>
                  <a:pt x="368419" y="1572655"/>
                  <a:pt x="371943" y="1562178"/>
                  <a:pt x="377277" y="1542747"/>
                </a:cubicBezTo>
                <a:cubicBezTo>
                  <a:pt x="401661" y="1452164"/>
                  <a:pt x="420521" y="1360819"/>
                  <a:pt x="399470" y="1266331"/>
                </a:cubicBezTo>
                <a:cubicBezTo>
                  <a:pt x="393565" y="1239947"/>
                  <a:pt x="386326" y="1214230"/>
                  <a:pt x="373372" y="1190417"/>
                </a:cubicBezTo>
                <a:cubicBezTo>
                  <a:pt x="347273" y="1142316"/>
                  <a:pt x="320794" y="1130791"/>
                  <a:pt x="268216" y="1145554"/>
                </a:cubicBezTo>
                <a:cubicBezTo>
                  <a:pt x="248499" y="1151079"/>
                  <a:pt x="229354" y="1158699"/>
                  <a:pt x="209732" y="1164604"/>
                </a:cubicBezTo>
                <a:cubicBezTo>
                  <a:pt x="130008" y="1188417"/>
                  <a:pt x="82002" y="1170891"/>
                  <a:pt x="34568" y="1100882"/>
                </a:cubicBezTo>
                <a:cubicBezTo>
                  <a:pt x="-12486" y="1031540"/>
                  <a:pt x="-11533" y="970009"/>
                  <a:pt x="37616" y="909144"/>
                </a:cubicBezTo>
                <a:cubicBezTo>
                  <a:pt x="86574" y="848470"/>
                  <a:pt x="146963" y="831515"/>
                  <a:pt x="219734" y="859709"/>
                </a:cubicBezTo>
                <a:cubicBezTo>
                  <a:pt x="243260" y="868853"/>
                  <a:pt x="265358" y="881426"/>
                  <a:pt x="287933" y="892951"/>
                </a:cubicBezTo>
                <a:cubicBezTo>
                  <a:pt x="349178" y="924098"/>
                  <a:pt x="385183" y="914192"/>
                  <a:pt x="416806" y="853327"/>
                </a:cubicBezTo>
                <a:cubicBezTo>
                  <a:pt x="461097" y="768079"/>
                  <a:pt x="455573" y="677782"/>
                  <a:pt x="432236" y="589199"/>
                </a:cubicBezTo>
                <a:cubicBezTo>
                  <a:pt x="411377" y="509951"/>
                  <a:pt x="382230" y="432799"/>
                  <a:pt x="356894" y="354694"/>
                </a:cubicBezTo>
                <a:cubicBezTo>
                  <a:pt x="354036" y="345931"/>
                  <a:pt x="352322" y="336882"/>
                  <a:pt x="347845" y="318880"/>
                </a:cubicBezTo>
                <a:cubicBezTo>
                  <a:pt x="395756" y="337453"/>
                  <a:pt x="437094" y="354027"/>
                  <a:pt x="478718" y="369648"/>
                </a:cubicBezTo>
                <a:cubicBezTo>
                  <a:pt x="544060" y="394222"/>
                  <a:pt x="609782" y="417178"/>
                  <a:pt x="681410" y="414034"/>
                </a:cubicBezTo>
                <a:cubicBezTo>
                  <a:pt x="707128" y="412891"/>
                  <a:pt x="731702" y="408129"/>
                  <a:pt x="755134" y="397747"/>
                </a:cubicBezTo>
                <a:cubicBezTo>
                  <a:pt x="802568" y="376696"/>
                  <a:pt x="813141" y="354789"/>
                  <a:pt x="800473" y="304687"/>
                </a:cubicBezTo>
                <a:cubicBezTo>
                  <a:pt x="798568" y="297067"/>
                  <a:pt x="796663" y="289352"/>
                  <a:pt x="794282" y="281827"/>
                </a:cubicBezTo>
                <a:cubicBezTo>
                  <a:pt x="751324" y="146096"/>
                  <a:pt x="808569" y="40654"/>
                  <a:pt x="946967" y="4936"/>
                </a:cubicBezTo>
                <a:cubicBezTo>
                  <a:pt x="1002022" y="-9257"/>
                  <a:pt x="1051552" y="7698"/>
                  <a:pt x="1089747" y="48846"/>
                </a:cubicBezTo>
                <a:cubicBezTo>
                  <a:pt x="1131467" y="93804"/>
                  <a:pt x="1153755" y="146382"/>
                  <a:pt x="1137563" y="209628"/>
                </a:cubicBezTo>
                <a:cubicBezTo>
                  <a:pt x="1128419" y="245537"/>
                  <a:pt x="1108607" y="276208"/>
                  <a:pt x="1089461" y="306973"/>
                </a:cubicBezTo>
                <a:cubicBezTo>
                  <a:pt x="1067744" y="342025"/>
                  <a:pt x="1074888" y="368314"/>
                  <a:pt x="1107940" y="391746"/>
                </a:cubicBezTo>
                <a:cubicBezTo>
                  <a:pt x="1164804" y="431941"/>
                  <a:pt x="1231098" y="441085"/>
                  <a:pt x="1296821" y="448229"/>
                </a:cubicBezTo>
                <a:cubicBezTo>
                  <a:pt x="1391118" y="458230"/>
                  <a:pt x="1483701" y="447467"/>
                  <a:pt x="1572284" y="411272"/>
                </a:cubicBezTo>
                <a:close/>
              </a:path>
            </a:pathLst>
          </a:custGeom>
          <a:solidFill>
            <a:schemeClr val="accent6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70">
            <a:extLst>
              <a:ext uri="{FF2B5EF4-FFF2-40B4-BE49-F238E27FC236}">
                <a16:creationId xmlns:a16="http://schemas.microsoft.com/office/drawing/2014/main" id="{73F92A43-6D74-4814-9CA9-0376210BA793}"/>
              </a:ext>
            </a:extLst>
          </p:cNvPr>
          <p:cNvSpPr/>
          <p:nvPr/>
        </p:nvSpPr>
        <p:spPr>
          <a:xfrm rot="16200000">
            <a:off x="7234048" y="2179716"/>
            <a:ext cx="1614885" cy="1364119"/>
          </a:xfrm>
          <a:custGeom>
            <a:avLst/>
            <a:gdLst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32532 w 1650388"/>
              <a:gd name="connsiteY19" fmla="*/ 23894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42544 w 1650388"/>
              <a:gd name="connsiteY19" fmla="*/ 17222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83739 w 1650388"/>
              <a:gd name="connsiteY17" fmla="*/ 30848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892164 w 1650388"/>
              <a:gd name="connsiteY14" fmla="*/ 439529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648 h 1407158"/>
              <a:gd name="connsiteX1" fmla="*/ 428705 w 1650388"/>
              <a:gd name="connsiteY1" fmla="*/ 996944 h 1407158"/>
              <a:gd name="connsiteX2" fmla="*/ 396891 w 1650388"/>
              <a:gd name="connsiteY2" fmla="*/ 849592 h 1407158"/>
              <a:gd name="connsiteX3" fmla="*/ 279638 w 1650388"/>
              <a:gd name="connsiteY3" fmla="*/ 810063 h 1407158"/>
              <a:gd name="connsiteX4" fmla="*/ 193246 w 1650388"/>
              <a:gd name="connsiteY4" fmla="*/ 859784 h 1407158"/>
              <a:gd name="connsiteX5" fmla="*/ 124000 w 1650388"/>
              <a:gd name="connsiteY5" fmla="*/ 867975 h 1407158"/>
              <a:gd name="connsiteX6" fmla="*/ 80 w 1650388"/>
              <a:gd name="connsiteY6" fmla="*/ 681666 h 1407158"/>
              <a:gd name="connsiteX7" fmla="*/ 105902 w 1650388"/>
              <a:gd name="connsiteY7" fmla="*/ 512026 h 1407158"/>
              <a:gd name="connsiteX8" fmla="*/ 230394 w 1650388"/>
              <a:gd name="connsiteY8" fmla="*/ 520884 h 1407158"/>
              <a:gd name="connsiteX9" fmla="*/ 417560 w 1650388"/>
              <a:gd name="connsiteY9" fmla="*/ 387058 h 1407158"/>
              <a:gd name="connsiteX10" fmla="*/ 350980 w 1650388"/>
              <a:gd name="connsiteY10" fmla="*/ 88830 h 1407158"/>
              <a:gd name="connsiteX11" fmla="*/ 638255 w 1650388"/>
              <a:gd name="connsiteY11" fmla="*/ 4248 h 1407158"/>
              <a:gd name="connsiteX12" fmla="*/ 703787 w 1650388"/>
              <a:gd name="connsiteY12" fmla="*/ 13869 h 1407158"/>
              <a:gd name="connsiteX13" fmla="*/ 837870 w 1650388"/>
              <a:gd name="connsiteY13" fmla="*/ 152086 h 1407158"/>
              <a:gd name="connsiteX14" fmla="*/ 885489 w 1650388"/>
              <a:gd name="connsiteY14" fmla="*/ 430158 h 1407158"/>
              <a:gd name="connsiteX15" fmla="*/ 1082046 w 1650388"/>
              <a:gd name="connsiteY15" fmla="*/ 393027 h 1407158"/>
              <a:gd name="connsiteX16" fmla="*/ 1105104 w 1650388"/>
              <a:gd name="connsiteY16" fmla="*/ 222861 h 1407158"/>
              <a:gd name="connsiteX17" fmla="*/ 1120452 w 1650388"/>
              <a:gd name="connsiteY17" fmla="*/ 34826 h 1407158"/>
              <a:gd name="connsiteX18" fmla="*/ 1342544 w 1650388"/>
              <a:gd name="connsiteY18" fmla="*/ 21198 h 1407158"/>
              <a:gd name="connsiteX19" fmla="*/ 1579801 w 1650388"/>
              <a:gd name="connsiteY19" fmla="*/ 72543 h 1407158"/>
              <a:gd name="connsiteX20" fmla="*/ 1636760 w 1650388"/>
              <a:gd name="connsiteY20" fmla="*/ 486404 h 1407158"/>
              <a:gd name="connsiteX21" fmla="*/ 1621330 w 1650388"/>
              <a:gd name="connsiteY21" fmla="*/ 540696 h 1407158"/>
              <a:gd name="connsiteX22" fmla="*/ 1510840 w 1650388"/>
              <a:gd name="connsiteY22" fmla="*/ 578987 h 1407158"/>
              <a:gd name="connsiteX23" fmla="*/ 1373584 w 1650388"/>
              <a:gd name="connsiteY23" fmla="*/ 504978 h 1407158"/>
              <a:gd name="connsiteX24" fmla="*/ 1258904 w 1650388"/>
              <a:gd name="connsiteY24" fmla="*/ 550793 h 1407158"/>
              <a:gd name="connsiteX25" fmla="*/ 1360917 w 1650388"/>
              <a:gd name="connsiteY25" fmla="*/ 894836 h 1407158"/>
              <a:gd name="connsiteX26" fmla="*/ 1480074 w 1650388"/>
              <a:gd name="connsiteY26" fmla="*/ 880644 h 1407158"/>
              <a:gd name="connsiteX27" fmla="*/ 1585706 w 1650388"/>
              <a:gd name="connsiteY27" fmla="*/ 851592 h 1407158"/>
              <a:gd name="connsiteX28" fmla="*/ 1647047 w 1650388"/>
              <a:gd name="connsiteY28" fmla="*/ 975894 h 1407158"/>
              <a:gd name="connsiteX29" fmla="*/ 1571609 w 1650388"/>
              <a:gd name="connsiteY29" fmla="*/ 1334796 h 1407158"/>
              <a:gd name="connsiteX30" fmla="*/ 1258808 w 1650388"/>
              <a:gd name="connsiteY30" fmla="*/ 1406709 h 1407158"/>
              <a:gd name="connsiteX31" fmla="*/ 1096598 w 1650388"/>
              <a:gd name="connsiteY31" fmla="*/ 1366323 h 1407158"/>
              <a:gd name="connsiteX32" fmla="*/ 1074214 w 1650388"/>
              <a:gd name="connsiteY32" fmla="*/ 1274312 h 1407158"/>
              <a:gd name="connsiteX33" fmla="*/ 1114981 w 1650388"/>
              <a:gd name="connsiteY33" fmla="*/ 1199350 h 1407158"/>
              <a:gd name="connsiteX34" fmla="*/ 966010 w 1650388"/>
              <a:gd name="connsiteY34" fmla="*/ 977037 h 1407158"/>
              <a:gd name="connsiteX35" fmla="*/ 808657 w 1650388"/>
              <a:gd name="connsiteY35" fmla="*/ 1036282 h 1407158"/>
              <a:gd name="connsiteX36" fmla="*/ 778082 w 1650388"/>
              <a:gd name="connsiteY36" fmla="*/ 1165060 h 1407158"/>
              <a:gd name="connsiteX37" fmla="*/ 820944 w 1650388"/>
              <a:gd name="connsiteY37" fmla="*/ 1249261 h 1407158"/>
              <a:gd name="connsiteX38" fmla="*/ 804656 w 1650388"/>
              <a:gd name="connsiteY38" fmla="*/ 1318127 h 1407158"/>
              <a:gd name="connsiteX39" fmla="*/ 570532 w 1650388"/>
              <a:gd name="connsiteY39" fmla="*/ 1346702 h 1407158"/>
              <a:gd name="connsiteX40" fmla="*/ 571103 w 1650388"/>
              <a:gd name="connsiteY40" fmla="*/ 1346892 h 1407158"/>
              <a:gd name="connsiteX41" fmla="*/ 461661 w 1650388"/>
              <a:gd name="connsiteY41" fmla="*/ 1327747 h 1407158"/>
              <a:gd name="connsiteX42" fmla="*/ 372602 w 1650388"/>
              <a:gd name="connsiteY42" fmla="*/ 1299648 h 1407158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50980 w 1650388"/>
              <a:gd name="connsiteY10" fmla="*/ 75780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50388" h="1394108">
                <a:moveTo>
                  <a:pt x="372602" y="1286598"/>
                </a:moveTo>
                <a:cubicBezTo>
                  <a:pt x="413179" y="1189729"/>
                  <a:pt x="436610" y="1089907"/>
                  <a:pt x="428705" y="983894"/>
                </a:cubicBezTo>
                <a:cubicBezTo>
                  <a:pt x="424895" y="933126"/>
                  <a:pt x="416036" y="883500"/>
                  <a:pt x="396891" y="836542"/>
                </a:cubicBezTo>
                <a:cubicBezTo>
                  <a:pt x="373079" y="778154"/>
                  <a:pt x="334312" y="765867"/>
                  <a:pt x="279638" y="797013"/>
                </a:cubicBezTo>
                <a:cubicBezTo>
                  <a:pt x="250777" y="813492"/>
                  <a:pt x="222584" y="831303"/>
                  <a:pt x="193246" y="846734"/>
                </a:cubicBezTo>
                <a:cubicBezTo>
                  <a:pt x="171720" y="858069"/>
                  <a:pt x="147812" y="861974"/>
                  <a:pt x="124000" y="854925"/>
                </a:cubicBezTo>
                <a:cubicBezTo>
                  <a:pt x="74279" y="840066"/>
                  <a:pt x="2746" y="731767"/>
                  <a:pt x="80" y="668616"/>
                </a:cubicBezTo>
                <a:cubicBezTo>
                  <a:pt x="-2397" y="609942"/>
                  <a:pt x="53229" y="521646"/>
                  <a:pt x="105902" y="498976"/>
                </a:cubicBezTo>
                <a:cubicBezTo>
                  <a:pt x="149241" y="480307"/>
                  <a:pt x="190103" y="493833"/>
                  <a:pt x="230394" y="507834"/>
                </a:cubicBezTo>
                <a:cubicBezTo>
                  <a:pt x="357648" y="552221"/>
                  <a:pt x="415084" y="512502"/>
                  <a:pt x="417560" y="374008"/>
                </a:cubicBezTo>
                <a:cubicBezTo>
                  <a:pt x="419465" y="269614"/>
                  <a:pt x="394708" y="245314"/>
                  <a:pt x="317605" y="159218"/>
                </a:cubicBezTo>
                <a:cubicBezTo>
                  <a:pt x="463688" y="52570"/>
                  <a:pt x="512148" y="55422"/>
                  <a:pt x="584855" y="31248"/>
                </a:cubicBezTo>
                <a:cubicBezTo>
                  <a:pt x="657562" y="7074"/>
                  <a:pt x="711679" y="-3793"/>
                  <a:pt x="753848" y="14172"/>
                </a:cubicBezTo>
                <a:cubicBezTo>
                  <a:pt x="796017" y="32137"/>
                  <a:pt x="877099" y="59647"/>
                  <a:pt x="837870" y="139036"/>
                </a:cubicBezTo>
                <a:cubicBezTo>
                  <a:pt x="762701" y="291157"/>
                  <a:pt x="844793" y="376951"/>
                  <a:pt x="885489" y="417108"/>
                </a:cubicBezTo>
                <a:cubicBezTo>
                  <a:pt x="926185" y="457265"/>
                  <a:pt x="1045444" y="414526"/>
                  <a:pt x="1082046" y="379977"/>
                </a:cubicBezTo>
                <a:cubicBezTo>
                  <a:pt x="1118648" y="345428"/>
                  <a:pt x="1126709" y="265831"/>
                  <a:pt x="1105104" y="209811"/>
                </a:cubicBezTo>
                <a:cubicBezTo>
                  <a:pt x="1044754" y="53326"/>
                  <a:pt x="1080879" y="55387"/>
                  <a:pt x="1120452" y="21776"/>
                </a:cubicBezTo>
                <a:cubicBezTo>
                  <a:pt x="1160025" y="-11835"/>
                  <a:pt x="1265986" y="1862"/>
                  <a:pt x="1342544" y="8148"/>
                </a:cubicBezTo>
                <a:cubicBezTo>
                  <a:pt x="1419102" y="14434"/>
                  <a:pt x="1497409" y="44538"/>
                  <a:pt x="1579801" y="59493"/>
                </a:cubicBezTo>
                <a:cubicBezTo>
                  <a:pt x="1629807" y="193224"/>
                  <a:pt x="1644761" y="331812"/>
                  <a:pt x="1636760" y="473354"/>
                </a:cubicBezTo>
                <a:cubicBezTo>
                  <a:pt x="1635713" y="491737"/>
                  <a:pt x="1628378" y="510311"/>
                  <a:pt x="1621330" y="527646"/>
                </a:cubicBezTo>
                <a:cubicBezTo>
                  <a:pt x="1596756" y="588130"/>
                  <a:pt x="1567990" y="597369"/>
                  <a:pt x="1510840" y="565937"/>
                </a:cubicBezTo>
                <a:cubicBezTo>
                  <a:pt x="1465310" y="540886"/>
                  <a:pt x="1425020" y="506596"/>
                  <a:pt x="1373584" y="491928"/>
                </a:cubicBezTo>
                <a:cubicBezTo>
                  <a:pt x="1318339" y="476211"/>
                  <a:pt x="1285955" y="488403"/>
                  <a:pt x="1258904" y="537743"/>
                </a:cubicBezTo>
                <a:cubicBezTo>
                  <a:pt x="1195181" y="653662"/>
                  <a:pt x="1245759" y="824255"/>
                  <a:pt x="1360917" y="881786"/>
                </a:cubicBezTo>
                <a:cubicBezTo>
                  <a:pt x="1403874" y="904265"/>
                  <a:pt x="1441688" y="883119"/>
                  <a:pt x="1480074" y="867594"/>
                </a:cubicBezTo>
                <a:cubicBezTo>
                  <a:pt x="1514173" y="853782"/>
                  <a:pt x="1544558" y="826731"/>
                  <a:pt x="1585706" y="838542"/>
                </a:cubicBezTo>
                <a:cubicBezTo>
                  <a:pt x="1632951" y="866832"/>
                  <a:pt x="1641142" y="914361"/>
                  <a:pt x="1647047" y="962844"/>
                </a:cubicBezTo>
                <a:cubicBezTo>
                  <a:pt x="1662573" y="1090955"/>
                  <a:pt x="1621711" y="1207350"/>
                  <a:pt x="1571609" y="1321746"/>
                </a:cubicBezTo>
                <a:cubicBezTo>
                  <a:pt x="1467406" y="1345749"/>
                  <a:pt x="1367584" y="1388897"/>
                  <a:pt x="1258808" y="1393659"/>
                </a:cubicBezTo>
                <a:cubicBezTo>
                  <a:pt x="1200611" y="1396231"/>
                  <a:pt x="1145461" y="1388421"/>
                  <a:pt x="1096598" y="1353273"/>
                </a:cubicBezTo>
                <a:cubicBezTo>
                  <a:pt x="1062307" y="1328604"/>
                  <a:pt x="1050687" y="1300029"/>
                  <a:pt x="1074214" y="1261262"/>
                </a:cubicBezTo>
                <a:cubicBezTo>
                  <a:pt x="1088883" y="1236973"/>
                  <a:pt x="1102789" y="1212018"/>
                  <a:pt x="1114981" y="1186300"/>
                </a:cubicBezTo>
                <a:cubicBezTo>
                  <a:pt x="1168321" y="1073810"/>
                  <a:pt x="1091073" y="956938"/>
                  <a:pt x="966010" y="963987"/>
                </a:cubicBezTo>
                <a:cubicBezTo>
                  <a:pt x="908574" y="967225"/>
                  <a:pt x="854663" y="986942"/>
                  <a:pt x="808657" y="1023232"/>
                </a:cubicBezTo>
                <a:cubicBezTo>
                  <a:pt x="760937" y="1061046"/>
                  <a:pt x="752459" y="1096765"/>
                  <a:pt x="778082" y="1152010"/>
                </a:cubicBezTo>
                <a:cubicBezTo>
                  <a:pt x="791321" y="1180585"/>
                  <a:pt x="807514" y="1207732"/>
                  <a:pt x="820944" y="1236211"/>
                </a:cubicBezTo>
                <a:cubicBezTo>
                  <a:pt x="833517" y="1262786"/>
                  <a:pt x="835803" y="1288218"/>
                  <a:pt x="804656" y="1305077"/>
                </a:cubicBezTo>
                <a:cubicBezTo>
                  <a:pt x="729695" y="1339557"/>
                  <a:pt x="651113" y="1344891"/>
                  <a:pt x="570532" y="1333652"/>
                </a:cubicBezTo>
                <a:lnTo>
                  <a:pt x="571103" y="1333842"/>
                </a:lnTo>
                <a:cubicBezTo>
                  <a:pt x="534908" y="1325746"/>
                  <a:pt x="497666" y="1323841"/>
                  <a:pt x="461661" y="1314697"/>
                </a:cubicBezTo>
                <a:cubicBezTo>
                  <a:pt x="429276" y="1313935"/>
                  <a:pt x="398320" y="1308601"/>
                  <a:pt x="372602" y="1286598"/>
                </a:cubicBez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C9E6E6A5-A562-4353-AC5A-423F35C863FA}"/>
              </a:ext>
            </a:extLst>
          </p:cNvPr>
          <p:cNvGrpSpPr/>
          <p:nvPr/>
        </p:nvGrpSpPr>
        <p:grpSpPr>
          <a:xfrm>
            <a:off x="3022732" y="1834225"/>
            <a:ext cx="2857499" cy="856491"/>
            <a:chOff x="-475009" y="1129566"/>
            <a:chExt cx="3507319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061FF8-5191-46FF-8060-86EBDA4FC04B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CE452E-FA27-45DB-AC8A-A3B50569900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4A937D8F-ADCB-4963-9A9B-C7EEFBE4045F}"/>
              </a:ext>
            </a:extLst>
          </p:cNvPr>
          <p:cNvGrpSpPr/>
          <p:nvPr/>
        </p:nvGrpSpPr>
        <p:grpSpPr>
          <a:xfrm>
            <a:off x="1699307" y="3306566"/>
            <a:ext cx="2857499" cy="856491"/>
            <a:chOff x="-475009" y="1129566"/>
            <a:chExt cx="3507319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3EBA98-684C-49FB-9D3D-DE965CC454D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8BCB6-5F9E-4C46-8B10-88AACD596A8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29E726E0-B7CA-4177-BCA2-2A7C8351AD96}"/>
              </a:ext>
            </a:extLst>
          </p:cNvPr>
          <p:cNvGrpSpPr/>
          <p:nvPr/>
        </p:nvGrpSpPr>
        <p:grpSpPr>
          <a:xfrm>
            <a:off x="375882" y="4778906"/>
            <a:ext cx="2857499" cy="856491"/>
            <a:chOff x="-475009" y="1129566"/>
            <a:chExt cx="3507319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4937DC-92CA-449D-A942-B8ABBF5398A6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BC5DA1-F859-4B3C-8089-A5E22ECB697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E0C5105E-B480-4B48-B748-A36BFDC1FCE5}"/>
              </a:ext>
            </a:extLst>
          </p:cNvPr>
          <p:cNvGrpSpPr/>
          <p:nvPr/>
        </p:nvGrpSpPr>
        <p:grpSpPr>
          <a:xfrm>
            <a:off x="8958619" y="2234309"/>
            <a:ext cx="2857499" cy="856491"/>
            <a:chOff x="-475009" y="1129566"/>
            <a:chExt cx="3507319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277811-9BDA-4F8B-93CB-C8DF456C7987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8B35DF-93BF-4282-A23C-6D4A2EC76EA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2727D632-B3AD-4E7D-9E5C-E93CEB79ACE0}"/>
              </a:ext>
            </a:extLst>
          </p:cNvPr>
          <p:cNvGrpSpPr/>
          <p:nvPr/>
        </p:nvGrpSpPr>
        <p:grpSpPr>
          <a:xfrm>
            <a:off x="7635194" y="3825141"/>
            <a:ext cx="2857499" cy="856491"/>
            <a:chOff x="-475009" y="1129566"/>
            <a:chExt cx="3507319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13FCA-E8DB-445D-88B3-1910A358654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63ED0C-9ADD-44FE-877B-6E593BCDAFAE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56089D84-FAE2-4439-A15F-0B8312E646FE}"/>
              </a:ext>
            </a:extLst>
          </p:cNvPr>
          <p:cNvGrpSpPr/>
          <p:nvPr/>
        </p:nvGrpSpPr>
        <p:grpSpPr>
          <a:xfrm>
            <a:off x="6311769" y="5415973"/>
            <a:ext cx="2857499" cy="856491"/>
            <a:chOff x="-475009" y="1129566"/>
            <a:chExt cx="3507319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32AFB-D4C1-4D7C-B2D7-378A51848428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A83701-6160-4832-AA0A-BD89740FBD0D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4C4B20F-5CCD-4D51-B69B-39CB5D43563A}"/>
              </a:ext>
            </a:extLst>
          </p:cNvPr>
          <p:cNvSpPr/>
          <p:nvPr/>
        </p:nvSpPr>
        <p:spPr>
          <a:xfrm flipH="1">
            <a:off x="6692026" y="257258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BD446AEA-3BB6-4DDE-8717-26A76A979E57}"/>
              </a:ext>
            </a:extLst>
          </p:cNvPr>
          <p:cNvSpPr/>
          <p:nvPr/>
        </p:nvSpPr>
        <p:spPr>
          <a:xfrm rot="18805991">
            <a:off x="6641835" y="3767624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D0E3E0EF-D14D-48B7-BA6D-F5BF905E4022}"/>
              </a:ext>
            </a:extLst>
          </p:cNvPr>
          <p:cNvSpPr/>
          <p:nvPr/>
        </p:nvSpPr>
        <p:spPr>
          <a:xfrm>
            <a:off x="7882162" y="257016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9E36C70-682F-458E-B1A0-39E3D63D30B9}"/>
              </a:ext>
            </a:extLst>
          </p:cNvPr>
          <p:cNvSpPr/>
          <p:nvPr/>
        </p:nvSpPr>
        <p:spPr>
          <a:xfrm>
            <a:off x="5436759" y="371490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A31DA919-1F49-49AF-82C2-F1A1C64A9CB6}"/>
              </a:ext>
            </a:extLst>
          </p:cNvPr>
          <p:cNvSpPr>
            <a:spLocks noChangeAspect="1"/>
          </p:cNvSpPr>
          <p:nvPr/>
        </p:nvSpPr>
        <p:spPr>
          <a:xfrm>
            <a:off x="4081184" y="484007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0530147D-4C0E-4EB2-AF07-868ACC4B4BE2}"/>
              </a:ext>
            </a:extLst>
          </p:cNvPr>
          <p:cNvSpPr>
            <a:spLocks noChangeAspect="1"/>
          </p:cNvSpPr>
          <p:nvPr/>
        </p:nvSpPr>
        <p:spPr>
          <a:xfrm rot="9900000">
            <a:off x="5409650" y="5032788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93CDF-8EAE-4B04-B862-79B55EB6CCD2}"/>
              </a:ext>
            </a:extLst>
          </p:cNvPr>
          <p:cNvSpPr txBox="1"/>
          <p:nvPr/>
        </p:nvSpPr>
        <p:spPr>
          <a:xfrm>
            <a:off x="9729646" y="2974409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FREEPPT7 Layout</a:t>
            </a:r>
          </a:p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B524E-24A0-4D48-9A06-4199895346C2}"/>
              </a:ext>
            </a:extLst>
          </p:cNvPr>
          <p:cNvSpPr txBox="1"/>
          <p:nvPr/>
        </p:nvSpPr>
        <p:spPr>
          <a:xfrm>
            <a:off x="2117717" y="3198179"/>
            <a:ext cx="205368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55332-8C9F-4736-983B-96ABE8467FB9}"/>
              </a:ext>
            </a:extLst>
          </p:cNvPr>
          <p:cNvSpPr txBox="1"/>
          <p:nvPr/>
        </p:nvSpPr>
        <p:spPr>
          <a:xfrm>
            <a:off x="2117717" y="1042949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65719-1B40-48E0-B7B9-3AB462FAEE50}"/>
              </a:ext>
            </a:extLst>
          </p:cNvPr>
          <p:cNvSpPr txBox="1"/>
          <p:nvPr/>
        </p:nvSpPr>
        <p:spPr>
          <a:xfrm>
            <a:off x="2117717" y="1828176"/>
            <a:ext cx="319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</a:t>
            </a: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9AA0C78B-F8AF-41AE-8A6C-4A754B638D3E}"/>
              </a:ext>
            </a:extLst>
          </p:cNvPr>
          <p:cNvSpPr/>
          <p:nvPr/>
        </p:nvSpPr>
        <p:spPr>
          <a:xfrm>
            <a:off x="2117717" y="459315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9539E-27DA-44ED-83F8-DE0563E99295}"/>
              </a:ext>
            </a:extLst>
          </p:cNvPr>
          <p:cNvGrpSpPr/>
          <p:nvPr/>
        </p:nvGrpSpPr>
        <p:grpSpPr>
          <a:xfrm>
            <a:off x="6223570" y="1365631"/>
            <a:ext cx="5336117" cy="5088607"/>
            <a:chOff x="5950772" y="1338319"/>
            <a:chExt cx="4934917" cy="470601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C18718A-FF31-4C5E-9451-05A07E842C5A}"/>
                </a:ext>
              </a:extLst>
            </p:cNvPr>
            <p:cNvSpPr/>
            <p:nvPr/>
          </p:nvSpPr>
          <p:spPr>
            <a:xfrm>
              <a:off x="7518110" y="2941898"/>
              <a:ext cx="965587" cy="1646266"/>
            </a:xfrm>
            <a:custGeom>
              <a:avLst/>
              <a:gdLst>
                <a:gd name="connsiteX0" fmla="*/ 397471 w 1298288"/>
                <a:gd name="connsiteY0" fmla="*/ 1183376 h 2213501"/>
                <a:gd name="connsiteX1" fmla="*/ 591029 w 1298288"/>
                <a:gd name="connsiteY1" fmla="*/ 1183376 h 2213501"/>
                <a:gd name="connsiteX2" fmla="*/ 603496 w 1298288"/>
                <a:gd name="connsiteY2" fmla="*/ 1183376 h 2213501"/>
                <a:gd name="connsiteX3" fmla="*/ 879041 w 1298288"/>
                <a:gd name="connsiteY3" fmla="*/ 1183376 h 2213501"/>
                <a:gd name="connsiteX4" fmla="*/ 1022783 w 1298288"/>
                <a:gd name="connsiteY4" fmla="*/ 1355645 h 2213501"/>
                <a:gd name="connsiteX5" fmla="*/ 1029545 w 1298288"/>
                <a:gd name="connsiteY5" fmla="*/ 1377515 h 2213501"/>
                <a:gd name="connsiteX6" fmla="*/ 1052261 w 1298288"/>
                <a:gd name="connsiteY6" fmla="*/ 1821895 h 2213501"/>
                <a:gd name="connsiteX7" fmla="*/ 988499 w 1298288"/>
                <a:gd name="connsiteY7" fmla="*/ 1825170 h 2213501"/>
                <a:gd name="connsiteX8" fmla="*/ 839263 w 1298288"/>
                <a:gd name="connsiteY8" fmla="*/ 1690462 h 2213501"/>
                <a:gd name="connsiteX9" fmla="*/ 827852 w 1298288"/>
                <a:gd name="connsiteY9" fmla="*/ 1467215 h 2213501"/>
                <a:gd name="connsiteX10" fmla="*/ 603496 w 1298288"/>
                <a:gd name="connsiteY10" fmla="*/ 1198273 h 2213501"/>
                <a:gd name="connsiteX11" fmla="*/ 603496 w 1298288"/>
                <a:gd name="connsiteY11" fmla="*/ 2082755 h 2213501"/>
                <a:gd name="connsiteX12" fmla="*/ 472749 w 1298288"/>
                <a:gd name="connsiteY12" fmla="*/ 2213501 h 2213501"/>
                <a:gd name="connsiteX13" fmla="*/ 397471 w 1298288"/>
                <a:gd name="connsiteY13" fmla="*/ 2213501 h 2213501"/>
                <a:gd name="connsiteX14" fmla="*/ 617337 w 1298288"/>
                <a:gd name="connsiteY14" fmla="*/ 406715 h 2213501"/>
                <a:gd name="connsiteX15" fmla="*/ 652995 w 1298288"/>
                <a:gd name="connsiteY15" fmla="*/ 406715 h 2213501"/>
                <a:gd name="connsiteX16" fmla="*/ 883479 w 1298288"/>
                <a:gd name="connsiteY16" fmla="*/ 637199 h 2213501"/>
                <a:gd name="connsiteX17" fmla="*/ 883479 w 1298288"/>
                <a:gd name="connsiteY17" fmla="*/ 769953 h 2213501"/>
                <a:gd name="connsiteX18" fmla="*/ 1294261 w 1298288"/>
                <a:gd name="connsiteY18" fmla="*/ 966364 h 2213501"/>
                <a:gd name="connsiteX19" fmla="*/ 1297589 w 1298288"/>
                <a:gd name="connsiteY19" fmla="*/ 975714 h 2213501"/>
                <a:gd name="connsiteX20" fmla="*/ 1276881 w 1298288"/>
                <a:gd name="connsiteY20" fmla="*/ 1019032 h 2213501"/>
                <a:gd name="connsiteX21" fmla="*/ 1075611 w 1298288"/>
                <a:gd name="connsiteY21" fmla="*/ 1090084 h 2213501"/>
                <a:gd name="connsiteX22" fmla="*/ 883479 w 1298288"/>
                <a:gd name="connsiteY22" fmla="*/ 998218 h 2213501"/>
                <a:gd name="connsiteX23" fmla="*/ 883479 w 1298288"/>
                <a:gd name="connsiteY23" fmla="*/ 1151522 h 2213501"/>
                <a:gd name="connsiteX24" fmla="*/ 386906 w 1298288"/>
                <a:gd name="connsiteY24" fmla="*/ 1151522 h 2213501"/>
                <a:gd name="connsiteX25" fmla="*/ 386906 w 1298288"/>
                <a:gd name="connsiteY25" fmla="*/ 871011 h 2213501"/>
                <a:gd name="connsiteX26" fmla="*/ 100742 w 1298288"/>
                <a:gd name="connsiteY26" fmla="*/ 1212273 h 2213501"/>
                <a:gd name="connsiteX27" fmla="*/ 90758 w 1298288"/>
                <a:gd name="connsiteY27" fmla="*/ 1213171 h 2213501"/>
                <a:gd name="connsiteX28" fmla="*/ 53991 w 1298288"/>
                <a:gd name="connsiteY28" fmla="*/ 1182320 h 2213501"/>
                <a:gd name="connsiteX29" fmla="*/ 35290 w 1298288"/>
                <a:gd name="connsiteY29" fmla="*/ 969692 h 2213501"/>
                <a:gd name="connsiteX30" fmla="*/ 443431 w 1298288"/>
                <a:gd name="connsiteY30" fmla="*/ 482944 h 2213501"/>
                <a:gd name="connsiteX31" fmla="*/ 452834 w 1298288"/>
                <a:gd name="connsiteY31" fmla="*/ 475813 h 2213501"/>
                <a:gd name="connsiteX32" fmla="*/ 617337 w 1298288"/>
                <a:gd name="connsiteY32" fmla="*/ 406715 h 2213501"/>
                <a:gd name="connsiteX33" fmla="*/ 717074 w 1298288"/>
                <a:gd name="connsiteY33" fmla="*/ 0 h 2213501"/>
                <a:gd name="connsiteX34" fmla="*/ 941589 w 1298288"/>
                <a:gd name="connsiteY34" fmla="*/ 192818 h 2213501"/>
                <a:gd name="connsiteX35" fmla="*/ 717074 w 1298288"/>
                <a:gd name="connsiteY35" fmla="*/ 385637 h 2213501"/>
                <a:gd name="connsiteX36" fmla="*/ 492560 w 1298288"/>
                <a:gd name="connsiteY36" fmla="*/ 192818 h 2213501"/>
                <a:gd name="connsiteX37" fmla="*/ 717074 w 1298288"/>
                <a:gd name="connsiteY37" fmla="*/ 0 h 2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8288" h="2213501">
                  <a:moveTo>
                    <a:pt x="397471" y="1183376"/>
                  </a:moveTo>
                  <a:lnTo>
                    <a:pt x="591029" y="1183376"/>
                  </a:lnTo>
                  <a:lnTo>
                    <a:pt x="603496" y="1183376"/>
                  </a:lnTo>
                  <a:lnTo>
                    <a:pt x="879041" y="1183376"/>
                  </a:lnTo>
                  <a:lnTo>
                    <a:pt x="1022783" y="1355645"/>
                  </a:lnTo>
                  <a:cubicBezTo>
                    <a:pt x="1031394" y="1362935"/>
                    <a:pt x="1029545" y="1377515"/>
                    <a:pt x="1029545" y="1377515"/>
                  </a:cubicBezTo>
                  <a:lnTo>
                    <a:pt x="1052261" y="1821895"/>
                  </a:lnTo>
                  <a:lnTo>
                    <a:pt x="988499" y="1825170"/>
                  </a:lnTo>
                  <a:cubicBezTo>
                    <a:pt x="910104" y="1829185"/>
                    <a:pt x="843277" y="1768857"/>
                    <a:pt x="839263" y="1690462"/>
                  </a:cubicBezTo>
                  <a:lnTo>
                    <a:pt x="827852" y="1467215"/>
                  </a:lnTo>
                  <a:lnTo>
                    <a:pt x="603496" y="1198273"/>
                  </a:lnTo>
                  <a:lnTo>
                    <a:pt x="603496" y="2082755"/>
                  </a:lnTo>
                  <a:cubicBezTo>
                    <a:pt x="603496" y="2154969"/>
                    <a:pt x="544964" y="2213501"/>
                    <a:pt x="472749" y="2213501"/>
                  </a:cubicBezTo>
                  <a:lnTo>
                    <a:pt x="397471" y="2213501"/>
                  </a:lnTo>
                  <a:close/>
                  <a:moveTo>
                    <a:pt x="617337" y="406715"/>
                  </a:moveTo>
                  <a:lnTo>
                    <a:pt x="652995" y="406715"/>
                  </a:lnTo>
                  <a:cubicBezTo>
                    <a:pt x="780308" y="406715"/>
                    <a:pt x="883479" y="509939"/>
                    <a:pt x="883479" y="637199"/>
                  </a:cubicBezTo>
                  <a:lnTo>
                    <a:pt x="883479" y="769953"/>
                  </a:lnTo>
                  <a:lnTo>
                    <a:pt x="1294261" y="966364"/>
                  </a:lnTo>
                  <a:cubicBezTo>
                    <a:pt x="1297801" y="968054"/>
                    <a:pt x="1299280" y="972280"/>
                    <a:pt x="1297589" y="975714"/>
                  </a:cubicBezTo>
                  <a:lnTo>
                    <a:pt x="1276881" y="1019032"/>
                  </a:lnTo>
                  <a:cubicBezTo>
                    <a:pt x="1240959" y="1094205"/>
                    <a:pt x="1150836" y="1126059"/>
                    <a:pt x="1075611" y="1090084"/>
                  </a:cubicBezTo>
                  <a:lnTo>
                    <a:pt x="883479" y="998218"/>
                  </a:lnTo>
                  <a:lnTo>
                    <a:pt x="883479" y="1151522"/>
                  </a:lnTo>
                  <a:lnTo>
                    <a:pt x="386906" y="1151522"/>
                  </a:lnTo>
                  <a:lnTo>
                    <a:pt x="386906" y="871011"/>
                  </a:lnTo>
                  <a:lnTo>
                    <a:pt x="100742" y="1212273"/>
                  </a:lnTo>
                  <a:cubicBezTo>
                    <a:pt x="98207" y="1215284"/>
                    <a:pt x="93769" y="1215707"/>
                    <a:pt x="90758" y="1213171"/>
                  </a:cubicBezTo>
                  <a:lnTo>
                    <a:pt x="53991" y="1182320"/>
                  </a:lnTo>
                  <a:cubicBezTo>
                    <a:pt x="-9930" y="1128754"/>
                    <a:pt x="-18277" y="1033559"/>
                    <a:pt x="35290" y="969692"/>
                  </a:cubicBezTo>
                  <a:lnTo>
                    <a:pt x="443431" y="482944"/>
                  </a:lnTo>
                  <a:cubicBezTo>
                    <a:pt x="446072" y="479775"/>
                    <a:pt x="449347" y="477450"/>
                    <a:pt x="452834" y="475813"/>
                  </a:cubicBezTo>
                  <a:cubicBezTo>
                    <a:pt x="494673" y="433181"/>
                    <a:pt x="552888" y="406715"/>
                    <a:pt x="617337" y="406715"/>
                  </a:cubicBezTo>
                  <a:close/>
                  <a:moveTo>
                    <a:pt x="717074" y="0"/>
                  </a:moveTo>
                  <a:cubicBezTo>
                    <a:pt x="841070" y="0"/>
                    <a:pt x="941589" y="86328"/>
                    <a:pt x="941589" y="192818"/>
                  </a:cubicBezTo>
                  <a:cubicBezTo>
                    <a:pt x="941589" y="299309"/>
                    <a:pt x="841070" y="385637"/>
                    <a:pt x="717074" y="385637"/>
                  </a:cubicBezTo>
                  <a:cubicBezTo>
                    <a:pt x="593079" y="385637"/>
                    <a:pt x="492560" y="299309"/>
                    <a:pt x="492560" y="192818"/>
                  </a:cubicBezTo>
                  <a:cubicBezTo>
                    <a:pt x="492560" y="86328"/>
                    <a:pt x="593079" y="0"/>
                    <a:pt x="717074" y="0"/>
                  </a:cubicBezTo>
                  <a:close/>
                </a:path>
              </a:pathLst>
            </a:custGeom>
            <a:solidFill>
              <a:schemeClr val="accent1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CAE007B-BD71-4419-9250-ED247879D9EE}"/>
                </a:ext>
              </a:extLst>
            </p:cNvPr>
            <p:cNvSpPr/>
            <p:nvPr/>
          </p:nvSpPr>
          <p:spPr>
            <a:xfrm>
              <a:off x="8258932" y="2410003"/>
              <a:ext cx="908775" cy="1620174"/>
            </a:xfrm>
            <a:custGeom>
              <a:avLst/>
              <a:gdLst>
                <a:gd name="connsiteX0" fmla="*/ 390459 w 1221901"/>
                <a:gd name="connsiteY0" fmla="*/ 1137727 h 2178418"/>
                <a:gd name="connsiteX1" fmla="*/ 603827 w 1221901"/>
                <a:gd name="connsiteY1" fmla="*/ 1137727 h 2178418"/>
                <a:gd name="connsiteX2" fmla="*/ 617615 w 1221901"/>
                <a:gd name="connsiteY2" fmla="*/ 1137727 h 2178418"/>
                <a:gd name="connsiteX3" fmla="*/ 843978 w 1221901"/>
                <a:gd name="connsiteY3" fmla="*/ 1137727 h 2178418"/>
                <a:gd name="connsiteX4" fmla="*/ 897386 w 1221901"/>
                <a:gd name="connsiteY4" fmla="*/ 1428487 h 2178418"/>
                <a:gd name="connsiteX5" fmla="*/ 1030774 w 1221901"/>
                <a:gd name="connsiteY5" fmla="*/ 1532978 h 2178418"/>
                <a:gd name="connsiteX6" fmla="*/ 1069496 w 1221901"/>
                <a:gd name="connsiteY6" fmla="*/ 1851842 h 2178418"/>
                <a:gd name="connsiteX7" fmla="*/ 681905 w 1221901"/>
                <a:gd name="connsiteY7" fmla="*/ 1548298 h 2178418"/>
                <a:gd name="connsiteX8" fmla="*/ 678736 w 1221901"/>
                <a:gd name="connsiteY8" fmla="*/ 1542646 h 2178418"/>
                <a:gd name="connsiteX9" fmla="*/ 678154 w 1221901"/>
                <a:gd name="connsiteY9" fmla="*/ 1542751 h 2178418"/>
                <a:gd name="connsiteX10" fmla="*/ 617615 w 1221901"/>
                <a:gd name="connsiteY10" fmla="*/ 1212953 h 2178418"/>
                <a:gd name="connsiteX11" fmla="*/ 617615 w 1221901"/>
                <a:gd name="connsiteY11" fmla="*/ 1951262 h 2178418"/>
                <a:gd name="connsiteX12" fmla="*/ 390459 w 1221901"/>
                <a:gd name="connsiteY12" fmla="*/ 2178418 h 2178418"/>
                <a:gd name="connsiteX13" fmla="*/ 607345 w 1221901"/>
                <a:gd name="connsiteY13" fmla="*/ 412051 h 2178418"/>
                <a:gd name="connsiteX14" fmla="*/ 640890 w 1221901"/>
                <a:gd name="connsiteY14" fmla="*/ 412051 h 2178418"/>
                <a:gd name="connsiteX15" fmla="*/ 795726 w 1221901"/>
                <a:gd name="connsiteY15" fmla="*/ 477081 h 2178418"/>
                <a:gd name="connsiteX16" fmla="*/ 804548 w 1221901"/>
                <a:gd name="connsiteY16" fmla="*/ 483790 h 2178418"/>
                <a:gd name="connsiteX17" fmla="*/ 1188706 w 1221901"/>
                <a:gd name="connsiteY17" fmla="*/ 941905 h 2178418"/>
                <a:gd name="connsiteX18" fmla="*/ 1171114 w 1221901"/>
                <a:gd name="connsiteY18" fmla="*/ 1142066 h 2178418"/>
                <a:gd name="connsiteX19" fmla="*/ 1136513 w 1221901"/>
                <a:gd name="connsiteY19" fmla="*/ 1171068 h 2178418"/>
                <a:gd name="connsiteX20" fmla="*/ 1127109 w 1221901"/>
                <a:gd name="connsiteY20" fmla="*/ 1170223 h 2178418"/>
                <a:gd name="connsiteX21" fmla="*/ 857798 w 1221901"/>
                <a:gd name="connsiteY21" fmla="*/ 849035 h 2178418"/>
                <a:gd name="connsiteX22" fmla="*/ 857798 w 1221901"/>
                <a:gd name="connsiteY22" fmla="*/ 1113065 h 2178418"/>
                <a:gd name="connsiteX23" fmla="*/ 390438 w 1221901"/>
                <a:gd name="connsiteY23" fmla="*/ 1113065 h 2178418"/>
                <a:gd name="connsiteX24" fmla="*/ 390438 w 1221901"/>
                <a:gd name="connsiteY24" fmla="*/ 968794 h 2178418"/>
                <a:gd name="connsiteX25" fmla="*/ 209611 w 1221901"/>
                <a:gd name="connsiteY25" fmla="*/ 1055219 h 2178418"/>
                <a:gd name="connsiteX26" fmla="*/ 20174 w 1221901"/>
                <a:gd name="connsiteY26" fmla="*/ 988340 h 2178418"/>
                <a:gd name="connsiteX27" fmla="*/ 680 w 1221901"/>
                <a:gd name="connsiteY27" fmla="*/ 947558 h 2178418"/>
                <a:gd name="connsiteX28" fmla="*/ 3797 w 1221901"/>
                <a:gd name="connsiteY28" fmla="*/ 938736 h 2178418"/>
                <a:gd name="connsiteX29" fmla="*/ 390438 w 1221901"/>
                <a:gd name="connsiteY29" fmla="*/ 753894 h 2178418"/>
                <a:gd name="connsiteX30" fmla="*/ 390438 w 1221901"/>
                <a:gd name="connsiteY30" fmla="*/ 628958 h 2178418"/>
                <a:gd name="connsiteX31" fmla="*/ 607345 w 1221901"/>
                <a:gd name="connsiteY31" fmla="*/ 412051 h 2178418"/>
                <a:gd name="connsiteX32" fmla="*/ 512521 w 1221901"/>
                <a:gd name="connsiteY32" fmla="*/ 0 h 2178418"/>
                <a:gd name="connsiteX33" fmla="*/ 737036 w 1221901"/>
                <a:gd name="connsiteY33" fmla="*/ 192818 h 2178418"/>
                <a:gd name="connsiteX34" fmla="*/ 512521 w 1221901"/>
                <a:gd name="connsiteY34" fmla="*/ 385637 h 2178418"/>
                <a:gd name="connsiteX35" fmla="*/ 288007 w 1221901"/>
                <a:gd name="connsiteY35" fmla="*/ 192818 h 2178418"/>
                <a:gd name="connsiteX36" fmla="*/ 512521 w 1221901"/>
                <a:gd name="connsiteY36" fmla="*/ 0 h 21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01" h="2178418">
                  <a:moveTo>
                    <a:pt x="390459" y="1137727"/>
                  </a:moveTo>
                  <a:lnTo>
                    <a:pt x="603827" y="1137727"/>
                  </a:lnTo>
                  <a:lnTo>
                    <a:pt x="617615" y="1137727"/>
                  </a:lnTo>
                  <a:lnTo>
                    <a:pt x="843978" y="1137727"/>
                  </a:lnTo>
                  <a:lnTo>
                    <a:pt x="897386" y="1428487"/>
                  </a:lnTo>
                  <a:lnTo>
                    <a:pt x="1030774" y="1532978"/>
                  </a:lnTo>
                  <a:cubicBezTo>
                    <a:pt x="1129508" y="1610370"/>
                    <a:pt x="1146888" y="1753108"/>
                    <a:pt x="1069496" y="1851842"/>
                  </a:cubicBezTo>
                  <a:lnTo>
                    <a:pt x="681905" y="1548298"/>
                  </a:lnTo>
                  <a:cubicBezTo>
                    <a:pt x="680056" y="1546872"/>
                    <a:pt x="679000" y="1544811"/>
                    <a:pt x="678736" y="1542646"/>
                  </a:cubicBezTo>
                  <a:lnTo>
                    <a:pt x="678154" y="1542751"/>
                  </a:lnTo>
                  <a:lnTo>
                    <a:pt x="617615" y="1212953"/>
                  </a:lnTo>
                  <a:lnTo>
                    <a:pt x="617615" y="1951262"/>
                  </a:lnTo>
                  <a:cubicBezTo>
                    <a:pt x="617615" y="2076726"/>
                    <a:pt x="515923" y="2178418"/>
                    <a:pt x="390459" y="2178418"/>
                  </a:cubicBezTo>
                  <a:close/>
                  <a:moveTo>
                    <a:pt x="607345" y="412051"/>
                  </a:moveTo>
                  <a:lnTo>
                    <a:pt x="640890" y="412051"/>
                  </a:lnTo>
                  <a:cubicBezTo>
                    <a:pt x="701536" y="412051"/>
                    <a:pt x="756370" y="436985"/>
                    <a:pt x="795726" y="477081"/>
                  </a:cubicBezTo>
                  <a:cubicBezTo>
                    <a:pt x="799054" y="478613"/>
                    <a:pt x="802065" y="480832"/>
                    <a:pt x="804548" y="483790"/>
                  </a:cubicBezTo>
                  <a:lnTo>
                    <a:pt x="1188706" y="941905"/>
                  </a:lnTo>
                  <a:cubicBezTo>
                    <a:pt x="1239102" y="1002022"/>
                    <a:pt x="1231231" y="1091617"/>
                    <a:pt x="1171114" y="1142066"/>
                  </a:cubicBezTo>
                  <a:lnTo>
                    <a:pt x="1136513" y="1171068"/>
                  </a:lnTo>
                  <a:cubicBezTo>
                    <a:pt x="1133713" y="1173446"/>
                    <a:pt x="1129486" y="1173076"/>
                    <a:pt x="1127109" y="1170223"/>
                  </a:cubicBezTo>
                  <a:lnTo>
                    <a:pt x="857798" y="849035"/>
                  </a:lnTo>
                  <a:lnTo>
                    <a:pt x="857798" y="1113065"/>
                  </a:lnTo>
                  <a:lnTo>
                    <a:pt x="390438" y="1113065"/>
                  </a:lnTo>
                  <a:lnTo>
                    <a:pt x="390438" y="968794"/>
                  </a:lnTo>
                  <a:lnTo>
                    <a:pt x="209611" y="1055219"/>
                  </a:lnTo>
                  <a:cubicBezTo>
                    <a:pt x="138823" y="1089081"/>
                    <a:pt x="53983" y="1059128"/>
                    <a:pt x="20174" y="988340"/>
                  </a:cubicBezTo>
                  <a:lnTo>
                    <a:pt x="680" y="947558"/>
                  </a:lnTo>
                  <a:cubicBezTo>
                    <a:pt x="-957" y="944282"/>
                    <a:pt x="469" y="940320"/>
                    <a:pt x="3797" y="938736"/>
                  </a:cubicBezTo>
                  <a:lnTo>
                    <a:pt x="390438" y="753894"/>
                  </a:lnTo>
                  <a:lnTo>
                    <a:pt x="390438" y="628958"/>
                  </a:lnTo>
                  <a:cubicBezTo>
                    <a:pt x="390438" y="509147"/>
                    <a:pt x="487534" y="412051"/>
                    <a:pt x="607345" y="412051"/>
                  </a:cubicBezTo>
                  <a:close/>
                  <a:moveTo>
                    <a:pt x="512521" y="0"/>
                  </a:moveTo>
                  <a:cubicBezTo>
                    <a:pt x="636517" y="0"/>
                    <a:pt x="737036" y="86328"/>
                    <a:pt x="737036" y="192818"/>
                  </a:cubicBezTo>
                  <a:cubicBezTo>
                    <a:pt x="737036" y="299309"/>
                    <a:pt x="636517" y="385637"/>
                    <a:pt x="512521" y="385637"/>
                  </a:cubicBezTo>
                  <a:cubicBezTo>
                    <a:pt x="388526" y="385637"/>
                    <a:pt x="288007" y="299309"/>
                    <a:pt x="288007" y="192818"/>
                  </a:cubicBezTo>
                  <a:cubicBezTo>
                    <a:pt x="288007" y="86328"/>
                    <a:pt x="388526" y="0"/>
                    <a:pt x="51252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B65E5A-74FE-489D-9CB0-9C71C8F78D71}"/>
                </a:ext>
              </a:extLst>
            </p:cNvPr>
            <p:cNvSpPr/>
            <p:nvPr/>
          </p:nvSpPr>
          <p:spPr>
            <a:xfrm>
              <a:off x="9046003" y="188057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0FC9690-1886-4782-AE50-0C375A75634E}"/>
                </a:ext>
              </a:extLst>
            </p:cNvPr>
            <p:cNvSpPr/>
            <p:nvPr/>
          </p:nvSpPr>
          <p:spPr>
            <a:xfrm>
              <a:off x="6814958" y="347965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4 h 2178470"/>
                <a:gd name="connsiteX23" fmla="*/ 390404 w 1221920"/>
                <a:gd name="connsiteY23" fmla="*/ 1113064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39 w 1221920"/>
                <a:gd name="connsiteY32" fmla="*/ 0 h 2178470"/>
                <a:gd name="connsiteX33" fmla="*/ 737054 w 1221920"/>
                <a:gd name="connsiteY33" fmla="*/ 192818 h 2178470"/>
                <a:gd name="connsiteX34" fmla="*/ 512539 w 1221920"/>
                <a:gd name="connsiteY34" fmla="*/ 385637 h 2178470"/>
                <a:gd name="connsiteX35" fmla="*/ 288025 w 1221920"/>
                <a:gd name="connsiteY35" fmla="*/ 192818 h 2178470"/>
                <a:gd name="connsiteX36" fmla="*/ 512539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4"/>
                  </a:lnTo>
                  <a:lnTo>
                    <a:pt x="390404" y="1113064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39" y="0"/>
                  </a:moveTo>
                  <a:cubicBezTo>
                    <a:pt x="636535" y="0"/>
                    <a:pt x="737054" y="86328"/>
                    <a:pt x="737054" y="192818"/>
                  </a:cubicBezTo>
                  <a:cubicBezTo>
                    <a:pt x="737054" y="299309"/>
                    <a:pt x="636535" y="385637"/>
                    <a:pt x="512539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3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9C7968F-FB9E-4FF0-B76F-8E7F0F3C6473}"/>
                </a:ext>
              </a:extLst>
            </p:cNvPr>
            <p:cNvSpPr/>
            <p:nvPr/>
          </p:nvSpPr>
          <p:spPr>
            <a:xfrm>
              <a:off x="9643959" y="326407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C8AAA65-709E-4116-BA7F-ADDFC78CC119}"/>
                </a:ext>
              </a:extLst>
            </p:cNvPr>
            <p:cNvSpPr/>
            <p:nvPr/>
          </p:nvSpPr>
          <p:spPr>
            <a:xfrm rot="5400000">
              <a:off x="9510375" y="339765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33AD7E7-1BD3-4AAA-9670-91F0D59563A4}"/>
                </a:ext>
              </a:extLst>
            </p:cNvPr>
            <p:cNvSpPr/>
            <p:nvPr/>
          </p:nvSpPr>
          <p:spPr>
            <a:xfrm>
              <a:off x="9258922" y="353124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FCB42F-9DAD-4296-A862-36DEFD59374C}"/>
                </a:ext>
              </a:extLst>
            </p:cNvPr>
            <p:cNvSpPr/>
            <p:nvPr/>
          </p:nvSpPr>
          <p:spPr>
            <a:xfrm rot="5400000">
              <a:off x="9125338" y="366482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42CAF4F-DC24-44F8-BA33-80E70220B568}"/>
                </a:ext>
              </a:extLst>
            </p:cNvPr>
            <p:cNvSpPr/>
            <p:nvPr/>
          </p:nvSpPr>
          <p:spPr>
            <a:xfrm>
              <a:off x="8873886" y="3798408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806F0F0-B6F0-463C-AC35-C9C410D2EF8B}"/>
                </a:ext>
              </a:extLst>
            </p:cNvPr>
            <p:cNvSpPr/>
            <p:nvPr/>
          </p:nvSpPr>
          <p:spPr>
            <a:xfrm rot="5400000">
              <a:off x="8740302" y="3931988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D7AF235-9F70-492E-935D-0FEA0597BC6C}"/>
                </a:ext>
              </a:extLst>
            </p:cNvPr>
            <p:cNvSpPr/>
            <p:nvPr/>
          </p:nvSpPr>
          <p:spPr>
            <a:xfrm>
              <a:off x="8492778" y="4065573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36BEE2B-97FB-4D0C-A007-4A4ADF09C605}"/>
                </a:ext>
              </a:extLst>
            </p:cNvPr>
            <p:cNvSpPr/>
            <p:nvPr/>
          </p:nvSpPr>
          <p:spPr>
            <a:xfrm rot="5400000">
              <a:off x="8359195" y="419739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293E469-40B3-4547-9751-3F978FEAC19B}"/>
                </a:ext>
              </a:extLst>
            </p:cNvPr>
            <p:cNvSpPr/>
            <p:nvPr/>
          </p:nvSpPr>
          <p:spPr>
            <a:xfrm>
              <a:off x="8107742" y="4330981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971CA53-93A4-4DCC-BBA4-884B52EAACBE}"/>
                </a:ext>
              </a:extLst>
            </p:cNvPr>
            <p:cNvSpPr/>
            <p:nvPr/>
          </p:nvSpPr>
          <p:spPr>
            <a:xfrm rot="5400000">
              <a:off x="7974162" y="4464561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74B4DC3-0ED7-4F66-AD2C-A752516881EB}"/>
                </a:ext>
              </a:extLst>
            </p:cNvPr>
            <p:cNvSpPr/>
            <p:nvPr/>
          </p:nvSpPr>
          <p:spPr>
            <a:xfrm>
              <a:off x="7722705" y="4598149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C914B58-848E-4306-B913-99A3EB2A010A}"/>
                </a:ext>
              </a:extLst>
            </p:cNvPr>
            <p:cNvSpPr/>
            <p:nvPr/>
          </p:nvSpPr>
          <p:spPr>
            <a:xfrm rot="5400000">
              <a:off x="7589126" y="4731729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C95DD6C-985D-40E2-9EFF-0E55E982A955}"/>
                </a:ext>
              </a:extLst>
            </p:cNvPr>
            <p:cNvSpPr/>
            <p:nvPr/>
          </p:nvSpPr>
          <p:spPr>
            <a:xfrm>
              <a:off x="7338323" y="487096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2ACF536-66F4-4354-9E00-7F6FD09D7886}"/>
                </a:ext>
              </a:extLst>
            </p:cNvPr>
            <p:cNvSpPr/>
            <p:nvPr/>
          </p:nvSpPr>
          <p:spPr>
            <a:xfrm rot="5400000">
              <a:off x="7204744" y="5004542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1E3895A-F1AB-491E-8C9B-52EA2A66E8B6}"/>
                </a:ext>
              </a:extLst>
            </p:cNvPr>
            <p:cNvSpPr/>
            <p:nvPr/>
          </p:nvSpPr>
          <p:spPr>
            <a:xfrm>
              <a:off x="6944578" y="513813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28F7774-FB41-413F-861C-4C49A82F54C4}"/>
                </a:ext>
              </a:extLst>
            </p:cNvPr>
            <p:cNvSpPr/>
            <p:nvPr/>
          </p:nvSpPr>
          <p:spPr>
            <a:xfrm rot="5400000">
              <a:off x="6810998" y="527171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084921D8-181E-48FD-A9FB-A4DC569A3A50}"/>
                </a:ext>
              </a:extLst>
            </p:cNvPr>
            <p:cNvSpPr/>
            <p:nvPr/>
          </p:nvSpPr>
          <p:spPr>
            <a:xfrm>
              <a:off x="9812332" y="133831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F9F06A6-5E27-4025-977D-1E20ED37403A}"/>
                </a:ext>
              </a:extLst>
            </p:cNvPr>
            <p:cNvSpPr/>
            <p:nvPr/>
          </p:nvSpPr>
          <p:spPr>
            <a:xfrm>
              <a:off x="10410288" y="272181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BB9A083-0B4E-40C7-B90C-4BEAB3951331}"/>
                </a:ext>
              </a:extLst>
            </p:cNvPr>
            <p:cNvSpPr/>
            <p:nvPr/>
          </p:nvSpPr>
          <p:spPr>
            <a:xfrm rot="5400000">
              <a:off x="10276704" y="285539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CDDB7CD-EFA8-4CC6-82D0-3F3A6BB4D499}"/>
                </a:ext>
              </a:extLst>
            </p:cNvPr>
            <p:cNvSpPr/>
            <p:nvPr/>
          </p:nvSpPr>
          <p:spPr>
            <a:xfrm>
              <a:off x="10025251" y="298898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631A99F-F097-42D3-9010-94CA8015C151}"/>
                </a:ext>
              </a:extLst>
            </p:cNvPr>
            <p:cNvSpPr/>
            <p:nvPr/>
          </p:nvSpPr>
          <p:spPr>
            <a:xfrm rot="5400000">
              <a:off x="9891667" y="312256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41D1E58-EE80-4836-AB18-9296EE705BB8}"/>
                </a:ext>
              </a:extLst>
            </p:cNvPr>
            <p:cNvSpPr/>
            <p:nvPr/>
          </p:nvSpPr>
          <p:spPr>
            <a:xfrm>
              <a:off x="5950772" y="4023504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601BA108-F9D8-45F9-9A20-551FF976DE73}"/>
                </a:ext>
              </a:extLst>
            </p:cNvPr>
            <p:cNvSpPr/>
            <p:nvPr/>
          </p:nvSpPr>
          <p:spPr>
            <a:xfrm>
              <a:off x="6548728" y="5406997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153CCEE-1F48-497D-B3FE-3CF7899348A9}"/>
                </a:ext>
              </a:extLst>
            </p:cNvPr>
            <p:cNvSpPr/>
            <p:nvPr/>
          </p:nvSpPr>
          <p:spPr>
            <a:xfrm rot="5400000">
              <a:off x="6415144" y="554058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0F0D6D6-259A-4E5E-9AE8-8854DE53459A}"/>
                </a:ext>
              </a:extLst>
            </p:cNvPr>
            <p:cNvSpPr/>
            <p:nvPr/>
          </p:nvSpPr>
          <p:spPr>
            <a:xfrm>
              <a:off x="6163691" y="5682874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64DEEC8-7575-4CCC-90F4-A44EB0391020}"/>
                </a:ext>
              </a:extLst>
            </p:cNvPr>
            <p:cNvSpPr/>
            <p:nvPr/>
          </p:nvSpPr>
          <p:spPr>
            <a:xfrm rot="5400000">
              <a:off x="6030107" y="5816457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FC715FC-FF19-4085-A694-972E0AC805A7}"/>
              </a:ext>
            </a:extLst>
          </p:cNvPr>
          <p:cNvSpPr txBox="1"/>
          <p:nvPr/>
        </p:nvSpPr>
        <p:spPr>
          <a:xfrm>
            <a:off x="8438193" y="5346242"/>
            <a:ext cx="312149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67">
            <a:extLst>
              <a:ext uri="{FF2B5EF4-FFF2-40B4-BE49-F238E27FC236}">
                <a16:creationId xmlns:a16="http://schemas.microsoft.com/office/drawing/2014/main" id="{34B3EE73-95A4-4796-BBA3-5B9796C82B52}"/>
              </a:ext>
            </a:extLst>
          </p:cNvPr>
          <p:cNvGrpSpPr/>
          <p:nvPr/>
        </p:nvGrpSpPr>
        <p:grpSpPr>
          <a:xfrm>
            <a:off x="798130" y="1555607"/>
            <a:ext cx="4995827" cy="1191037"/>
            <a:chOff x="4822352" y="1916832"/>
            <a:chExt cx="3422056" cy="1191037"/>
          </a:xfrm>
        </p:grpSpPr>
        <p:sp>
          <p:nvSpPr>
            <p:cNvPr id="56" name="Text Placeholder 10">
              <a:extLst>
                <a:ext uri="{FF2B5EF4-FFF2-40B4-BE49-F238E27FC236}">
                  <a16:creationId xmlns:a16="http://schemas.microsoft.com/office/drawing/2014/main" id="{AA744F2C-CEF6-4230-9392-F22F400230B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0F19A5-8894-4FDB-8C21-8EB85E7F14B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58" name="Group 70">
            <a:extLst>
              <a:ext uri="{FF2B5EF4-FFF2-40B4-BE49-F238E27FC236}">
                <a16:creationId xmlns:a16="http://schemas.microsoft.com/office/drawing/2014/main" id="{EDF1BF92-A43A-4B41-8E4A-B9A23FBB6197}"/>
              </a:ext>
            </a:extLst>
          </p:cNvPr>
          <p:cNvGrpSpPr/>
          <p:nvPr/>
        </p:nvGrpSpPr>
        <p:grpSpPr>
          <a:xfrm>
            <a:off x="798130" y="3156000"/>
            <a:ext cx="2340563" cy="1154792"/>
            <a:chOff x="395534" y="3722711"/>
            <a:chExt cx="3972999" cy="115479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B335B-628A-45DB-B063-4E509D07FED9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CAB7D9-D371-464C-BBB3-023F385C25BD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4892E04E-C155-452E-9734-5B685BA4E515}"/>
              </a:ext>
            </a:extLst>
          </p:cNvPr>
          <p:cNvGrpSpPr/>
          <p:nvPr/>
        </p:nvGrpSpPr>
        <p:grpSpPr>
          <a:xfrm>
            <a:off x="3467790" y="3156000"/>
            <a:ext cx="2340563" cy="1154792"/>
            <a:chOff x="395534" y="3722711"/>
            <a:chExt cx="3972999" cy="115479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DF4795-CBAB-41AC-9E8D-24ECCA87517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BDB6137-5A6A-466B-B874-95B0DD02AEC9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Group 30">
            <a:extLst>
              <a:ext uri="{FF2B5EF4-FFF2-40B4-BE49-F238E27FC236}">
                <a16:creationId xmlns:a16="http://schemas.microsoft.com/office/drawing/2014/main" id="{510E0825-0D59-4EA1-9364-A5091C702F48}"/>
              </a:ext>
            </a:extLst>
          </p:cNvPr>
          <p:cNvGrpSpPr/>
          <p:nvPr/>
        </p:nvGrpSpPr>
        <p:grpSpPr>
          <a:xfrm>
            <a:off x="798129" y="4855594"/>
            <a:ext cx="2340563" cy="1154792"/>
            <a:chOff x="395534" y="3722711"/>
            <a:chExt cx="3972999" cy="115479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0089FB-D26E-4A66-9E76-9F9F09F8B4E6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E9F690-5975-4757-8866-20FD27F8EECA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DAECAE68-02A1-4902-A812-FF8B2E05EBC4}"/>
              </a:ext>
            </a:extLst>
          </p:cNvPr>
          <p:cNvGrpSpPr/>
          <p:nvPr/>
        </p:nvGrpSpPr>
        <p:grpSpPr>
          <a:xfrm>
            <a:off x="3467790" y="4855594"/>
            <a:ext cx="2340563" cy="1154792"/>
            <a:chOff x="395534" y="3722711"/>
            <a:chExt cx="3972999" cy="115479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582850-76A7-4E14-BF1F-71B37B751CF4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120FF5-4EC8-4036-9B19-74CB46105106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EDF43B-9336-49AA-9F30-FFA40641AD28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7360D945-59EE-4051-8363-1EA6547EFD0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B554049D-EF85-4157-A87C-EF2F0FEE83FC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3BE8F4DE-21BB-4DD2-9CA0-0AFA74209EB9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101F3F-409E-4539-BF49-D85C958141CD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D4A5913A-2F4F-488B-94C1-A03341A18FCE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69EA899A-2505-4434-BEB1-B05DC42612AC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2E813E17-CCA9-4C6A-9606-D19577B2093F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E1B9717-166B-4219-95B0-6315747EC220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75937799-0DA5-4165-8F30-ECE28FEBF602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F225E710-1571-444D-9FDB-2EEFC506EF9A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DA7FC129-2092-45FA-9023-EC01B68A89FA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F03444-9A93-49ED-9F42-A0A5B5ED154F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A8455F93-EC86-42AC-A0B7-A05D040660E0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A74DD1C4-0269-41EC-BB01-F7205818056D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5D31EB57-7C0B-44E2-8CC7-BD0610770009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5F5E3E-FB95-46BE-8931-78166BD6A863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98E6C-BF1D-4CAF-9D5D-DC2984B9DB02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C0B6A-8A90-41B6-82A1-337BA3C5D172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16D1-2E8A-46A8-A306-DFBFB7D7F15B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25A56-2CEE-4352-9E27-7A3899684798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73339-8EA0-4B53-980D-709B0F4F8F99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D1DBEFD-667A-4D01-A741-D79654DCB606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B613B48B-BA58-45D5-BF41-A7F1F9E85CDC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01398B6D-12F0-41E9-A66C-311125232B0A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E7B932E-393E-478D-8A1E-54DF4E2A15D5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6CE45DA-EFBF-407D-9A60-FD9DF5DAE870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5B04638-D49C-4FC5-B544-F5A37FB73FD3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1D45F18-D3EF-4801-BCA1-EC79920B0AE3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F6544EA-92F9-4790-8694-A7D53070E44C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1F1BA5-2D26-4445-A3CB-2BE98FCC1FD0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57EB80-D931-4413-8D18-37E99F76DBEB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8B0DAC-E3DA-4E7C-9224-E0A8EB33A053}"/>
              </a:ext>
            </a:extLst>
          </p:cNvPr>
          <p:cNvSpPr txBox="1"/>
          <p:nvPr/>
        </p:nvSpPr>
        <p:spPr>
          <a:xfrm>
            <a:off x="681957" y="1467977"/>
            <a:ext cx="267253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FREEPPT7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58147" y="2841091"/>
            <a:ext cx="5142414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F9DB879-189F-484C-99E3-EA0E0261A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1EDAF6-B08E-4326-B4DF-965F5EFCA708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76462-B19C-4F21-9714-6DA27E7955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98AD9-ADF6-4C8C-BB4F-E6CB7C1D035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97DA5D-CF8B-4C35-AA3B-238AC9106C2F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57E47-0100-4247-9216-9443530361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3C6A5-5EC2-4927-94C6-0D6798A8B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70BD98-7B8D-4515-9F97-1C78C6A7FA28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584E902-AE0D-4EF2-98F6-1176AF1D9C8B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3E49767-CBE4-4BEE-A01B-2A63C45FA085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4AA188-9A42-4BAF-9086-5013178441E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CFCBBE0F-7C8E-4B08-A13A-AC29E506F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40646"/>
              </p:ext>
            </p:extLst>
          </p:nvPr>
        </p:nvGraphicFramePr>
        <p:xfrm>
          <a:off x="677111" y="2762659"/>
          <a:ext cx="6472714" cy="34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D856DD3D-F46B-4A68-A035-10748B8C5167}"/>
              </a:ext>
            </a:extLst>
          </p:cNvPr>
          <p:cNvGrpSpPr/>
          <p:nvPr/>
        </p:nvGrpSpPr>
        <p:grpSpPr>
          <a:xfrm>
            <a:off x="1052137" y="1712687"/>
            <a:ext cx="758075" cy="1172525"/>
            <a:chOff x="1246695" y="1623227"/>
            <a:chExt cx="758075" cy="117252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CE83690-982A-4494-9D30-9A83D31084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CE024E2-935F-4A0E-9187-1CDBFCFCE32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A7C717F-3FEC-4329-A439-CAC37EB6E2A2}"/>
              </a:ext>
            </a:extLst>
          </p:cNvPr>
          <p:cNvGrpSpPr/>
          <p:nvPr/>
        </p:nvGrpSpPr>
        <p:grpSpPr>
          <a:xfrm>
            <a:off x="2284307" y="1712687"/>
            <a:ext cx="758075" cy="1172525"/>
            <a:chOff x="1246695" y="1623227"/>
            <a:chExt cx="758075" cy="1172525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C0FF544-F1C2-467A-AC08-B049A88E46A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FD6E9F5-EE84-4704-B9AE-7A22A55DE159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C5EB06-D83E-4224-91BE-298E2CAED3A9}"/>
              </a:ext>
            </a:extLst>
          </p:cNvPr>
          <p:cNvGrpSpPr/>
          <p:nvPr/>
        </p:nvGrpSpPr>
        <p:grpSpPr>
          <a:xfrm>
            <a:off x="3516477" y="1712687"/>
            <a:ext cx="758075" cy="1172525"/>
            <a:chOff x="1246695" y="1623227"/>
            <a:chExt cx="758075" cy="1172525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32397D0-A086-46BB-B379-9A06232EBE19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6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CAFE2C2D-EA61-4BB1-A84D-D1847390A2A2}"/>
                </a:ext>
              </a:extLst>
            </p:cNvPr>
            <p:cNvSpPr/>
            <p:nvPr/>
          </p:nvSpPr>
          <p:spPr>
            <a:xfrm>
              <a:off x="1290128" y="1677679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35358FA-CE5B-49D8-9EB5-A1F360551FEB}"/>
              </a:ext>
            </a:extLst>
          </p:cNvPr>
          <p:cNvGrpSpPr/>
          <p:nvPr/>
        </p:nvGrpSpPr>
        <p:grpSpPr>
          <a:xfrm>
            <a:off x="4748647" y="1712687"/>
            <a:ext cx="758075" cy="1172525"/>
            <a:chOff x="1246695" y="1623227"/>
            <a:chExt cx="758075" cy="1172525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09E3BB0-CCE0-4ED6-B036-0753995B6D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EB4780D-1F37-4F8A-8C31-2123B7D07C0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DB065D-063C-4245-918A-618B422E2DFD}"/>
              </a:ext>
            </a:extLst>
          </p:cNvPr>
          <p:cNvGrpSpPr/>
          <p:nvPr/>
        </p:nvGrpSpPr>
        <p:grpSpPr>
          <a:xfrm>
            <a:off x="5980817" y="1712687"/>
            <a:ext cx="758075" cy="1172525"/>
            <a:chOff x="1246695" y="1623227"/>
            <a:chExt cx="758075" cy="1172525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997D604-1FE7-4F5C-A0A6-EFFEEE49721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3310221-044E-46B0-BADD-11B11AC98FB0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67182111-EF02-4FA7-9702-AED50EAF6F64}"/>
              </a:ext>
            </a:extLst>
          </p:cNvPr>
          <p:cNvSpPr/>
          <p:nvPr/>
        </p:nvSpPr>
        <p:spPr>
          <a:xfrm>
            <a:off x="1278715" y="199021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5E8B3C4A-2E37-4824-8CE9-61FDC96077E1}"/>
              </a:ext>
            </a:extLst>
          </p:cNvPr>
          <p:cNvSpPr/>
          <p:nvPr/>
        </p:nvSpPr>
        <p:spPr>
          <a:xfrm>
            <a:off x="2472687" y="1932296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225F7A5-1B97-4B8E-8FB8-B7BBBBB47022}"/>
              </a:ext>
            </a:extLst>
          </p:cNvPr>
          <p:cNvSpPr/>
          <p:nvPr/>
        </p:nvSpPr>
        <p:spPr>
          <a:xfrm rot="2700000">
            <a:off x="6226893" y="186082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459B389-5D03-441B-9749-40C83415CD34}"/>
              </a:ext>
            </a:extLst>
          </p:cNvPr>
          <p:cNvSpPr/>
          <p:nvPr/>
        </p:nvSpPr>
        <p:spPr>
          <a:xfrm>
            <a:off x="4962952" y="1958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E3D00E-9F93-48A8-8FA9-9C726685EEBA}"/>
              </a:ext>
            </a:extLst>
          </p:cNvPr>
          <p:cNvSpPr/>
          <p:nvPr/>
        </p:nvSpPr>
        <p:spPr>
          <a:xfrm flipH="1">
            <a:off x="3686755" y="1947593"/>
            <a:ext cx="408585" cy="337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AA7BF-0887-44F8-9777-5EBA3A385CD6}"/>
              </a:ext>
            </a:extLst>
          </p:cNvPr>
          <p:cNvSpPr txBox="1"/>
          <p:nvPr/>
        </p:nvSpPr>
        <p:spPr>
          <a:xfrm>
            <a:off x="7650036" y="1715952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9F0E680-5B26-4CA7-85FC-0744B8614772}"/>
              </a:ext>
            </a:extLst>
          </p:cNvPr>
          <p:cNvSpPr txBox="1">
            <a:spLocks/>
          </p:cNvSpPr>
          <p:nvPr/>
        </p:nvSpPr>
        <p:spPr>
          <a:xfrm>
            <a:off x="7650035" y="209756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79CF2-F1A3-40B9-B052-D93C6A2616A6}"/>
              </a:ext>
            </a:extLst>
          </p:cNvPr>
          <p:cNvSpPr txBox="1"/>
          <p:nvPr/>
        </p:nvSpPr>
        <p:spPr>
          <a:xfrm>
            <a:off x="7650036" y="261140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42%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23560E0-4851-487B-B70F-01B75973C1ED}"/>
              </a:ext>
            </a:extLst>
          </p:cNvPr>
          <p:cNvSpPr txBox="1">
            <a:spLocks/>
          </p:cNvSpPr>
          <p:nvPr/>
        </p:nvSpPr>
        <p:spPr>
          <a:xfrm>
            <a:off x="7650035" y="30044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8DF1E-9DA6-406A-96CB-F4CD70CB6890}"/>
              </a:ext>
            </a:extLst>
          </p:cNvPr>
          <p:cNvSpPr txBox="1"/>
          <p:nvPr/>
        </p:nvSpPr>
        <p:spPr>
          <a:xfrm>
            <a:off x="7650036" y="35183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48F3A5A-0C01-43DB-B1D7-F96B3444B905}"/>
              </a:ext>
            </a:extLst>
          </p:cNvPr>
          <p:cNvSpPr txBox="1">
            <a:spLocks/>
          </p:cNvSpPr>
          <p:nvPr/>
        </p:nvSpPr>
        <p:spPr>
          <a:xfrm>
            <a:off x="7650035" y="390701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A84F8-8BB4-4CF5-BE7D-450BF7264972}"/>
              </a:ext>
            </a:extLst>
          </p:cNvPr>
          <p:cNvSpPr txBox="1"/>
          <p:nvPr/>
        </p:nvSpPr>
        <p:spPr>
          <a:xfrm>
            <a:off x="7650036" y="5302600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66%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3FD65FE-EDB0-4376-8463-00712A566154}"/>
              </a:ext>
            </a:extLst>
          </p:cNvPr>
          <p:cNvSpPr txBox="1">
            <a:spLocks/>
          </p:cNvSpPr>
          <p:nvPr/>
        </p:nvSpPr>
        <p:spPr>
          <a:xfrm>
            <a:off x="7650035" y="5689937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CEBDB-731D-4CC7-AA26-7F036330A381}"/>
              </a:ext>
            </a:extLst>
          </p:cNvPr>
          <p:cNvSpPr txBox="1"/>
          <p:nvPr/>
        </p:nvSpPr>
        <p:spPr>
          <a:xfrm>
            <a:off x="7650036" y="442085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E1B8870-2427-4B04-B29D-C0392E80C258}"/>
              </a:ext>
            </a:extLst>
          </p:cNvPr>
          <p:cNvSpPr txBox="1">
            <a:spLocks/>
          </p:cNvSpPr>
          <p:nvPr/>
        </p:nvSpPr>
        <p:spPr>
          <a:xfrm>
            <a:off x="7650035" y="478875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AB83F83-4B3D-4B9C-A23B-64BB51F33FF0}"/>
              </a:ext>
            </a:extLst>
          </p:cNvPr>
          <p:cNvSpPr>
            <a:spLocks noEditPoints="1"/>
          </p:cNvSpPr>
          <p:nvPr/>
        </p:nvSpPr>
        <p:spPr bwMode="auto">
          <a:xfrm>
            <a:off x="3333849" y="144014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8A7217D-9206-43B7-BF28-D96E12B15D01}"/>
              </a:ext>
            </a:extLst>
          </p:cNvPr>
          <p:cNvGrpSpPr/>
          <p:nvPr/>
        </p:nvGrpSpPr>
        <p:grpSpPr>
          <a:xfrm>
            <a:off x="5255479" y="3165431"/>
            <a:ext cx="2518334" cy="914400"/>
            <a:chOff x="4125227" y="1991835"/>
            <a:chExt cx="2518334" cy="914400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4379A8DA-7CD7-4789-AA28-73143A83F19F}"/>
                </a:ext>
              </a:extLst>
            </p:cNvPr>
            <p:cNvSpPr/>
            <p:nvPr/>
          </p:nvSpPr>
          <p:spPr>
            <a:xfrm>
              <a:off x="4235982" y="2016530"/>
              <a:ext cx="2407579" cy="8650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9E318A15-D644-4820-A858-290C02E65027}"/>
                </a:ext>
              </a:extLst>
            </p:cNvPr>
            <p:cNvSpPr/>
            <p:nvPr/>
          </p:nvSpPr>
          <p:spPr>
            <a:xfrm>
              <a:off x="4125227" y="199183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73647C65-D785-479A-9B4F-90D7DCF70FB5}"/>
              </a:ext>
            </a:extLst>
          </p:cNvPr>
          <p:cNvGrpSpPr/>
          <p:nvPr/>
        </p:nvGrpSpPr>
        <p:grpSpPr>
          <a:xfrm>
            <a:off x="8342453" y="1919428"/>
            <a:ext cx="3285802" cy="1107996"/>
            <a:chOff x="3017861" y="4283314"/>
            <a:chExt cx="176300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B84BD-9B2B-44A2-A327-AA1B62DE2AC9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91FBC-E301-4353-9C57-96DF1618C778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77871C-7F10-4979-973D-068AB2FCFA4E}"/>
              </a:ext>
            </a:extLst>
          </p:cNvPr>
          <p:cNvSpPr txBox="1"/>
          <p:nvPr/>
        </p:nvSpPr>
        <p:spPr>
          <a:xfrm>
            <a:off x="6972143" y="2057929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6A8F84B-8D64-472C-8648-DD3EAB5CD83D}"/>
              </a:ext>
            </a:extLst>
          </p:cNvPr>
          <p:cNvGrpSpPr/>
          <p:nvPr/>
        </p:nvGrpSpPr>
        <p:grpSpPr>
          <a:xfrm>
            <a:off x="8342453" y="4293340"/>
            <a:ext cx="3285802" cy="1107996"/>
            <a:chOff x="3017861" y="4283314"/>
            <a:chExt cx="176300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B166C-977D-45EE-AFB6-71C778039387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B4919-298A-46BB-926B-03D7A5AC9F20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396DB0-7133-44C7-B332-253A44276EA1}"/>
              </a:ext>
            </a:extLst>
          </p:cNvPr>
          <p:cNvSpPr txBox="1"/>
          <p:nvPr/>
        </p:nvSpPr>
        <p:spPr>
          <a:xfrm>
            <a:off x="6972143" y="443184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439166" y="3251351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66DB20E-25A5-4D64-A75E-39014BC975F2}"/>
              </a:ext>
            </a:extLst>
          </p:cNvPr>
          <p:cNvSpPr txBox="1">
            <a:spLocks/>
          </p:cNvSpPr>
          <p:nvPr/>
        </p:nvSpPr>
        <p:spPr>
          <a:xfrm>
            <a:off x="8444503" y="5555617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0DB0F0CC-AA94-4B89-9C81-CFD7CCBCF068}"/>
              </a:ext>
            </a:extLst>
          </p:cNvPr>
          <p:cNvSpPr>
            <a:spLocks noChangeAspect="1"/>
          </p:cNvSpPr>
          <p:nvPr/>
        </p:nvSpPr>
        <p:spPr>
          <a:xfrm>
            <a:off x="5521323" y="342967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892A1-92A3-4804-937C-D954706ADFF1}"/>
              </a:ext>
            </a:extLst>
          </p:cNvPr>
          <p:cNvGrpSpPr/>
          <p:nvPr/>
        </p:nvGrpSpPr>
        <p:grpSpPr>
          <a:xfrm flipH="1">
            <a:off x="2603739" y="4815273"/>
            <a:ext cx="2523006" cy="914400"/>
            <a:chOff x="4628457" y="2428541"/>
            <a:chExt cx="2523006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E77A5-0560-4468-9A64-36AB9E751126}"/>
                </a:ext>
              </a:extLst>
            </p:cNvPr>
            <p:cNvSpPr/>
            <p:nvPr/>
          </p:nvSpPr>
          <p:spPr>
            <a:xfrm>
              <a:off x="4746020" y="2453236"/>
              <a:ext cx="2405443" cy="8650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FD0A3D-A941-4930-B0B8-AB017AB58BC7}"/>
                </a:ext>
              </a:extLst>
            </p:cNvPr>
            <p:cNvSpPr/>
            <p:nvPr/>
          </p:nvSpPr>
          <p:spPr>
            <a:xfrm>
              <a:off x="4628457" y="242854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98F6F4E-A3E5-48E0-86ED-29EEC672153C}"/>
              </a:ext>
            </a:extLst>
          </p:cNvPr>
          <p:cNvSpPr/>
          <p:nvPr/>
        </p:nvSpPr>
        <p:spPr>
          <a:xfrm>
            <a:off x="4524824" y="507736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E7848-8369-4B4C-9FB6-70611CD61F85}"/>
              </a:ext>
            </a:extLst>
          </p:cNvPr>
          <p:cNvSpPr txBox="1"/>
          <p:nvPr/>
        </p:nvSpPr>
        <p:spPr>
          <a:xfrm>
            <a:off x="2854899" y="4949308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101EFD-9902-4E11-BF50-9946C0D2F2F9}"/>
              </a:ext>
            </a:extLst>
          </p:cNvPr>
          <p:cNvSpPr txBox="1"/>
          <p:nvPr/>
        </p:nvSpPr>
        <p:spPr>
          <a:xfrm>
            <a:off x="6304122" y="3299466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EBED3B-9CCA-4FC2-9B4C-3C4CEC88C67C}"/>
              </a:ext>
            </a:extLst>
          </p:cNvPr>
          <p:cNvSpPr txBox="1"/>
          <p:nvPr/>
        </p:nvSpPr>
        <p:spPr>
          <a:xfrm>
            <a:off x="646784" y="156656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B82BB-C660-4AC0-883B-6676DC599020}"/>
              </a:ext>
            </a:extLst>
          </p:cNvPr>
          <p:cNvSpPr txBox="1"/>
          <p:nvPr/>
        </p:nvSpPr>
        <p:spPr>
          <a:xfrm>
            <a:off x="646784" y="311573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773E9-6648-48BD-87DF-802AB96E335C}"/>
              </a:ext>
            </a:extLst>
          </p:cNvPr>
          <p:cNvSpPr txBox="1"/>
          <p:nvPr/>
        </p:nvSpPr>
        <p:spPr>
          <a:xfrm>
            <a:off x="646784" y="466491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4C46CB-DAD1-4896-BD17-6C522AFF9882}"/>
              </a:ext>
            </a:extLst>
          </p:cNvPr>
          <p:cNvGrpSpPr/>
          <p:nvPr/>
        </p:nvGrpSpPr>
        <p:grpSpPr>
          <a:xfrm>
            <a:off x="646784" y="2196464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6B4111-C23D-41BD-A9E2-CE4DE5B162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BC96C8-6E26-4A8A-B293-E058D18830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ADA684-1DAD-452E-B377-817FD7019B96}"/>
              </a:ext>
            </a:extLst>
          </p:cNvPr>
          <p:cNvGrpSpPr/>
          <p:nvPr/>
        </p:nvGrpSpPr>
        <p:grpSpPr>
          <a:xfrm>
            <a:off x="646784" y="3745639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5C9A32-79B4-4087-BDFA-3D891D853A9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864746-38AC-4D0A-9936-B6CCE4CE559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F368D7-8D44-460A-81A3-1D928D5B249E}"/>
              </a:ext>
            </a:extLst>
          </p:cNvPr>
          <p:cNvGrpSpPr/>
          <p:nvPr/>
        </p:nvGrpSpPr>
        <p:grpSpPr>
          <a:xfrm>
            <a:off x="646784" y="5294815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05C519-62E3-4E45-848B-9C5F80E3D9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E82F7F-A7CC-4459-9801-410F2D448A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ED2247F-6ECD-45B2-9216-47145FA89476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DC5CB4-4A98-4572-8C81-63843E0F6F1E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C409DFB-C2E8-4094-8ECA-C448ED511A72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A3DF441-47E4-48DF-89E3-83A13FFFDF95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F754C8-C7A5-4123-B1FD-18D5BE19ACF4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32AEAF80-F616-4CDB-9A9E-E1ED2AD850D3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70A66-03D5-4504-A834-04D62903FB1F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5E553-DD69-4165-B6C3-A4789624CAED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F1751-55AF-4A5D-AF35-7F33BB1FD326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A32F6-6D40-4DF1-82C9-3BB95A0E1BA7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11C7CE7-AC17-4828-A3FF-CF8A8CCE665B}"/>
              </a:ext>
            </a:extLst>
          </p:cNvPr>
          <p:cNvGrpSpPr/>
          <p:nvPr/>
        </p:nvGrpSpPr>
        <p:grpSpPr>
          <a:xfrm>
            <a:off x="3603580" y="3285837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EF03A77D-128B-44C5-B9DF-5FC1A6D3CB2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901122F-75CE-4227-8000-20AE9C13640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0694A2-92AE-46F3-80D3-1ABA574D3998}"/>
              </a:ext>
            </a:extLst>
          </p:cNvPr>
          <p:cNvGrpSpPr/>
          <p:nvPr/>
        </p:nvGrpSpPr>
        <p:grpSpPr>
          <a:xfrm>
            <a:off x="4516467" y="2326921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72E76395-0AE1-4FF1-81EE-3AF276127DF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768B2C77-634B-488A-98CA-BAC66A7D9562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E1BDE67-3B43-4188-97D7-30EDA7C8B19C}"/>
              </a:ext>
            </a:extLst>
          </p:cNvPr>
          <p:cNvGrpSpPr/>
          <p:nvPr/>
        </p:nvGrpSpPr>
        <p:grpSpPr>
          <a:xfrm>
            <a:off x="5570026" y="1972795"/>
            <a:ext cx="1080051" cy="1452483"/>
            <a:chOff x="5823708" y="3105088"/>
            <a:chExt cx="1330902" cy="1789834"/>
          </a:xfrm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B6D57405-5111-421C-B7D6-054B004A964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BB220955-501E-46E1-ACD3-461E5413B3EA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57DCA5-043F-4F6F-A6C8-A0BAEC73094B}"/>
              </a:ext>
            </a:extLst>
          </p:cNvPr>
          <p:cNvGrpSpPr/>
          <p:nvPr/>
        </p:nvGrpSpPr>
        <p:grpSpPr>
          <a:xfrm>
            <a:off x="6623584" y="2326921"/>
            <a:ext cx="1080051" cy="1452483"/>
            <a:chOff x="5823708" y="3105088"/>
            <a:chExt cx="1330902" cy="1789834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E56A2364-0F0F-4786-8287-2FC5E79DEF1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21491D0-352E-4F0A-9C6C-C3D2E47D45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0633F0F-F5E6-40F5-B189-6F27019A621F}"/>
              </a:ext>
            </a:extLst>
          </p:cNvPr>
          <p:cNvGrpSpPr/>
          <p:nvPr/>
        </p:nvGrpSpPr>
        <p:grpSpPr>
          <a:xfrm>
            <a:off x="7536470" y="3285837"/>
            <a:ext cx="1080051" cy="1452483"/>
            <a:chOff x="5823708" y="3105088"/>
            <a:chExt cx="1330902" cy="1789834"/>
          </a:xfrm>
        </p:grpSpPr>
        <p:sp>
          <p:nvSpPr>
            <p:cNvPr id="16" name="Graphic 22">
              <a:extLst>
                <a:ext uri="{FF2B5EF4-FFF2-40B4-BE49-F238E27FC236}">
                  <a16:creationId xmlns:a16="http://schemas.microsoft.com/office/drawing/2014/main" id="{502DDFA0-4D4C-4B61-BF0C-386F3476946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1776B8-A705-4DA1-9193-1F151CA3D0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6C68BAC6-0A84-4627-8CB5-E5218A8D2547}"/>
              </a:ext>
            </a:extLst>
          </p:cNvPr>
          <p:cNvSpPr/>
          <p:nvPr/>
        </p:nvSpPr>
        <p:spPr>
          <a:xfrm>
            <a:off x="4000465" y="3704445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6824C044-4880-458D-8C45-837521410740}"/>
              </a:ext>
            </a:extLst>
          </p:cNvPr>
          <p:cNvSpPr/>
          <p:nvPr/>
        </p:nvSpPr>
        <p:spPr>
          <a:xfrm>
            <a:off x="4907173" y="2713068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39FDC945-7235-4FA4-8F57-6DD7E4F39F6F}"/>
              </a:ext>
            </a:extLst>
          </p:cNvPr>
          <p:cNvSpPr/>
          <p:nvPr/>
        </p:nvSpPr>
        <p:spPr>
          <a:xfrm>
            <a:off x="7023614" y="2677312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94985068-C1A4-4EF9-A231-53F4BB37F3BA}"/>
              </a:ext>
            </a:extLst>
          </p:cNvPr>
          <p:cNvSpPr/>
          <p:nvPr/>
        </p:nvSpPr>
        <p:spPr>
          <a:xfrm>
            <a:off x="5955337" y="2351697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7F68805-EAD3-43B8-A113-F501FA2D6763}"/>
              </a:ext>
            </a:extLst>
          </p:cNvPr>
          <p:cNvSpPr/>
          <p:nvPr/>
        </p:nvSpPr>
        <p:spPr>
          <a:xfrm>
            <a:off x="7951517" y="3666351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CF003F7-FACC-4240-83D4-02A6AD871A8D}"/>
              </a:ext>
            </a:extLst>
          </p:cNvPr>
          <p:cNvGrpSpPr/>
          <p:nvPr/>
        </p:nvGrpSpPr>
        <p:grpSpPr>
          <a:xfrm>
            <a:off x="4369695" y="3497973"/>
            <a:ext cx="3465842" cy="3465842"/>
            <a:chOff x="1239645" y="3034337"/>
            <a:chExt cx="3046468" cy="3046468"/>
          </a:xfrm>
        </p:grpSpPr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2CCCC937-3B9B-4D3D-8078-AF4C23E3FF8F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id="{5311C3CF-9547-4A22-8799-B3733671E8A6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40">
                <a:extLst>
                  <a:ext uri="{FF2B5EF4-FFF2-40B4-BE49-F238E27FC236}">
                    <a16:creationId xmlns:a16="http://schemas.microsoft.com/office/drawing/2014/main" id="{BB080A79-F953-416B-9FD4-A0FA792D1200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1A973CC0-4625-486B-B3CE-8E3ACDF7003F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D23072CC-F9A7-473A-A71B-69C9794F9213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32" name="Block Arc 49">
                  <a:extLst>
                    <a:ext uri="{FF2B5EF4-FFF2-40B4-BE49-F238E27FC236}">
                      <a16:creationId xmlns:a16="http://schemas.microsoft.com/office/drawing/2014/main" id="{6C4E68B8-02B7-46A7-AD9E-B13EBCEF201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50">
                  <a:extLst>
                    <a:ext uri="{FF2B5EF4-FFF2-40B4-BE49-F238E27FC236}">
                      <a16:creationId xmlns:a16="http://schemas.microsoft.com/office/drawing/2014/main" id="{CBDDD35C-F21C-4CEB-8034-294170ED096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51">
                  <a:extLst>
                    <a:ext uri="{FF2B5EF4-FFF2-40B4-BE49-F238E27FC236}">
                      <a16:creationId xmlns:a16="http://schemas.microsoft.com/office/drawing/2014/main" id="{D9B39ACD-E4D7-485A-80C8-C27DE2BCA53A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52">
                  <a:extLst>
                    <a:ext uri="{FF2B5EF4-FFF2-40B4-BE49-F238E27FC236}">
                      <a16:creationId xmlns:a16="http://schemas.microsoft.com/office/drawing/2014/main" id="{62550D71-8EC5-4516-A03A-D830EA5E6EDA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E3482C6E-AD35-4EB1-91C3-14B07879A44E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B5ADF088-EC68-4F7A-86E1-4C440C1A7494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30DD6775-B51D-4AC8-AE9D-B237190E7A66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A106991D-5222-4438-9B13-1E8FCC627B8F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C549D236-3FA2-4378-BD1A-52E541A8111F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155D92A6-9510-4609-ABFD-C1806DB074B8}"/>
              </a:ext>
            </a:extLst>
          </p:cNvPr>
          <p:cNvGrpSpPr/>
          <p:nvPr/>
        </p:nvGrpSpPr>
        <p:grpSpPr>
          <a:xfrm>
            <a:off x="8230753" y="1563168"/>
            <a:ext cx="2473560" cy="938008"/>
            <a:chOff x="4969797" y="1546333"/>
            <a:chExt cx="1863180" cy="1047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AA48F1-AE70-4E21-8178-4BEEE5469B5A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AA596F-CE10-462B-9AAA-C946BD20111F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7FB26B38-45F8-4C83-BBAA-382C354B709A}"/>
              </a:ext>
            </a:extLst>
          </p:cNvPr>
          <p:cNvGrpSpPr/>
          <p:nvPr/>
        </p:nvGrpSpPr>
        <p:grpSpPr>
          <a:xfrm>
            <a:off x="8699007" y="2886956"/>
            <a:ext cx="2473560" cy="938008"/>
            <a:chOff x="4969797" y="1546333"/>
            <a:chExt cx="1863180" cy="10476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A1EECD-7EB0-428F-A297-2C3A5722D17B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E165DD-7B51-4898-B834-4C44E02869DC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649C4592-82E2-4C1E-957A-8D16DFFCF745}"/>
              </a:ext>
            </a:extLst>
          </p:cNvPr>
          <p:cNvGrpSpPr/>
          <p:nvPr/>
        </p:nvGrpSpPr>
        <p:grpSpPr>
          <a:xfrm>
            <a:off x="9167261" y="4210744"/>
            <a:ext cx="2473943" cy="938008"/>
            <a:chOff x="4969796" y="1546333"/>
            <a:chExt cx="2006616" cy="10476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F02F5E-9350-42BF-A520-6BC094E83997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1AD590-CE44-4FCB-BD65-EBAB97F2F1DC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11277C58-6115-4090-BD45-645135C97145}"/>
              </a:ext>
            </a:extLst>
          </p:cNvPr>
          <p:cNvGrpSpPr/>
          <p:nvPr/>
        </p:nvGrpSpPr>
        <p:grpSpPr>
          <a:xfrm flipH="1">
            <a:off x="1485939" y="1563168"/>
            <a:ext cx="2473560" cy="938008"/>
            <a:chOff x="4969797" y="1546333"/>
            <a:chExt cx="1863180" cy="10476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C2D50A-89CD-4265-AF38-78411349B99F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F79B07-A291-457E-A12A-184ADCD7444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3">
            <a:extLst>
              <a:ext uri="{FF2B5EF4-FFF2-40B4-BE49-F238E27FC236}">
                <a16:creationId xmlns:a16="http://schemas.microsoft.com/office/drawing/2014/main" id="{9312FCFD-70DB-4E98-80A8-78EFFDB44285}"/>
              </a:ext>
            </a:extLst>
          </p:cNvPr>
          <p:cNvGrpSpPr/>
          <p:nvPr/>
        </p:nvGrpSpPr>
        <p:grpSpPr>
          <a:xfrm flipH="1">
            <a:off x="1017685" y="2886956"/>
            <a:ext cx="2473560" cy="938008"/>
            <a:chOff x="4969797" y="1546333"/>
            <a:chExt cx="1863180" cy="104760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5B3188-4737-4AAE-8D36-3BD7D613AE38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EA2E47-B60B-4330-A1C1-563C7EE1731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2">
            <a:extLst>
              <a:ext uri="{FF2B5EF4-FFF2-40B4-BE49-F238E27FC236}">
                <a16:creationId xmlns:a16="http://schemas.microsoft.com/office/drawing/2014/main" id="{45EE4C61-07E8-442D-9E32-941911E0605E}"/>
              </a:ext>
            </a:extLst>
          </p:cNvPr>
          <p:cNvGrpSpPr/>
          <p:nvPr/>
        </p:nvGrpSpPr>
        <p:grpSpPr>
          <a:xfrm flipH="1">
            <a:off x="549048" y="4210744"/>
            <a:ext cx="2473943" cy="938008"/>
            <a:chOff x="4969796" y="1546333"/>
            <a:chExt cx="2006616" cy="10476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347883-F2CE-4F9B-ABCE-EB8B39DAF035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8B700D-1460-4EE3-89ED-80F665494D79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8" name="Table 3">
            <a:extLst>
              <a:ext uri="{FF2B5EF4-FFF2-40B4-BE49-F238E27FC236}">
                <a16:creationId xmlns:a16="http://schemas.microsoft.com/office/drawing/2014/main" id="{DD0AE8B0-02A4-492A-8F0B-0F47AB426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63110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Oval 4">
            <a:extLst>
              <a:ext uri="{FF2B5EF4-FFF2-40B4-BE49-F238E27FC236}">
                <a16:creationId xmlns:a16="http://schemas.microsoft.com/office/drawing/2014/main" id="{BE2391F2-6257-4862-BBA3-B0A24B75654F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2DEF989A-DAEE-4653-BFC3-19D08D690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8629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Oval 6">
            <a:extLst>
              <a:ext uri="{FF2B5EF4-FFF2-40B4-BE49-F238E27FC236}">
                <a16:creationId xmlns:a16="http://schemas.microsoft.com/office/drawing/2014/main" id="{A46EE5B6-C958-4D78-B269-1D8DCD61EE17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16CFEC6B-A322-4E70-8FF7-BF1F44612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79710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" name="Oval 8">
            <a:extLst>
              <a:ext uri="{FF2B5EF4-FFF2-40B4-BE49-F238E27FC236}">
                <a16:creationId xmlns:a16="http://schemas.microsoft.com/office/drawing/2014/main" id="{36B7C3DB-1478-46CD-8FBF-B1BD03B8F261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4" name="Table 9">
            <a:extLst>
              <a:ext uri="{FF2B5EF4-FFF2-40B4-BE49-F238E27FC236}">
                <a16:creationId xmlns:a16="http://schemas.microsoft.com/office/drawing/2014/main" id="{272D7B2F-07C1-42A1-B4CE-01E5F822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74620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Oval 10">
            <a:extLst>
              <a:ext uri="{FF2B5EF4-FFF2-40B4-BE49-F238E27FC236}">
                <a16:creationId xmlns:a16="http://schemas.microsoft.com/office/drawing/2014/main" id="{8DDEE358-F277-4324-9DAA-FA5C98CD1CE0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D7209B-DE8A-4B45-98DE-82E849D070D8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73E0CD-8CBC-4AB8-9059-B28AFDB1DEFD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A7797F-9D0A-48AC-9493-CEDB364E0B16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C46486-9FD5-4169-AF85-91C5994DD966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8086A8F-58FE-46CF-9887-4B2C2B496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E3A0A97-C6E0-41F9-A3BA-BA5DFFCEF2AE}"/>
              </a:ext>
            </a:extLst>
          </p:cNvPr>
          <p:cNvSpPr/>
          <p:nvPr/>
        </p:nvSpPr>
        <p:spPr>
          <a:xfrm rot="19700944">
            <a:off x="2430668" y="1987343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A7E18-0532-4D81-9AA0-DDFA5B31CDB7}"/>
              </a:ext>
            </a:extLst>
          </p:cNvPr>
          <p:cNvSpPr txBox="1"/>
          <p:nvPr/>
        </p:nvSpPr>
        <p:spPr>
          <a:xfrm>
            <a:off x="7013750" y="3100243"/>
            <a:ext cx="454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0B5A6561-A569-48F5-8D8B-D237612507C2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DDCD71-52E6-4FBF-9F0F-D9FD85A7FB84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E8108-7F92-4970-A125-C43F40CB537A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7157B6C0-79A8-47DE-8224-60CDEE96279F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5E9FC-3D2B-47CB-85AE-8949282D5491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930E90-1C2A-410C-B4A7-CC0571AB32FD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45E4F9-15CF-4AA0-A164-B3DF71CDE76E}"/>
              </a:ext>
            </a:extLst>
          </p:cNvPr>
          <p:cNvSpPr txBox="1"/>
          <p:nvPr/>
        </p:nvSpPr>
        <p:spPr>
          <a:xfrm>
            <a:off x="10191639" y="4529215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6A034887-C9E6-4C5A-92B5-888B150F2E28}"/>
              </a:ext>
            </a:extLst>
          </p:cNvPr>
          <p:cNvGrpSpPr/>
          <p:nvPr/>
        </p:nvGrpSpPr>
        <p:grpSpPr>
          <a:xfrm>
            <a:off x="9028022" y="5322898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D1D4DB-84B8-4B91-96A9-E67CEEA9DF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221120-EBAA-499B-BCF6-708B83AD0BF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E1FE27-9798-4A71-A6A2-BDFE161667DD}"/>
              </a:ext>
            </a:extLst>
          </p:cNvPr>
          <p:cNvSpPr txBox="1"/>
          <p:nvPr/>
        </p:nvSpPr>
        <p:spPr>
          <a:xfrm>
            <a:off x="7315200" y="4532798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7F26CD7-EFBA-4FF1-B4BC-DCD208494E86}"/>
              </a:ext>
            </a:extLst>
          </p:cNvPr>
          <p:cNvGrpSpPr/>
          <p:nvPr/>
        </p:nvGrpSpPr>
        <p:grpSpPr>
          <a:xfrm>
            <a:off x="6151583" y="5326482"/>
            <a:ext cx="2531919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E8BD5-323D-4A95-9358-C7C10B76AC4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53AF68-B793-41DA-AD68-ECA8C1DA447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7">
            <a:extLst>
              <a:ext uri="{FF2B5EF4-FFF2-40B4-BE49-F238E27FC236}">
                <a16:creationId xmlns:a16="http://schemas.microsoft.com/office/drawing/2014/main" id="{AACC1D59-4D17-4BFC-8713-E1ED67ACDDA6}"/>
              </a:ext>
            </a:extLst>
          </p:cNvPr>
          <p:cNvSpPr/>
          <p:nvPr/>
        </p:nvSpPr>
        <p:spPr>
          <a:xfrm rot="120000">
            <a:off x="5331995" y="6189819"/>
            <a:ext cx="774724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E2DCBEDB-5599-455E-AA5A-3C89240365F3}"/>
              </a:ext>
            </a:extLst>
          </p:cNvPr>
          <p:cNvSpPr/>
          <p:nvPr/>
        </p:nvSpPr>
        <p:spPr>
          <a:xfrm rot="120000">
            <a:off x="5450096" y="570352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BBA9BAED-687C-4367-88CD-7CB2A710A7F0}"/>
              </a:ext>
            </a:extLst>
          </p:cNvPr>
          <p:cNvSpPr/>
          <p:nvPr/>
        </p:nvSpPr>
        <p:spPr>
          <a:xfrm rot="120000">
            <a:off x="5157427" y="5473415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D304DA7-1471-4B87-A60F-0F62F64FC744}"/>
              </a:ext>
            </a:extLst>
          </p:cNvPr>
          <p:cNvSpPr/>
          <p:nvPr/>
        </p:nvSpPr>
        <p:spPr>
          <a:xfrm rot="120000">
            <a:off x="4851212" y="5244994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CBC74D8E-BCB3-4FF7-BD49-CAB941D4992F}"/>
              </a:ext>
            </a:extLst>
          </p:cNvPr>
          <p:cNvSpPr/>
          <p:nvPr/>
        </p:nvSpPr>
        <p:spPr>
          <a:xfrm rot="120000">
            <a:off x="4560224" y="501408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8F7E109-8C96-4293-BA94-32B148F02F92}"/>
              </a:ext>
            </a:extLst>
          </p:cNvPr>
          <p:cNvSpPr/>
          <p:nvPr/>
        </p:nvSpPr>
        <p:spPr>
          <a:xfrm rot="120000">
            <a:off x="3848225" y="4751506"/>
            <a:ext cx="774724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43F05D71-6FD0-4802-8150-2AF671077A0E}"/>
              </a:ext>
            </a:extLst>
          </p:cNvPr>
          <p:cNvSpPr/>
          <p:nvPr/>
        </p:nvSpPr>
        <p:spPr>
          <a:xfrm rot="120000">
            <a:off x="4851214" y="4505549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A0D6C450-4657-4DAB-AFBE-E3F157B9FA2B}"/>
              </a:ext>
            </a:extLst>
          </p:cNvPr>
          <p:cNvSpPr/>
          <p:nvPr/>
        </p:nvSpPr>
        <p:spPr>
          <a:xfrm rot="120000">
            <a:off x="5158825" y="4385797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22FD41EC-DAB0-471D-9445-6E5C287646FE}"/>
              </a:ext>
            </a:extLst>
          </p:cNvPr>
          <p:cNvSpPr/>
          <p:nvPr/>
        </p:nvSpPr>
        <p:spPr>
          <a:xfrm rot="120000">
            <a:off x="5455636" y="426604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A34E4969-3ACD-4C92-89E7-DD806AF15F26}"/>
              </a:ext>
            </a:extLst>
          </p:cNvPr>
          <p:cNvSpPr/>
          <p:nvPr/>
        </p:nvSpPr>
        <p:spPr>
          <a:xfrm rot="120000">
            <a:off x="5763529" y="415183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431DE944-5E57-4BD4-AE8B-13F6F1671A12}"/>
              </a:ext>
            </a:extLst>
          </p:cNvPr>
          <p:cNvSpPr/>
          <p:nvPr/>
        </p:nvSpPr>
        <p:spPr>
          <a:xfrm rot="120000">
            <a:off x="6032501" y="4067319"/>
            <a:ext cx="774724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5701D730-2056-4EE6-92D1-01C0D06EDAB2}"/>
              </a:ext>
            </a:extLst>
          </p:cNvPr>
          <p:cNvSpPr/>
          <p:nvPr/>
        </p:nvSpPr>
        <p:spPr>
          <a:xfrm rot="120000">
            <a:off x="6210446" y="3552364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14B1AF0F-CFFD-46F7-8366-BAEB78626AD1}"/>
              </a:ext>
            </a:extLst>
          </p:cNvPr>
          <p:cNvSpPr/>
          <p:nvPr/>
        </p:nvSpPr>
        <p:spPr>
          <a:xfrm rot="120000">
            <a:off x="5917777" y="3322251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EE06F2C1-8C28-42E0-86F4-BAAFC07F6D0A}"/>
              </a:ext>
            </a:extLst>
          </p:cNvPr>
          <p:cNvSpPr/>
          <p:nvPr/>
        </p:nvSpPr>
        <p:spPr>
          <a:xfrm rot="120000">
            <a:off x="5611563" y="3093830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0A28A904-4465-48F1-9F92-45AD02A5546F}"/>
              </a:ext>
            </a:extLst>
          </p:cNvPr>
          <p:cNvSpPr/>
          <p:nvPr/>
        </p:nvSpPr>
        <p:spPr>
          <a:xfrm rot="120000">
            <a:off x="5320574" y="2862923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5AD1758A-702F-4099-9B95-74421A22E873}"/>
              </a:ext>
            </a:extLst>
          </p:cNvPr>
          <p:cNvSpPr/>
          <p:nvPr/>
        </p:nvSpPr>
        <p:spPr>
          <a:xfrm rot="120000">
            <a:off x="4608575" y="2600343"/>
            <a:ext cx="774724" cy="183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CD1F30C-14CC-4FB0-B6F2-53B54B6E9788}"/>
              </a:ext>
            </a:extLst>
          </p:cNvPr>
          <p:cNvSpPr/>
          <p:nvPr/>
        </p:nvSpPr>
        <p:spPr>
          <a:xfrm flipH="1">
            <a:off x="6173594" y="2107341"/>
            <a:ext cx="780650" cy="133096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6F5C43F0-7AB8-4727-A361-0BB2E8EAD805}"/>
              </a:ext>
            </a:extLst>
          </p:cNvPr>
          <p:cNvGrpSpPr/>
          <p:nvPr/>
        </p:nvGrpSpPr>
        <p:grpSpPr>
          <a:xfrm>
            <a:off x="5939794" y="4773543"/>
            <a:ext cx="856910" cy="1152394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033E1961-6A18-450F-9F76-5017CD81255D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EC238B7-FA0D-4BA6-83D3-64A9E88EDCB7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921B2B9D-86F0-4431-BF8D-40EFCA7BD22D}"/>
              </a:ext>
            </a:extLst>
          </p:cNvPr>
          <p:cNvGrpSpPr/>
          <p:nvPr/>
        </p:nvGrpSpPr>
        <p:grpSpPr>
          <a:xfrm>
            <a:off x="6745049" y="2616791"/>
            <a:ext cx="856910" cy="1152394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62926DEE-A401-4E6C-8784-A5220980518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E06698F-7BD7-4CF9-B92B-1D0CAA07BBF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6D8289B-FCAD-4F33-BC96-6AB907FDBAA6}"/>
              </a:ext>
            </a:extLst>
          </p:cNvPr>
          <p:cNvGrpSpPr/>
          <p:nvPr/>
        </p:nvGrpSpPr>
        <p:grpSpPr>
          <a:xfrm>
            <a:off x="4362485" y="3287976"/>
            <a:ext cx="856910" cy="1152394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E224FE82-A80C-4E96-BB6D-C49AF4FDC28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7B732D8D-8282-4BF4-9B25-297ADA3D0E9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09DFA34-5BD2-4499-9312-867233E26AD0}"/>
              </a:ext>
            </a:extLst>
          </p:cNvPr>
          <p:cNvSpPr/>
          <p:nvPr/>
        </p:nvSpPr>
        <p:spPr>
          <a:xfrm>
            <a:off x="6216589" y="5092948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9951A5E8-F9BE-45AF-942A-306F14A577D8}"/>
              </a:ext>
            </a:extLst>
          </p:cNvPr>
          <p:cNvSpPr/>
          <p:nvPr/>
        </p:nvSpPr>
        <p:spPr>
          <a:xfrm>
            <a:off x="7010552" y="289683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5423E2C-A40A-4FAF-BA9C-8D947116A29E}"/>
              </a:ext>
            </a:extLst>
          </p:cNvPr>
          <p:cNvSpPr/>
          <p:nvPr/>
        </p:nvSpPr>
        <p:spPr>
          <a:xfrm>
            <a:off x="4629298" y="3540330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7452B7F8-1C18-4207-8211-055B5B9A5350}"/>
              </a:ext>
            </a:extLst>
          </p:cNvPr>
          <p:cNvGrpSpPr/>
          <p:nvPr/>
        </p:nvGrpSpPr>
        <p:grpSpPr>
          <a:xfrm>
            <a:off x="4889024" y="1434176"/>
            <a:ext cx="856910" cy="1152394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5C82774D-D082-437F-B369-C40232F6D52E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1260CD1E-2D63-4C85-9B4E-4275ECC32ACF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5586411-1EE9-455C-BE26-35E958451B20}"/>
              </a:ext>
            </a:extLst>
          </p:cNvPr>
          <p:cNvSpPr/>
          <p:nvPr/>
        </p:nvSpPr>
        <p:spPr>
          <a:xfrm>
            <a:off x="5167025" y="1733367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608D760-F223-41FC-84D0-1EAB754EAE0E}"/>
              </a:ext>
            </a:extLst>
          </p:cNvPr>
          <p:cNvGrpSpPr/>
          <p:nvPr/>
        </p:nvGrpSpPr>
        <p:grpSpPr>
          <a:xfrm>
            <a:off x="755550" y="1762822"/>
            <a:ext cx="3732743" cy="957368"/>
            <a:chOff x="621986" y="2937580"/>
            <a:chExt cx="3732743" cy="9573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3EBC78-2689-432C-B32B-67348BDD926A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FBD122-57C0-48A2-A0BD-9654C7DF29F8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E116CF4-539E-4D5D-A7C3-155DB0A9E43C}"/>
              </a:ext>
            </a:extLst>
          </p:cNvPr>
          <p:cNvGrpSpPr/>
          <p:nvPr/>
        </p:nvGrpSpPr>
        <p:grpSpPr>
          <a:xfrm>
            <a:off x="475795" y="4050788"/>
            <a:ext cx="3732743" cy="957368"/>
            <a:chOff x="621986" y="2937580"/>
            <a:chExt cx="3732743" cy="9573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980F9E-7C1A-4AB8-A0D1-6AB9730EE31E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FD97FE-01E0-4AA4-B640-5F31D877F4D2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EA80050-64D4-413C-9C31-998B273022E9}"/>
              </a:ext>
            </a:extLst>
          </p:cNvPr>
          <p:cNvGrpSpPr/>
          <p:nvPr/>
        </p:nvGrpSpPr>
        <p:grpSpPr>
          <a:xfrm>
            <a:off x="7232917" y="5193901"/>
            <a:ext cx="3732743" cy="957368"/>
            <a:chOff x="7841413" y="2937580"/>
            <a:chExt cx="3732743" cy="9573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7ADD0B-9690-4B8A-94CA-EACAC7435C5B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210803-F714-4B97-BBDB-D8BCC32D9FDF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D0EDD40-4AB0-4F31-B14E-BBE50A5EAD04}"/>
              </a:ext>
            </a:extLst>
          </p:cNvPr>
          <p:cNvGrpSpPr/>
          <p:nvPr/>
        </p:nvGrpSpPr>
        <p:grpSpPr>
          <a:xfrm>
            <a:off x="8013535" y="3240299"/>
            <a:ext cx="3732743" cy="957368"/>
            <a:chOff x="7841413" y="2937580"/>
            <a:chExt cx="3732743" cy="9573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B9B58-1DDE-4F0E-A000-0F73F493D5A7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DB4A7A-EDC2-4812-94B0-848778FA9C62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호 2">
            <a:extLst>
              <a:ext uri="{FF2B5EF4-FFF2-40B4-BE49-F238E27FC236}">
                <a16:creationId xmlns:a16="http://schemas.microsoft.com/office/drawing/2014/main" id="{432757DA-5465-4E8F-B68B-CC1D50714546}"/>
              </a:ext>
            </a:extLst>
          </p:cNvPr>
          <p:cNvSpPr>
            <a:spLocks noChangeAspect="1"/>
          </p:cNvSpPr>
          <p:nvPr/>
        </p:nvSpPr>
        <p:spPr>
          <a:xfrm rot="10800000">
            <a:off x="989316" y="3206576"/>
            <a:ext cx="1620000" cy="1620000"/>
          </a:xfrm>
          <a:prstGeom prst="arc">
            <a:avLst>
              <a:gd name="adj1" fmla="val 11736209"/>
              <a:gd name="adj2" fmla="val 2081007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7B5EE52C-CEC1-46DA-98FB-272D1FD6C9EB}"/>
              </a:ext>
            </a:extLst>
          </p:cNvPr>
          <p:cNvSpPr>
            <a:spLocks noChangeAspect="1"/>
          </p:cNvSpPr>
          <p:nvPr/>
        </p:nvSpPr>
        <p:spPr>
          <a:xfrm rot="10800000">
            <a:off x="2777658" y="3026576"/>
            <a:ext cx="1980000" cy="1980000"/>
          </a:xfrm>
          <a:prstGeom prst="arc">
            <a:avLst>
              <a:gd name="adj1" fmla="val 590461"/>
              <a:gd name="adj2" fmla="val 10058746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>
            <a:extLst>
              <a:ext uri="{FF2B5EF4-FFF2-40B4-BE49-F238E27FC236}">
                <a16:creationId xmlns:a16="http://schemas.microsoft.com/office/drawing/2014/main" id="{1BB934CD-8225-434F-9BE6-61ABF7BEE7CD}"/>
              </a:ext>
            </a:extLst>
          </p:cNvPr>
          <p:cNvSpPr>
            <a:spLocks noChangeAspect="1"/>
          </p:cNvSpPr>
          <p:nvPr/>
        </p:nvSpPr>
        <p:spPr>
          <a:xfrm rot="10800000">
            <a:off x="9582684" y="3206576"/>
            <a:ext cx="1620000" cy="1620000"/>
          </a:xfrm>
          <a:prstGeom prst="arc">
            <a:avLst>
              <a:gd name="adj1" fmla="val 11729278"/>
              <a:gd name="adj2" fmla="val 2077442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원호 5">
            <a:extLst>
              <a:ext uri="{FF2B5EF4-FFF2-40B4-BE49-F238E27FC236}">
                <a16:creationId xmlns:a16="http://schemas.microsoft.com/office/drawing/2014/main" id="{A043CB7F-8BD1-4684-B3A6-E3F808679CDF}"/>
              </a:ext>
            </a:extLst>
          </p:cNvPr>
          <p:cNvSpPr>
            <a:spLocks noChangeAspect="1"/>
          </p:cNvSpPr>
          <p:nvPr/>
        </p:nvSpPr>
        <p:spPr>
          <a:xfrm rot="10800000">
            <a:off x="7434342" y="3026576"/>
            <a:ext cx="1980000" cy="1980000"/>
          </a:xfrm>
          <a:prstGeom prst="arc">
            <a:avLst>
              <a:gd name="adj1" fmla="val 636328"/>
              <a:gd name="adj2" fmla="val 10139064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호 6">
            <a:extLst>
              <a:ext uri="{FF2B5EF4-FFF2-40B4-BE49-F238E27FC236}">
                <a16:creationId xmlns:a16="http://schemas.microsoft.com/office/drawing/2014/main" id="{09FCE5E9-6147-43D6-AF2B-92D4C510516A}"/>
              </a:ext>
            </a:extLst>
          </p:cNvPr>
          <p:cNvSpPr>
            <a:spLocks noChangeAspect="1"/>
          </p:cNvSpPr>
          <p:nvPr/>
        </p:nvSpPr>
        <p:spPr>
          <a:xfrm rot="10800000">
            <a:off x="4926000" y="2846576"/>
            <a:ext cx="2340000" cy="2340000"/>
          </a:xfrm>
          <a:prstGeom prst="arc">
            <a:avLst>
              <a:gd name="adj1" fmla="val 11452794"/>
              <a:gd name="adj2" fmla="val 20925701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469BAD-CB1D-4485-933A-B3C96EB86E6C}"/>
              </a:ext>
            </a:extLst>
          </p:cNvPr>
          <p:cNvSpPr/>
          <p:nvPr/>
        </p:nvSpPr>
        <p:spPr>
          <a:xfrm>
            <a:off x="0" y="3806887"/>
            <a:ext cx="12192000" cy="419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E9DC250-1C53-4EB5-9EC3-A6A4CF4361A3}"/>
              </a:ext>
            </a:extLst>
          </p:cNvPr>
          <p:cNvSpPr>
            <a:spLocks noChangeAspect="1"/>
          </p:cNvSpPr>
          <p:nvPr/>
        </p:nvSpPr>
        <p:spPr>
          <a:xfrm>
            <a:off x="1165603" y="3386576"/>
            <a:ext cx="1260000" cy="126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53CAE5-822D-47D5-B87D-5BC5C35B266A}"/>
              </a:ext>
            </a:extLst>
          </p:cNvPr>
          <p:cNvSpPr>
            <a:spLocks noChangeAspect="1"/>
          </p:cNvSpPr>
          <p:nvPr/>
        </p:nvSpPr>
        <p:spPr>
          <a:xfrm>
            <a:off x="2957625" y="3206576"/>
            <a:ext cx="1620000" cy="162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3B56C9E-7B99-4AF1-86CB-30521829A2F8}"/>
              </a:ext>
            </a:extLst>
          </p:cNvPr>
          <p:cNvSpPr>
            <a:spLocks noChangeAspect="1"/>
          </p:cNvSpPr>
          <p:nvPr/>
        </p:nvSpPr>
        <p:spPr>
          <a:xfrm>
            <a:off x="5109647" y="3026576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4404DF-1B69-4DA3-A89C-50260FE047D4}"/>
              </a:ext>
            </a:extLst>
          </p:cNvPr>
          <p:cNvSpPr>
            <a:spLocks noChangeAspect="1"/>
          </p:cNvSpPr>
          <p:nvPr/>
        </p:nvSpPr>
        <p:spPr>
          <a:xfrm>
            <a:off x="7621669" y="3206576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B944252-5AC5-45DC-A09C-A9C438B481F2}"/>
              </a:ext>
            </a:extLst>
          </p:cNvPr>
          <p:cNvSpPr>
            <a:spLocks noChangeAspect="1"/>
          </p:cNvSpPr>
          <p:nvPr/>
        </p:nvSpPr>
        <p:spPr>
          <a:xfrm>
            <a:off x="9773691" y="3386576"/>
            <a:ext cx="1260000" cy="126000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B09CD4F9-D26F-46E3-89DF-3DD6B91A37D2}"/>
              </a:ext>
            </a:extLst>
          </p:cNvPr>
          <p:cNvSpPr>
            <a:spLocks noChangeAspect="1"/>
          </p:cNvSpPr>
          <p:nvPr/>
        </p:nvSpPr>
        <p:spPr>
          <a:xfrm>
            <a:off x="989316" y="3207822"/>
            <a:ext cx="1620000" cy="1620000"/>
          </a:xfrm>
          <a:prstGeom prst="arc">
            <a:avLst>
              <a:gd name="adj1" fmla="val 12235672"/>
              <a:gd name="adj2" fmla="val 20059339"/>
            </a:avLst>
          </a:prstGeom>
          <a:ln w="190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6FCDA220-E3EF-4017-A886-65D283FB04CF}"/>
              </a:ext>
            </a:extLst>
          </p:cNvPr>
          <p:cNvSpPr>
            <a:spLocks noChangeAspect="1"/>
          </p:cNvSpPr>
          <p:nvPr/>
        </p:nvSpPr>
        <p:spPr>
          <a:xfrm>
            <a:off x="2777658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4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원호 15">
            <a:extLst>
              <a:ext uri="{FF2B5EF4-FFF2-40B4-BE49-F238E27FC236}">
                <a16:creationId xmlns:a16="http://schemas.microsoft.com/office/drawing/2014/main" id="{F288BCBA-57E6-4B4E-A86B-6C1CF2D8A2CB}"/>
              </a:ext>
            </a:extLst>
          </p:cNvPr>
          <p:cNvSpPr>
            <a:spLocks noChangeAspect="1"/>
          </p:cNvSpPr>
          <p:nvPr/>
        </p:nvSpPr>
        <p:spPr>
          <a:xfrm>
            <a:off x="9582684" y="3207822"/>
            <a:ext cx="1620000" cy="1620000"/>
          </a:xfrm>
          <a:prstGeom prst="arc">
            <a:avLst>
              <a:gd name="adj1" fmla="val 12235672"/>
              <a:gd name="adj2" fmla="val 20214018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호 16">
            <a:extLst>
              <a:ext uri="{FF2B5EF4-FFF2-40B4-BE49-F238E27FC236}">
                <a16:creationId xmlns:a16="http://schemas.microsoft.com/office/drawing/2014/main" id="{071C0D9E-1385-454F-B2F1-6ECDBC383C53}"/>
              </a:ext>
            </a:extLst>
          </p:cNvPr>
          <p:cNvSpPr>
            <a:spLocks noChangeAspect="1"/>
          </p:cNvSpPr>
          <p:nvPr/>
        </p:nvSpPr>
        <p:spPr>
          <a:xfrm>
            <a:off x="7434342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F436DDE3-43CB-4269-B1F0-F389565724DF}"/>
              </a:ext>
            </a:extLst>
          </p:cNvPr>
          <p:cNvSpPr>
            <a:spLocks noChangeAspect="1"/>
          </p:cNvSpPr>
          <p:nvPr/>
        </p:nvSpPr>
        <p:spPr>
          <a:xfrm>
            <a:off x="4926000" y="2847822"/>
            <a:ext cx="2340000" cy="2340000"/>
          </a:xfrm>
          <a:prstGeom prst="arc">
            <a:avLst>
              <a:gd name="adj1" fmla="val 12235672"/>
              <a:gd name="adj2" fmla="val 20196667"/>
            </a:avLst>
          </a:prstGeom>
          <a:ln w="190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A9F39FE-1943-454C-8BAE-81FE66009CB1}"/>
              </a:ext>
            </a:extLst>
          </p:cNvPr>
          <p:cNvSpPr/>
          <p:nvPr/>
        </p:nvSpPr>
        <p:spPr>
          <a:xfrm>
            <a:off x="10234550" y="3842401"/>
            <a:ext cx="347961" cy="3257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53CA2B7B-2BC1-41AD-BB19-C3F33EBDA185}"/>
              </a:ext>
            </a:extLst>
          </p:cNvPr>
          <p:cNvSpPr/>
          <p:nvPr/>
        </p:nvSpPr>
        <p:spPr>
          <a:xfrm>
            <a:off x="8194202" y="3842401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7A28967-3718-45C7-B449-2DC86E0B377F}"/>
              </a:ext>
            </a:extLst>
          </p:cNvPr>
          <p:cNvSpPr/>
          <p:nvPr/>
        </p:nvSpPr>
        <p:spPr>
          <a:xfrm rot="2700000">
            <a:off x="1685863" y="3749322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5DD122A-0274-4D85-B9CE-765E50572C62}"/>
              </a:ext>
            </a:extLst>
          </p:cNvPr>
          <p:cNvSpPr/>
          <p:nvPr/>
        </p:nvSpPr>
        <p:spPr>
          <a:xfrm flipH="1">
            <a:off x="3501865" y="3806887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04EE2527-FC39-4228-B93F-08F3DC056707}"/>
              </a:ext>
            </a:extLst>
          </p:cNvPr>
          <p:cNvSpPr>
            <a:spLocks noChangeAspect="1"/>
          </p:cNvSpPr>
          <p:nvPr/>
        </p:nvSpPr>
        <p:spPr>
          <a:xfrm>
            <a:off x="5760544" y="3667005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7F54F988-E210-48D4-93D9-26CAEA5897ED}"/>
              </a:ext>
            </a:extLst>
          </p:cNvPr>
          <p:cNvGrpSpPr/>
          <p:nvPr/>
        </p:nvGrpSpPr>
        <p:grpSpPr>
          <a:xfrm>
            <a:off x="804567" y="2092900"/>
            <a:ext cx="204344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940DC-4A01-48D1-862A-680880B0B06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13071-93D3-4C72-846E-7DB64A997D4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DCD24D9D-E7C5-41F7-A770-C580CBE1ADD3}"/>
              </a:ext>
            </a:extLst>
          </p:cNvPr>
          <p:cNvGrpSpPr/>
          <p:nvPr/>
        </p:nvGrpSpPr>
        <p:grpSpPr>
          <a:xfrm flipH="1">
            <a:off x="5078358" y="1745317"/>
            <a:ext cx="204344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57C8E4-15C8-4D0E-B965-41B92ED70AF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EF666D-F71B-4537-A854-7244A30BADC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CFBA24C-6DFB-4EAA-B09B-66752DE3BD20}"/>
              </a:ext>
            </a:extLst>
          </p:cNvPr>
          <p:cNvGrpSpPr/>
          <p:nvPr/>
        </p:nvGrpSpPr>
        <p:grpSpPr>
          <a:xfrm flipH="1">
            <a:off x="2745904" y="5185330"/>
            <a:ext cx="204344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DCEE0C-CC06-4E50-9BE9-F072ECC0E36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D6ADD-D5BD-4C71-B13A-C49942A8CDD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02B21082-8C1C-49BF-A838-F0A51AFA7A58}"/>
              </a:ext>
            </a:extLst>
          </p:cNvPr>
          <p:cNvGrpSpPr/>
          <p:nvPr/>
        </p:nvGrpSpPr>
        <p:grpSpPr>
          <a:xfrm flipH="1">
            <a:off x="7445194" y="5185330"/>
            <a:ext cx="2043441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2E21-107D-4D63-BC12-990689FC106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DF9963-D8CA-4C8C-8767-BC965B499A2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843145B4-57F2-4FDF-BD07-4F1A7AC67D83}"/>
              </a:ext>
            </a:extLst>
          </p:cNvPr>
          <p:cNvGrpSpPr/>
          <p:nvPr/>
        </p:nvGrpSpPr>
        <p:grpSpPr>
          <a:xfrm flipH="1">
            <a:off x="9372245" y="2092900"/>
            <a:ext cx="2043441" cy="899548"/>
            <a:chOff x="1130190" y="4149080"/>
            <a:chExt cx="1523461" cy="8995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6F4339-B4A4-47CA-AA47-72ACBFF540A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D64252-B0DF-4FEE-9F08-22CE4CB25A5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">
            <a:extLst>
              <a:ext uri="{FF2B5EF4-FFF2-40B4-BE49-F238E27FC236}">
                <a16:creationId xmlns:a16="http://schemas.microsoft.com/office/drawing/2014/main" id="{05E525B7-4042-4498-8DDD-32CC5FC9B72E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3B9599F-633D-46E8-A6E6-61D128EBB674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4324-944F-4AD9-A6C4-93C69EC80830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B9F69-E2B6-4A4C-BE15-7ACFB0D05557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5B33CFF-28D8-4EED-A24A-01AD03775861}"/>
              </a:ext>
            </a:extLst>
          </p:cNvPr>
          <p:cNvSpPr/>
          <p:nvPr/>
        </p:nvSpPr>
        <p:spPr>
          <a:xfrm>
            <a:off x="5428034" y="807396"/>
            <a:ext cx="6335949" cy="5466944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8017" y="379824"/>
            <a:ext cx="377433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93B510D-706E-4969-9516-644ADC7D065A}"/>
              </a:ext>
            </a:extLst>
          </p:cNvPr>
          <p:cNvGrpSpPr/>
          <p:nvPr/>
        </p:nvGrpSpPr>
        <p:grpSpPr>
          <a:xfrm>
            <a:off x="5631398" y="1291834"/>
            <a:ext cx="5938122" cy="1087435"/>
            <a:chOff x="6102442" y="1483456"/>
            <a:chExt cx="5938122" cy="10874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2A6D68-6F3D-40F3-A4CC-4E924FB9A2C3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E446184-2A61-4670-AB6D-492F3BD81E78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DE5CE-E98E-4DB0-A823-B060684795F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88A26-5CD5-413A-BF65-7D0057A9BF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4F5DB1E-0415-4497-9FF6-1CC2B884C380}"/>
              </a:ext>
            </a:extLst>
          </p:cNvPr>
          <p:cNvGrpSpPr/>
          <p:nvPr/>
        </p:nvGrpSpPr>
        <p:grpSpPr>
          <a:xfrm>
            <a:off x="5639414" y="2430826"/>
            <a:ext cx="5938122" cy="1087435"/>
            <a:chOff x="6102442" y="1483456"/>
            <a:chExt cx="5938122" cy="10874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111E-73A9-49C7-9DBC-28BEB7760B6E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F0C59421-0986-4425-BB66-B0DEA722C63B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26EC85-914A-4957-8584-101B920D7B3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85128-7960-4366-AB34-5E86E244D49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50594DF5-E126-48E4-AD08-EFA7EDBA52E1}"/>
              </a:ext>
            </a:extLst>
          </p:cNvPr>
          <p:cNvGrpSpPr/>
          <p:nvPr/>
        </p:nvGrpSpPr>
        <p:grpSpPr>
          <a:xfrm>
            <a:off x="5647430" y="3569818"/>
            <a:ext cx="5938122" cy="1087435"/>
            <a:chOff x="6102442" y="1483456"/>
            <a:chExt cx="5938122" cy="1087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3D13C-DEA0-4867-A5C3-D30E1BECFF8B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340E4EF-D452-42DB-8AC8-E1E394A38A91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A13108-958F-4213-83F3-0FFAC4B61CC8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FA2DC2-7140-4590-9712-A552CD16822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7B3DDD5-3868-41AD-B497-968ACA5C9C25}"/>
              </a:ext>
            </a:extLst>
          </p:cNvPr>
          <p:cNvGrpSpPr/>
          <p:nvPr/>
        </p:nvGrpSpPr>
        <p:grpSpPr>
          <a:xfrm>
            <a:off x="5655446" y="4708810"/>
            <a:ext cx="5938122" cy="1087435"/>
            <a:chOff x="6102442" y="1483456"/>
            <a:chExt cx="5938122" cy="10874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CFB12B-3419-4960-B520-1BA2B5AD5438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3BF19413-9BBB-48E8-A2BD-3CE125BBC71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B59F26-2798-4F9E-89BB-16ED5F47BFA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CE9F23-5E89-453E-8739-49B481D9D6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24C3B79-EE43-42CF-B594-26DAB0DE6867}"/>
              </a:ext>
            </a:extLst>
          </p:cNvPr>
          <p:cNvSpPr/>
          <p:nvPr/>
        </p:nvSpPr>
        <p:spPr>
          <a:xfrm>
            <a:off x="3992356" y="1924050"/>
            <a:ext cx="4207288" cy="4207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348806B5-1786-4107-A5F9-B8BF91675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026700"/>
              </p:ext>
            </p:extLst>
          </p:nvPr>
        </p:nvGraphicFramePr>
        <p:xfrm>
          <a:off x="4288299" y="2223920"/>
          <a:ext cx="3643655" cy="35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C4B64FD0-306C-4950-A27F-3361BE98FFA5}"/>
              </a:ext>
            </a:extLst>
          </p:cNvPr>
          <p:cNvSpPr>
            <a:spLocks noChangeAspect="1"/>
          </p:cNvSpPr>
          <p:nvPr/>
        </p:nvSpPr>
        <p:spPr>
          <a:xfrm>
            <a:off x="4164521" y="2096215"/>
            <a:ext cx="3862958" cy="386295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37A3A5F-CCF1-41A3-B82E-36E68658E793}"/>
              </a:ext>
            </a:extLst>
          </p:cNvPr>
          <p:cNvSpPr/>
          <p:nvPr/>
        </p:nvSpPr>
        <p:spPr>
          <a:xfrm>
            <a:off x="4582470" y="2507996"/>
            <a:ext cx="276225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21B20E1-731E-4B76-91AC-EED46521E849}"/>
              </a:ext>
            </a:extLst>
          </p:cNvPr>
          <p:cNvSpPr/>
          <p:nvPr/>
        </p:nvSpPr>
        <p:spPr>
          <a:xfrm>
            <a:off x="7340024" y="2507996"/>
            <a:ext cx="276225" cy="276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5105E02-62C7-40F1-9CE8-1C8D54D42F3B}"/>
              </a:ext>
            </a:extLst>
          </p:cNvPr>
          <p:cNvSpPr/>
          <p:nvPr/>
        </p:nvSpPr>
        <p:spPr>
          <a:xfrm>
            <a:off x="4582470" y="5258446"/>
            <a:ext cx="276225" cy="276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A33DA6B-1E44-4E59-A719-661043C18B3C}"/>
              </a:ext>
            </a:extLst>
          </p:cNvPr>
          <p:cNvSpPr/>
          <p:nvPr/>
        </p:nvSpPr>
        <p:spPr>
          <a:xfrm>
            <a:off x="7340024" y="5283768"/>
            <a:ext cx="276225" cy="276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75">
            <a:extLst>
              <a:ext uri="{FF2B5EF4-FFF2-40B4-BE49-F238E27FC236}">
                <a16:creationId xmlns:a16="http://schemas.microsoft.com/office/drawing/2014/main" id="{E97CD8E7-775E-4795-9EBA-DEDE0CCDD6ED}"/>
              </a:ext>
            </a:extLst>
          </p:cNvPr>
          <p:cNvGrpSpPr/>
          <p:nvPr/>
        </p:nvGrpSpPr>
        <p:grpSpPr>
          <a:xfrm>
            <a:off x="8437510" y="2065260"/>
            <a:ext cx="276999" cy="276999"/>
            <a:chOff x="2411760" y="3606832"/>
            <a:chExt cx="206152" cy="206152"/>
          </a:xfrm>
        </p:grpSpPr>
        <p:sp>
          <p:nvSpPr>
            <p:cNvPr id="11" name="Oval 80">
              <a:extLst>
                <a:ext uri="{FF2B5EF4-FFF2-40B4-BE49-F238E27FC236}">
                  <a16:creationId xmlns:a16="http://schemas.microsoft.com/office/drawing/2014/main" id="{D09383C4-65E5-4C7C-ABCB-7AAA3CA7F9A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2" name="Chevron 60">
              <a:extLst>
                <a:ext uri="{FF2B5EF4-FFF2-40B4-BE49-F238E27FC236}">
                  <a16:creationId xmlns:a16="http://schemas.microsoft.com/office/drawing/2014/main" id="{997FEEFE-CFD1-43C8-9F88-FF7738B75308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9F28496C-2EB7-4CC8-BD80-13C2491A8017}"/>
              </a:ext>
            </a:extLst>
          </p:cNvPr>
          <p:cNvGrpSpPr/>
          <p:nvPr/>
        </p:nvGrpSpPr>
        <p:grpSpPr>
          <a:xfrm>
            <a:off x="8437510" y="5677293"/>
            <a:ext cx="276999" cy="276999"/>
            <a:chOff x="2411760" y="3606832"/>
            <a:chExt cx="206152" cy="206152"/>
          </a:xfrm>
        </p:grpSpPr>
        <p:sp>
          <p:nvSpPr>
            <p:cNvPr id="14" name="Oval 88">
              <a:extLst>
                <a:ext uri="{FF2B5EF4-FFF2-40B4-BE49-F238E27FC236}">
                  <a16:creationId xmlns:a16="http://schemas.microsoft.com/office/drawing/2014/main" id="{1232DE02-95D5-44B4-AEFA-8EFE01CC6F3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5" name="Chevron 60">
              <a:extLst>
                <a:ext uri="{FF2B5EF4-FFF2-40B4-BE49-F238E27FC236}">
                  <a16:creationId xmlns:a16="http://schemas.microsoft.com/office/drawing/2014/main" id="{3318522F-F2C9-4B3E-8C8E-CFEF25C3D5E3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FDE3DB4A-F74A-4ACB-8A16-10FEE19FA9B8}"/>
              </a:ext>
            </a:extLst>
          </p:cNvPr>
          <p:cNvGrpSpPr/>
          <p:nvPr/>
        </p:nvGrpSpPr>
        <p:grpSpPr>
          <a:xfrm>
            <a:off x="8938251" y="1967265"/>
            <a:ext cx="2495479" cy="1682037"/>
            <a:chOff x="735886" y="4182956"/>
            <a:chExt cx="2495479" cy="1682037"/>
          </a:xfrm>
        </p:grpSpPr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EB67C37D-8321-4218-8323-60D38A6BAF1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058566-CF52-4863-ABB7-1AD2D0AA297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6723D3-F46B-473F-B8CE-EC33DC941F00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24CA1D-2709-4236-B999-D7D482CD0891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5C9F05-9615-4328-86FB-EA4BC6964A5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84E7-D500-4549-9698-070FAD26E876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6B7BA4B8-F0DA-4501-9336-C6981384F32D}"/>
              </a:ext>
            </a:extLst>
          </p:cNvPr>
          <p:cNvGrpSpPr/>
          <p:nvPr/>
        </p:nvGrpSpPr>
        <p:grpSpPr>
          <a:xfrm>
            <a:off x="8963926" y="4347238"/>
            <a:ext cx="2495479" cy="1682037"/>
            <a:chOff x="735886" y="4182956"/>
            <a:chExt cx="2495479" cy="1682037"/>
          </a:xfrm>
        </p:grpSpPr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2635D89D-43D6-45C8-BAEB-972D7D47758D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52BAF-6DFB-488D-8553-525322F34B33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DC8B1C-CE77-4F5D-8048-0483811E1B32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5E92F1-4820-4CC6-B86B-973F62259180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B3AB3B-0FA5-4DB0-A7E4-E22C3EB4676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7344F4-5B4A-4EFF-9058-4FC178261993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0" name="Group 75">
            <a:extLst>
              <a:ext uri="{FF2B5EF4-FFF2-40B4-BE49-F238E27FC236}">
                <a16:creationId xmlns:a16="http://schemas.microsoft.com/office/drawing/2014/main" id="{B9283273-DECF-4560-8443-303BA8624D7B}"/>
              </a:ext>
            </a:extLst>
          </p:cNvPr>
          <p:cNvGrpSpPr/>
          <p:nvPr/>
        </p:nvGrpSpPr>
        <p:grpSpPr>
          <a:xfrm flipH="1">
            <a:off x="3477492" y="2065260"/>
            <a:ext cx="276999" cy="276999"/>
            <a:chOff x="2411760" y="3606832"/>
            <a:chExt cx="206152" cy="206152"/>
          </a:xfrm>
        </p:grpSpPr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5354C12E-9FB0-4D80-9E1F-6ECF8E8600DF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2" name="Chevron 60">
              <a:extLst>
                <a:ext uri="{FF2B5EF4-FFF2-40B4-BE49-F238E27FC236}">
                  <a16:creationId xmlns:a16="http://schemas.microsoft.com/office/drawing/2014/main" id="{4941446E-6BB3-4DF0-8857-FACCEDD1EE39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4C6A3733-5890-45E8-ACBA-9E32A6FB56AC}"/>
              </a:ext>
            </a:extLst>
          </p:cNvPr>
          <p:cNvGrpSpPr/>
          <p:nvPr/>
        </p:nvGrpSpPr>
        <p:grpSpPr>
          <a:xfrm flipH="1">
            <a:off x="3477492" y="5677293"/>
            <a:ext cx="276999" cy="276999"/>
            <a:chOff x="2411760" y="3606832"/>
            <a:chExt cx="206152" cy="206152"/>
          </a:xfrm>
        </p:grpSpPr>
        <p:sp>
          <p:nvSpPr>
            <p:cNvPr id="34" name="Oval 88">
              <a:extLst>
                <a:ext uri="{FF2B5EF4-FFF2-40B4-BE49-F238E27FC236}">
                  <a16:creationId xmlns:a16="http://schemas.microsoft.com/office/drawing/2014/main" id="{172D3606-7B34-4842-8B12-326916A768FC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5" name="Chevron 60">
              <a:extLst>
                <a:ext uri="{FF2B5EF4-FFF2-40B4-BE49-F238E27FC236}">
                  <a16:creationId xmlns:a16="http://schemas.microsoft.com/office/drawing/2014/main" id="{E41B604E-567B-464C-8E56-DBD3217B70BA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id="{4A0985C4-154B-4334-AD52-A0930B378E9F}"/>
              </a:ext>
            </a:extLst>
          </p:cNvPr>
          <p:cNvGrpSpPr/>
          <p:nvPr/>
        </p:nvGrpSpPr>
        <p:grpSpPr>
          <a:xfrm flipH="1">
            <a:off x="758271" y="1967265"/>
            <a:ext cx="2495479" cy="1682037"/>
            <a:chOff x="735886" y="4182956"/>
            <a:chExt cx="2495479" cy="1682037"/>
          </a:xfrm>
        </p:grpSpPr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B140891A-C1E9-4ECD-92A6-5D846B04EB78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335E33-9B32-46EA-966E-C88998644C7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F8A2E3-7867-4636-9662-D26C392ADCD1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A6DFCA-EAB2-4321-B24C-DDCEEA882762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E3853C-F721-4928-99F9-B4FE39578C40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F7722F-A3CE-4D26-8345-DAC90C919662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id="{26A68F93-7204-46F8-BE66-A7F91275D29E}"/>
              </a:ext>
            </a:extLst>
          </p:cNvPr>
          <p:cNvGrpSpPr/>
          <p:nvPr/>
        </p:nvGrpSpPr>
        <p:grpSpPr>
          <a:xfrm flipH="1">
            <a:off x="732596" y="4347238"/>
            <a:ext cx="2495479" cy="1682037"/>
            <a:chOff x="735886" y="4182956"/>
            <a:chExt cx="2495479" cy="1682037"/>
          </a:xfrm>
        </p:grpSpPr>
        <p:grpSp>
          <p:nvGrpSpPr>
            <p:cNvPr id="44" name="Group 52">
              <a:extLst>
                <a:ext uri="{FF2B5EF4-FFF2-40B4-BE49-F238E27FC236}">
                  <a16:creationId xmlns:a16="http://schemas.microsoft.com/office/drawing/2014/main" id="{73A012C3-EAEE-42CF-80A5-8CCB74C476B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97B96A-8535-472F-B03D-F3F5E08E9A9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EB3427-63F8-4101-9AEE-C6C466A0CD0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438AE3-78F5-43D6-BE18-1A5ABA3622BF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971125-24D2-4600-A687-12A2E48A9F61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9B115D-5FB2-463D-9B4C-4DC84063AD01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A846467-8546-497C-A771-747379510957}"/>
              </a:ext>
            </a:extLst>
          </p:cNvPr>
          <p:cNvGrpSpPr/>
          <p:nvPr/>
        </p:nvGrpSpPr>
        <p:grpSpPr>
          <a:xfrm>
            <a:off x="3757704" y="2203760"/>
            <a:ext cx="4679806" cy="442349"/>
            <a:chOff x="3757704" y="2203760"/>
            <a:chExt cx="4679806" cy="442349"/>
          </a:xfrm>
        </p:grpSpPr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5B667211-A462-4108-A42C-4392C7E13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6249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1AEA8762-7AEB-4C4D-904C-601916F913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7704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E01335F2-C827-476B-98FA-7806AE1A9B79}"/>
              </a:ext>
            </a:extLst>
          </p:cNvPr>
          <p:cNvCxnSpPr>
            <a:cxnSpLocks/>
          </p:cNvCxnSpPr>
          <p:nvPr/>
        </p:nvCxnSpPr>
        <p:spPr>
          <a:xfrm>
            <a:off x="7628768" y="5413800"/>
            <a:ext cx="821261" cy="442349"/>
          </a:xfrm>
          <a:prstGeom prst="bentConnector3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연결선: 꺾임 53">
            <a:extLst>
              <a:ext uri="{FF2B5EF4-FFF2-40B4-BE49-F238E27FC236}">
                <a16:creationId xmlns:a16="http://schemas.microsoft.com/office/drawing/2014/main" id="{5E799F6E-B2C1-4D31-B6F6-16ADC561990E}"/>
              </a:ext>
            </a:extLst>
          </p:cNvPr>
          <p:cNvCxnSpPr>
            <a:cxnSpLocks/>
          </p:cNvCxnSpPr>
          <p:nvPr/>
        </p:nvCxnSpPr>
        <p:spPr>
          <a:xfrm flipH="1">
            <a:off x="3770223" y="5413800"/>
            <a:ext cx="821261" cy="442349"/>
          </a:xfrm>
          <a:prstGeom prst="bentConnector3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24">
            <a:extLst>
              <a:ext uri="{FF2B5EF4-FFF2-40B4-BE49-F238E27FC236}">
                <a16:creationId xmlns:a16="http://schemas.microsoft.com/office/drawing/2014/main" id="{2194270F-4A4A-40E6-A4CD-405B313D1681}"/>
              </a:ext>
            </a:extLst>
          </p:cNvPr>
          <p:cNvSpPr/>
          <p:nvPr/>
        </p:nvSpPr>
        <p:spPr>
          <a:xfrm>
            <a:off x="5564980" y="3429000"/>
            <a:ext cx="1061542" cy="107018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63F6278B-10FE-48CB-A2D0-726F1C20153A}"/>
              </a:ext>
            </a:extLst>
          </p:cNvPr>
          <p:cNvSpPr/>
          <p:nvPr/>
        </p:nvSpPr>
        <p:spPr>
          <a:xfrm rot="5400000">
            <a:off x="7655160" y="4257154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8A4B1CF-51F0-405C-AB02-631A11AE9CE5}"/>
              </a:ext>
            </a:extLst>
          </p:cNvPr>
          <p:cNvSpPr/>
          <p:nvPr/>
        </p:nvSpPr>
        <p:spPr>
          <a:xfrm rot="9158125" flipV="1">
            <a:off x="7823609" y="3897047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EC794D02-F027-4EFE-879F-6EF249375220}"/>
              </a:ext>
            </a:extLst>
          </p:cNvPr>
          <p:cNvSpPr/>
          <p:nvPr/>
        </p:nvSpPr>
        <p:spPr>
          <a:xfrm rot="5400000">
            <a:off x="8405372" y="3663012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073ABB11-2F3F-40DA-A040-81601F671B89}"/>
              </a:ext>
            </a:extLst>
          </p:cNvPr>
          <p:cNvSpPr/>
          <p:nvPr/>
        </p:nvSpPr>
        <p:spPr>
          <a:xfrm rot="9158125" flipV="1">
            <a:off x="8573821" y="3302905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56462765-1888-492D-BF3F-11F92F01A5E4}"/>
              </a:ext>
            </a:extLst>
          </p:cNvPr>
          <p:cNvSpPr/>
          <p:nvPr/>
        </p:nvSpPr>
        <p:spPr>
          <a:xfrm rot="5400000">
            <a:off x="9135559" y="3057903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2712B02-EAA6-489F-B59F-869044D86F34}"/>
              </a:ext>
            </a:extLst>
          </p:cNvPr>
          <p:cNvSpPr/>
          <p:nvPr/>
        </p:nvSpPr>
        <p:spPr>
          <a:xfrm rot="9158125" flipV="1">
            <a:off x="9304008" y="2697796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E5649304-5277-4317-B890-B034FFDB4B99}"/>
              </a:ext>
            </a:extLst>
          </p:cNvPr>
          <p:cNvSpPr/>
          <p:nvPr/>
        </p:nvSpPr>
        <p:spPr>
          <a:xfrm rot="5400000">
            <a:off x="9575852" y="2167447"/>
            <a:ext cx="1510308" cy="892859"/>
          </a:xfrm>
          <a:prstGeom prst="parallelogram">
            <a:avLst>
              <a:gd name="adj" fmla="val 76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E1BE41F1-6562-4BE8-B2AB-64711C3730DF}"/>
              </a:ext>
            </a:extLst>
          </p:cNvPr>
          <p:cNvSpPr/>
          <p:nvPr/>
        </p:nvSpPr>
        <p:spPr>
          <a:xfrm rot="1852825">
            <a:off x="9781647" y="1715545"/>
            <a:ext cx="1521654" cy="685206"/>
          </a:xfrm>
          <a:prstGeom prst="triangle">
            <a:avLst>
              <a:gd name="adj" fmla="val 218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그래픽 63">
            <a:extLst>
              <a:ext uri="{FF2B5EF4-FFF2-40B4-BE49-F238E27FC236}">
                <a16:creationId xmlns:a16="http://schemas.microsoft.com/office/drawing/2014/main" id="{AD27727C-2463-46C1-9209-CEEED33B6CBF}"/>
              </a:ext>
            </a:extLst>
          </p:cNvPr>
          <p:cNvSpPr/>
          <p:nvPr/>
        </p:nvSpPr>
        <p:spPr>
          <a:xfrm>
            <a:off x="9965289" y="3682150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AB89D6A9-7350-47BB-9568-417842FB7A1B}"/>
              </a:ext>
            </a:extLst>
          </p:cNvPr>
          <p:cNvSpPr/>
          <p:nvPr/>
        </p:nvSpPr>
        <p:spPr>
          <a:xfrm rot="5400000">
            <a:off x="6916557" y="485413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62116821-3030-49FB-9D4F-4344A8F6AED4}"/>
              </a:ext>
            </a:extLst>
          </p:cNvPr>
          <p:cNvSpPr/>
          <p:nvPr/>
        </p:nvSpPr>
        <p:spPr>
          <a:xfrm rot="9158125" flipV="1">
            <a:off x="7085006" y="449402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B922486-BBD8-4CAE-968D-90E91831F8D7}"/>
              </a:ext>
            </a:extLst>
          </p:cNvPr>
          <p:cNvSpPr/>
          <p:nvPr/>
        </p:nvSpPr>
        <p:spPr>
          <a:xfrm rot="5400000">
            <a:off x="6177955" y="544677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DD2BB025-420C-4C7E-85AA-37F9D899B1D4}"/>
              </a:ext>
            </a:extLst>
          </p:cNvPr>
          <p:cNvSpPr/>
          <p:nvPr/>
        </p:nvSpPr>
        <p:spPr>
          <a:xfrm rot="9158125" flipV="1">
            <a:off x="6346404" y="508666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BE86F-0480-4C56-AA79-CA28E0247525}"/>
              </a:ext>
            </a:extLst>
          </p:cNvPr>
          <p:cNvSpPr txBox="1"/>
          <p:nvPr/>
        </p:nvSpPr>
        <p:spPr>
          <a:xfrm rot="2262891">
            <a:off x="6474589" y="526752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061FE7-1B0B-4F69-8647-24238351FB8F}"/>
              </a:ext>
            </a:extLst>
          </p:cNvPr>
          <p:cNvSpPr txBox="1"/>
          <p:nvPr/>
        </p:nvSpPr>
        <p:spPr>
          <a:xfrm rot="2262891">
            <a:off x="7216900" y="467324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ECC0F-A705-412A-B695-16624A8C96F5}"/>
              </a:ext>
            </a:extLst>
          </p:cNvPr>
          <p:cNvSpPr txBox="1"/>
          <p:nvPr/>
        </p:nvSpPr>
        <p:spPr>
          <a:xfrm rot="2262891">
            <a:off x="7959211" y="4078953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E278F-9287-44FA-9943-6B10FAC728FF}"/>
              </a:ext>
            </a:extLst>
          </p:cNvPr>
          <p:cNvSpPr txBox="1"/>
          <p:nvPr/>
        </p:nvSpPr>
        <p:spPr>
          <a:xfrm rot="2262891">
            <a:off x="8701522" y="3484665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A62BB-D48D-4854-808C-E977F61EE1BC}"/>
              </a:ext>
            </a:extLst>
          </p:cNvPr>
          <p:cNvSpPr txBox="1"/>
          <p:nvPr/>
        </p:nvSpPr>
        <p:spPr>
          <a:xfrm rot="2262891">
            <a:off x="9443833" y="289037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570093-373D-407C-94AD-5E41F35AE04E}"/>
              </a:ext>
            </a:extLst>
          </p:cNvPr>
          <p:cNvSpPr/>
          <p:nvPr/>
        </p:nvSpPr>
        <p:spPr>
          <a:xfrm>
            <a:off x="2081360" y="2872200"/>
            <a:ext cx="72000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92C844-7069-4B15-B8AD-0654D4388A3C}"/>
              </a:ext>
            </a:extLst>
          </p:cNvPr>
          <p:cNvSpPr/>
          <p:nvPr/>
        </p:nvSpPr>
        <p:spPr>
          <a:xfrm>
            <a:off x="2081360" y="4713694"/>
            <a:ext cx="72000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5DB85CC-8F99-484D-974D-AC1E28F01AA8}"/>
              </a:ext>
            </a:extLst>
          </p:cNvPr>
          <p:cNvGrpSpPr/>
          <p:nvPr/>
        </p:nvGrpSpPr>
        <p:grpSpPr>
          <a:xfrm>
            <a:off x="2396614" y="2766287"/>
            <a:ext cx="3479199" cy="1615826"/>
            <a:chOff x="7892025" y="1572049"/>
            <a:chExt cx="3479199" cy="16158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8A4821-39AB-4D72-B796-C4FE72A255C8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AE214-3060-4AF3-9A46-DE3870F02756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FE416-64F1-4323-BD83-477893462247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B243D-DFA5-44C9-B169-625485BE2E9A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DBBB29-78C2-4A6C-BF75-BBBB213A4426}"/>
              </a:ext>
            </a:extLst>
          </p:cNvPr>
          <p:cNvSpPr txBox="1"/>
          <p:nvPr/>
        </p:nvSpPr>
        <p:spPr>
          <a:xfrm>
            <a:off x="484588" y="3312590"/>
            <a:ext cx="1587649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FREEPPT7 Layout Clean 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108D61-72C9-478D-93F4-B4CDB8446207}"/>
              </a:ext>
            </a:extLst>
          </p:cNvPr>
          <p:cNvSpPr txBox="1"/>
          <p:nvPr/>
        </p:nvSpPr>
        <p:spPr>
          <a:xfrm>
            <a:off x="484588" y="5154084"/>
            <a:ext cx="1587649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FREEPPT7 Layout Clean Text Slide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AB87A94-00AF-4FDE-9880-DB9E617EB8A2}"/>
              </a:ext>
            </a:extLst>
          </p:cNvPr>
          <p:cNvGrpSpPr/>
          <p:nvPr/>
        </p:nvGrpSpPr>
        <p:grpSpPr>
          <a:xfrm>
            <a:off x="2396614" y="4607781"/>
            <a:ext cx="3479199" cy="1615826"/>
            <a:chOff x="7892025" y="1572049"/>
            <a:chExt cx="3479199" cy="16158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793802-DAD2-4C8A-9C8E-8D28A22461A2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01A102-5C3D-476B-9403-EAE7C908ACCB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B2B49E-58DC-40AE-9CF0-C57E81D46B2E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ED4E52-5E15-4E81-90BE-5702AD118A2E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CC88E6-BA61-47B7-A1E8-BA52FDB7C196}"/>
              </a:ext>
            </a:extLst>
          </p:cNvPr>
          <p:cNvSpPr txBox="1"/>
          <p:nvPr/>
        </p:nvSpPr>
        <p:spPr>
          <a:xfrm>
            <a:off x="541768" y="1958204"/>
            <a:ext cx="60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92BF5E-B2AD-49C8-9A4E-EF513D07E9B8}"/>
              </a:ext>
            </a:extLst>
          </p:cNvPr>
          <p:cNvSpPr txBox="1"/>
          <p:nvPr/>
        </p:nvSpPr>
        <p:spPr>
          <a:xfrm>
            <a:off x="541768" y="1650428"/>
            <a:ext cx="601767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id="{FB682C9B-AB15-4A7A-A2B9-28D1CFAD0DDE}"/>
              </a:ext>
            </a:extLst>
          </p:cNvPr>
          <p:cNvSpPr/>
          <p:nvPr/>
        </p:nvSpPr>
        <p:spPr>
          <a:xfrm>
            <a:off x="10003802" y="2218143"/>
            <a:ext cx="596328" cy="339424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598EDDD-9E60-44B2-AC2F-8FEC642AF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D1842-AC91-48DB-9725-CBAB7FCF5E83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9687A-5EA0-439B-8406-EF85A6BE469B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9BD98-BDCE-456C-80F0-C40EF170CD8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FC6F0E04-9414-4150-AB3B-8430BCA74A8D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01369-1885-4E5E-B04E-E41AC080723F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3A98-8509-46DC-8D87-EF02FBF10D52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6F6C3CE4-E576-4844-B750-5C5330861099}"/>
              </a:ext>
            </a:extLst>
          </p:cNvPr>
          <p:cNvSpPr/>
          <p:nvPr/>
        </p:nvSpPr>
        <p:spPr>
          <a:xfrm>
            <a:off x="2895600" y="2156640"/>
            <a:ext cx="3686175" cy="368617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3AECDCCD-76C0-488A-9E76-DD30A9F93082}"/>
              </a:ext>
            </a:extLst>
          </p:cNvPr>
          <p:cNvSpPr/>
          <p:nvPr/>
        </p:nvSpPr>
        <p:spPr>
          <a:xfrm flipV="1">
            <a:off x="5667375" y="2147114"/>
            <a:ext cx="3686175" cy="3686175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BAA522B9-7D5D-4263-BC5E-844B33CFC434}"/>
              </a:ext>
            </a:extLst>
          </p:cNvPr>
          <p:cNvSpPr/>
          <p:nvPr/>
        </p:nvSpPr>
        <p:spPr>
          <a:xfrm>
            <a:off x="8139112" y="3495675"/>
            <a:ext cx="1547813" cy="50958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965F483B-CE6A-4039-9F63-17DA3FF95EB8}"/>
              </a:ext>
            </a:extLst>
          </p:cNvPr>
          <p:cNvSpPr/>
          <p:nvPr/>
        </p:nvSpPr>
        <p:spPr>
          <a:xfrm rot="10800000">
            <a:off x="2533650" y="3964782"/>
            <a:ext cx="1547813" cy="5095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33D11-FAAF-484E-BB09-8072C928F7A6}"/>
              </a:ext>
            </a:extLst>
          </p:cNvPr>
          <p:cNvSpPr txBox="1"/>
          <p:nvPr/>
        </p:nvSpPr>
        <p:spPr>
          <a:xfrm>
            <a:off x="8591536" y="36723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13293-58C8-44CA-AE6F-143438250F15}"/>
              </a:ext>
            </a:extLst>
          </p:cNvPr>
          <p:cNvSpPr txBox="1"/>
          <p:nvPr/>
        </p:nvSpPr>
        <p:spPr>
          <a:xfrm>
            <a:off x="2986074" y="37128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E7472-F97E-4687-BF2A-25979492C004}"/>
              </a:ext>
            </a:extLst>
          </p:cNvPr>
          <p:cNvSpPr txBox="1"/>
          <p:nvPr/>
        </p:nvSpPr>
        <p:spPr>
          <a:xfrm>
            <a:off x="3357287" y="26240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F3E1A-2DA6-4938-AD8F-974F552EC38D}"/>
              </a:ext>
            </a:extLst>
          </p:cNvPr>
          <p:cNvSpPr txBox="1"/>
          <p:nvPr/>
        </p:nvSpPr>
        <p:spPr>
          <a:xfrm rot="10800000">
            <a:off x="6129205" y="25835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71F79-C49D-4EAF-9071-24322A5E1FB9}"/>
              </a:ext>
            </a:extLst>
          </p:cNvPr>
          <p:cNvSpPr txBox="1"/>
          <p:nvPr/>
        </p:nvSpPr>
        <p:spPr>
          <a:xfrm>
            <a:off x="7540302" y="22450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39F80-BAA5-45B5-A06E-778E8C87C636}"/>
              </a:ext>
            </a:extLst>
          </p:cNvPr>
          <p:cNvSpPr txBox="1"/>
          <p:nvPr/>
        </p:nvSpPr>
        <p:spPr>
          <a:xfrm>
            <a:off x="7540302" y="19907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A1EC9FC0-5928-4BD4-9540-007C1EF59D62}"/>
              </a:ext>
            </a:extLst>
          </p:cNvPr>
          <p:cNvSpPr/>
          <p:nvPr/>
        </p:nvSpPr>
        <p:spPr>
          <a:xfrm>
            <a:off x="6931713" y="205128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93C9D3-B0FF-45A0-8986-1C53D8544951}"/>
              </a:ext>
            </a:extLst>
          </p:cNvPr>
          <p:cNvSpPr/>
          <p:nvPr/>
        </p:nvSpPr>
        <p:spPr>
          <a:xfrm>
            <a:off x="1313018" y="4726277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3B689C1F-404A-4111-A609-102CC9C85782}"/>
              </a:ext>
            </a:extLst>
          </p:cNvPr>
          <p:cNvGrpSpPr/>
          <p:nvPr/>
        </p:nvGrpSpPr>
        <p:grpSpPr>
          <a:xfrm>
            <a:off x="1924769" y="4726277"/>
            <a:ext cx="3359796" cy="1270002"/>
            <a:chOff x="2081649" y="3313839"/>
            <a:chExt cx="3359796" cy="1270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D919D7-1E4D-4077-8C87-EA5F213144BE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93FAB-906E-47FA-94E6-398B5770CE7A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D40CE0F3-4C90-45E1-ABC0-CB1318E8B35D}"/>
              </a:ext>
            </a:extLst>
          </p:cNvPr>
          <p:cNvSpPr/>
          <p:nvPr/>
        </p:nvSpPr>
        <p:spPr>
          <a:xfrm>
            <a:off x="1398335" y="2158975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AFDC97AF-F8A0-4332-A430-21783D05F2E0}"/>
              </a:ext>
            </a:extLst>
          </p:cNvPr>
          <p:cNvSpPr/>
          <p:nvPr/>
        </p:nvSpPr>
        <p:spPr>
          <a:xfrm rot="10800000">
            <a:off x="1398334" y="2999148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54132984-DB4B-4C02-A751-0EE0ED4F9A8C}"/>
              </a:ext>
            </a:extLst>
          </p:cNvPr>
          <p:cNvSpPr/>
          <p:nvPr/>
        </p:nvSpPr>
        <p:spPr>
          <a:xfrm>
            <a:off x="1398334" y="3839321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40B7FAFA-C9DE-492A-AACD-337B9033F8DE}"/>
              </a:ext>
            </a:extLst>
          </p:cNvPr>
          <p:cNvSpPr/>
          <p:nvPr/>
        </p:nvSpPr>
        <p:spPr>
          <a:xfrm rot="10800000">
            <a:off x="1398334" y="4679494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5" name="Rounded Rectangle 21">
            <a:extLst>
              <a:ext uri="{FF2B5EF4-FFF2-40B4-BE49-F238E27FC236}">
                <a16:creationId xmlns:a16="http://schemas.microsoft.com/office/drawing/2014/main" id="{A5A0C18E-E61D-459D-AB80-FD88F43FBAC1}"/>
              </a:ext>
            </a:extLst>
          </p:cNvPr>
          <p:cNvSpPr/>
          <p:nvPr/>
        </p:nvSpPr>
        <p:spPr>
          <a:xfrm rot="10800000">
            <a:off x="1398334" y="5519669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3B22FF96-43B8-483E-A65B-10CD89ED96C2}"/>
              </a:ext>
            </a:extLst>
          </p:cNvPr>
          <p:cNvGrpSpPr/>
          <p:nvPr/>
        </p:nvGrpSpPr>
        <p:grpSpPr>
          <a:xfrm>
            <a:off x="702716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0919CF5B-C6B0-43FB-89E7-6CB731322C89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43C862-32FC-416E-86F2-38051ECA5564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3973C709-6E8B-491D-B870-BE5B170FB2F6}"/>
              </a:ext>
            </a:extLst>
          </p:cNvPr>
          <p:cNvGrpSpPr/>
          <p:nvPr/>
        </p:nvGrpSpPr>
        <p:grpSpPr>
          <a:xfrm>
            <a:off x="702716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D68BBD1D-56E5-49E2-891E-34354A3D8FDB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9A07B1-602D-4BFE-8AD5-FC2D80747B9E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BCFA56E8-2EC5-4C1E-A6FD-AFF4CB4BCD9A}"/>
              </a:ext>
            </a:extLst>
          </p:cNvPr>
          <p:cNvGrpSpPr/>
          <p:nvPr/>
        </p:nvGrpSpPr>
        <p:grpSpPr>
          <a:xfrm>
            <a:off x="702716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50" name="Rounded Rectangle 9">
              <a:extLst>
                <a:ext uri="{FF2B5EF4-FFF2-40B4-BE49-F238E27FC236}">
                  <a16:creationId xmlns:a16="http://schemas.microsoft.com/office/drawing/2014/main" id="{AE725F38-0996-4143-A15E-769EA21164B7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EBAA95-BCD7-458E-AF88-B240766B48C0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id="{F7DD451B-68E0-49FB-BBC3-C6B3BAC9B9B3}"/>
              </a:ext>
            </a:extLst>
          </p:cNvPr>
          <p:cNvGrpSpPr/>
          <p:nvPr/>
        </p:nvGrpSpPr>
        <p:grpSpPr>
          <a:xfrm>
            <a:off x="702716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53" name="Rounded Rectangle 9">
              <a:extLst>
                <a:ext uri="{FF2B5EF4-FFF2-40B4-BE49-F238E27FC236}">
                  <a16:creationId xmlns:a16="http://schemas.microsoft.com/office/drawing/2014/main" id="{43E9AC6D-8E3F-4578-B6FA-B34EF88037A4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161065-F67E-459A-8A75-FE09C36DC2D3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A0A5313A-EEA0-4F1C-B5EF-E5BB8A8FB19B}"/>
              </a:ext>
            </a:extLst>
          </p:cNvPr>
          <p:cNvGrpSpPr/>
          <p:nvPr/>
        </p:nvGrpSpPr>
        <p:grpSpPr>
          <a:xfrm>
            <a:off x="702716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57" name="Rounded Rectangle 9">
              <a:extLst>
                <a:ext uri="{FF2B5EF4-FFF2-40B4-BE49-F238E27FC236}">
                  <a16:creationId xmlns:a16="http://schemas.microsoft.com/office/drawing/2014/main" id="{97CCF411-14E5-45E5-8902-781BDFC99057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967796-0E61-44A9-8225-5F7601B10F3B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9" name="Table 21">
            <a:extLst>
              <a:ext uri="{FF2B5EF4-FFF2-40B4-BE49-F238E27FC236}">
                <a16:creationId xmlns:a16="http://schemas.microsoft.com/office/drawing/2014/main" id="{DF8A6856-B440-484F-8596-DC9A5F4F0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90419"/>
              </p:ext>
            </p:extLst>
          </p:nvPr>
        </p:nvGraphicFramePr>
        <p:xfrm>
          <a:off x="1398334" y="1734697"/>
          <a:ext cx="10051452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949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78265922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75503993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662728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8146522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12538747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7865700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069699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17947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0848462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5280415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7787792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999176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7754729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39362234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417156819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0898393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1397363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840838221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475923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  <p:sp>
        <p:nvSpPr>
          <p:cNvPr id="60" name="Rectangle 22">
            <a:extLst>
              <a:ext uri="{FF2B5EF4-FFF2-40B4-BE49-F238E27FC236}">
                <a16:creationId xmlns:a16="http://schemas.microsoft.com/office/drawing/2014/main" id="{A24BEB68-9E87-40F6-8D61-A3473A691FE6}"/>
              </a:ext>
            </a:extLst>
          </p:cNvPr>
          <p:cNvSpPr/>
          <p:nvPr/>
        </p:nvSpPr>
        <p:spPr>
          <a:xfrm>
            <a:off x="3109989" y="218393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16E995C8-7B3A-4A5E-A0BE-40727BE7F371}"/>
              </a:ext>
            </a:extLst>
          </p:cNvPr>
          <p:cNvSpPr/>
          <p:nvPr/>
        </p:nvSpPr>
        <p:spPr>
          <a:xfrm>
            <a:off x="6345766" y="3881916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D66A54E2-116B-40FD-824B-CD0D503B98A4}"/>
              </a:ext>
            </a:extLst>
          </p:cNvPr>
          <p:cNvSpPr/>
          <p:nvPr/>
        </p:nvSpPr>
        <p:spPr>
          <a:xfrm>
            <a:off x="7227268" y="5569202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53EA1708-24B8-4D01-9DD0-01D7B122431C}"/>
              </a:ext>
            </a:extLst>
          </p:cNvPr>
          <p:cNvSpPr/>
          <p:nvPr/>
        </p:nvSpPr>
        <p:spPr>
          <a:xfrm>
            <a:off x="4776258" y="3034804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 26">
            <a:extLst>
              <a:ext uri="{FF2B5EF4-FFF2-40B4-BE49-F238E27FC236}">
                <a16:creationId xmlns:a16="http://schemas.microsoft.com/office/drawing/2014/main" id="{29DBCE35-B8F5-4CF4-975B-54704E620AC4}"/>
              </a:ext>
            </a:extLst>
          </p:cNvPr>
          <p:cNvSpPr/>
          <p:nvPr/>
        </p:nvSpPr>
        <p:spPr>
          <a:xfrm>
            <a:off x="9655386" y="2293902"/>
            <a:ext cx="1274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E6597A1C-1A97-464F-BC37-1636BD9B572F}"/>
              </a:ext>
            </a:extLst>
          </p:cNvPr>
          <p:cNvSpPr/>
          <p:nvPr/>
        </p:nvSpPr>
        <p:spPr>
          <a:xfrm>
            <a:off x="6923860" y="471515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9C0E7-D246-49A3-A986-60EA719EC23C}"/>
              </a:ext>
            </a:extLst>
          </p:cNvPr>
          <p:cNvSpPr txBox="1"/>
          <p:nvPr/>
        </p:nvSpPr>
        <p:spPr>
          <a:xfrm>
            <a:off x="8710534" y="2875002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94F809C-01DF-4C06-805C-6DA78C57D33C}"/>
              </a:ext>
            </a:extLst>
          </p:cNvPr>
          <p:cNvGrpSpPr/>
          <p:nvPr/>
        </p:nvGrpSpPr>
        <p:grpSpPr>
          <a:xfrm>
            <a:off x="8710533" y="3429000"/>
            <a:ext cx="3044345" cy="684028"/>
            <a:chOff x="910640" y="2975795"/>
            <a:chExt cx="1527408" cy="1710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14666-A3F5-4E3B-81F0-048D119CE0A8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E12A90-3242-47D3-BB9E-18DC6B3886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B8328A-6D5C-4CAF-9A3B-A08307728A59}"/>
              </a:ext>
            </a:extLst>
          </p:cNvPr>
          <p:cNvSpPr txBox="1"/>
          <p:nvPr/>
        </p:nvSpPr>
        <p:spPr>
          <a:xfrm>
            <a:off x="8710534" y="4059820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64">
            <a:extLst>
              <a:ext uri="{FF2B5EF4-FFF2-40B4-BE49-F238E27FC236}">
                <a16:creationId xmlns:a16="http://schemas.microsoft.com/office/drawing/2014/main" id="{9F62CE0A-639A-4D62-A21F-D1E44E3EC86F}"/>
              </a:ext>
            </a:extLst>
          </p:cNvPr>
          <p:cNvGrpSpPr/>
          <p:nvPr/>
        </p:nvGrpSpPr>
        <p:grpSpPr>
          <a:xfrm>
            <a:off x="8710533" y="4613818"/>
            <a:ext cx="3044345" cy="684028"/>
            <a:chOff x="910640" y="2975795"/>
            <a:chExt cx="1527408" cy="17108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79437-BD45-4D0D-AEEF-2E9C695C018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FDC87-9B15-45CC-AE28-5DF9D9E8BB9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368C8C-51D2-454C-9CD0-E1F925F893E8}"/>
              </a:ext>
            </a:extLst>
          </p:cNvPr>
          <p:cNvSpPr txBox="1"/>
          <p:nvPr/>
        </p:nvSpPr>
        <p:spPr>
          <a:xfrm>
            <a:off x="8710534" y="5244638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36%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64">
            <a:extLst>
              <a:ext uri="{FF2B5EF4-FFF2-40B4-BE49-F238E27FC236}">
                <a16:creationId xmlns:a16="http://schemas.microsoft.com/office/drawing/2014/main" id="{6640ACB4-59B4-4285-BFE9-83E1A08946CD}"/>
              </a:ext>
            </a:extLst>
          </p:cNvPr>
          <p:cNvGrpSpPr/>
          <p:nvPr/>
        </p:nvGrpSpPr>
        <p:grpSpPr>
          <a:xfrm>
            <a:off x="8710533" y="5798636"/>
            <a:ext cx="3044345" cy="684028"/>
            <a:chOff x="910640" y="2975795"/>
            <a:chExt cx="1527408" cy="17108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BFD5A5-EA05-47D5-808D-FC45EF12119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857CA-48EC-4AE3-B91C-61B6E274552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A972CF54-B6E3-4884-B62A-33DBC53EE804}"/>
              </a:ext>
            </a:extLst>
          </p:cNvPr>
          <p:cNvGrpSpPr/>
          <p:nvPr/>
        </p:nvGrpSpPr>
        <p:grpSpPr>
          <a:xfrm>
            <a:off x="7636257" y="222874"/>
            <a:ext cx="4233526" cy="1337280"/>
            <a:chOff x="4651035" y="1881101"/>
            <a:chExt cx="4233526" cy="15696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67CB2-6EFD-487B-B6A8-F25AB3EA4C0F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CE5D8-51B7-4547-98E9-B80FB92A0CDD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2228BD-2FC7-4555-B6F4-F443E40E7B50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B4A60-FC5B-4C0E-8FD4-7BC2BAA75621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FREEPPT7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2C72-1EFD-4CE2-BED4-8C482E6BDD44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5787DFEC-770D-4918-BE03-FBE9FEE20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41432"/>
              </p:ext>
            </p:extLst>
          </p:nvPr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0D2BC7B-8E4B-4E9D-A9D8-024E22372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23815"/>
              </p:ext>
            </p:extLst>
          </p:nvPr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00A07806-5E7B-4C48-895B-2B5729AAB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71942"/>
              </p:ext>
            </p:extLst>
          </p:nvPr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E3E50DB5-5F48-4D0E-AFFB-5A28480BC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43627"/>
              </p:ext>
            </p:extLst>
          </p:nvPr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3A55EBE1-9A47-4B05-84E7-E6B8F9FE2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072491"/>
              </p:ext>
            </p:extLst>
          </p:nvPr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77BA5C-6366-4E77-99A7-ED8800A6FE08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6E0B1-4C5F-419E-A233-7FF8F787F0B0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D495A-C6EA-49D9-80AD-687FDF405BBF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DECAE-B13A-4F45-B200-6F805357AF31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35542-A12A-4388-BE18-07451483112C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84D7B-EC43-4542-913E-95793508DE50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A30F8-D078-4C72-ACA8-E4859A8168FE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94258-DAD0-4D5F-A741-9DE60CC8EE06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F29AB-A4F4-4CF9-B5FC-0FA3A88D12B8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1E22C6C-60B3-4A0C-B579-F58E53ED6371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F3AEC506-46B8-42E1-808C-CE6A9DA3366E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A3682-EBAD-485B-9590-15A330A9CDE9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0365BC5-2317-42FF-9208-D0771890568F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C4D25C4-082D-4D74-B834-1B95F1B8E862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D4EA4EC1-C349-432F-AD7B-834AF3B373C8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EB6C0182-3C03-4D93-B957-59D8E6B52E6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EA164B70-291D-4941-BB10-D552686D8523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E148741D-E8DF-4BFE-9CC3-A90D96BCCBF6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C535DB00-058E-4612-8F70-D5265DA20F26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23A7C55D-AA0E-47A4-A971-32BE0791033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F9A9294F-DFB0-4EA1-9C03-42A0C2AF0662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7371647A-0566-4CA5-9987-9D80E8C1315B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A4505BEF-F434-4C3F-841D-4B06FE13DEB2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AE67504C-A9DF-4F7A-B6F3-9D936B51D1D6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ED70730-2788-4DCD-B477-A5A310269FDF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D24FF28-5DAB-4867-8C3E-BD08F9571CE1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299F47-CC4E-45A6-A2EB-93BE48576D2E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15AC426-E811-4212-A5D1-B5834B6AFBDC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D60B5CF-E948-488E-8DC2-9A821C9A2FA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51A6FE7B-76FA-4258-B981-67EA54350A27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6B0F270-8FD5-481C-9BF5-6C7687FA0427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1635AA57-85BA-4BA8-9B14-7C2BBD09C08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179FED8-A0D2-4DDD-BC18-4EA9FFA3818B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2065A04-C826-4C0E-A625-ADDFDE33647F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46ADF30-C92B-4960-B6C8-B2E72ECB50D9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20A1260-0D88-4292-A66F-D3EA7B366FE1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CCE4F-5381-482D-B1CB-5A6889F144A2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C9DA6-0DD9-4147-BDCA-DF629596E4E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E3B94-931E-4639-B22C-A5F9E50084A6}"/>
              </a:ext>
            </a:extLst>
          </p:cNvPr>
          <p:cNvSpPr txBox="1"/>
          <p:nvPr/>
        </p:nvSpPr>
        <p:spPr>
          <a:xfrm>
            <a:off x="2577888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CCA7F-16B3-4FCE-9EEA-89D717E99C7B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141F-0259-4C0F-B41E-7917CF1332A3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B5CE1EF-F307-465E-980B-2389F2A32B0D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FC0BB-FA30-4ADE-A0B2-8449DECB4D4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6EF7-9CC5-420F-90DA-9454D15ECE10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553370-E711-472A-B2F3-D4865B58CDB3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881C9F6-84A4-4C22-BDEB-9753AC45F4D3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74E8B-582B-4AFC-A6EC-D83F49A52963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EF3470-3E6F-4624-BF70-4E88941B3037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017B23-3C2D-4E97-A353-3E6CDE166576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0D028B3-764C-4727-A642-2500C48E74A0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91031C-1AD5-4E7A-AF33-FF6FC486BD85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284AB-95AD-4608-82D6-4022ED06B90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398073-A72C-460A-A1B3-1C058AE19D93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6618883-7C38-4D17-B94F-DB17956C78D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602D1B-1146-4852-9D21-173E58378F6E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A52D4-1E39-4F76-80D0-FF33FA6D96D8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36C0F60-967D-469B-A739-05271A87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67145FF-960B-45F8-8EBD-360FF943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D21A6D8-90A8-4552-8037-2570CECD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52735F4-6566-44A3-91F2-9EFFD460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8B01298-D7EE-4F49-B585-6409FF6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B209B86-47E4-4BDF-BC6A-A560E6D3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962C8E2-917B-4976-82F5-719BB65C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B6B7564-134F-4022-8627-C1BD85F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9499D-C5B7-4B28-B199-9758650A288F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F4CC49-F1AB-45B7-A1EB-8DC52496D17C}"/>
                </a:ext>
              </a:extLst>
            </p:cNvPr>
            <p:cNvSpPr txBox="1"/>
            <p:nvPr/>
          </p:nvSpPr>
          <p:spPr>
            <a:xfrm>
              <a:off x="3681233" y="2654749"/>
              <a:ext cx="17815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1A52C0-F265-4A86-818E-C9937AD07F48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CA4607-3587-4EC9-81B2-6A23E9D82BC7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048290-31D2-4ABC-8612-4D5FEA5A01E3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BBB7F-9E4A-4D1B-ACC3-F40CC385ED48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5D5321-0DFA-450B-90E2-4796D520DFDB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24A0AA-84FA-4971-A8F2-0B0FCFD7EED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4CF6D0-3452-4FEC-9A7C-13E09C56B55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F01661-CF9B-46EE-978C-7BC0DAE639AC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D21698-D700-48CF-BF7C-3B67EDE43EC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C8A9AA-874B-41BA-8FD9-CD702E422E9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89FAB5-6840-4A2B-AD98-C6B804D2206C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05FA86-9F44-4283-AB22-F15C38C1AA8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F2724-266F-4E42-8922-DCFD3548D31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0A3532-0831-4B77-A818-59DC0FF95A12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C9D6A6-320F-4D2E-AD87-D34F23A8F9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C7A4FE-C39A-473B-AD75-DE267C795A40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3E99CE14-B8EF-4E79-8535-5544DED016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66" r="25815" b="-66"/>
          <a:stretch/>
        </p:blipFill>
        <p:spPr>
          <a:xfrm>
            <a:off x="4847861" y="4558"/>
            <a:ext cx="7344139" cy="6863603"/>
          </a:xfrm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id="{4CD8506D-FD03-48E4-B2CD-1D314C2515EE}"/>
              </a:ext>
            </a:extLst>
          </p:cNvPr>
          <p:cNvGrpSpPr/>
          <p:nvPr/>
        </p:nvGrpSpPr>
        <p:grpSpPr>
          <a:xfrm>
            <a:off x="5304088" y="2631911"/>
            <a:ext cx="1565507" cy="1565507"/>
            <a:chOff x="3592654" y="1960064"/>
            <a:chExt cx="1295380" cy="1295380"/>
          </a:xfrm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id="{0DA855A4-F9D4-4743-B92F-126811DC974B}"/>
                </a:ext>
              </a:extLst>
            </p:cNvPr>
            <p:cNvSpPr/>
            <p:nvPr/>
          </p:nvSpPr>
          <p:spPr>
            <a:xfrm>
              <a:off x="3592654" y="1960064"/>
              <a:ext cx="1295380" cy="129538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5DED5557-3B11-441B-9D8E-0F5922BED7C5}"/>
                </a:ext>
              </a:extLst>
            </p:cNvPr>
            <p:cNvSpPr/>
            <p:nvPr/>
          </p:nvSpPr>
          <p:spPr>
            <a:xfrm>
              <a:off x="3700284" y="2067694"/>
              <a:ext cx="1080120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5C8906-D985-40E0-BBC0-AC1D5AEC2D4C}"/>
              </a:ext>
            </a:extLst>
          </p:cNvPr>
          <p:cNvGrpSpPr/>
          <p:nvPr/>
        </p:nvGrpSpPr>
        <p:grpSpPr>
          <a:xfrm>
            <a:off x="690665" y="2584275"/>
            <a:ext cx="3793456" cy="2852341"/>
            <a:chOff x="690665" y="2584275"/>
            <a:chExt cx="3793456" cy="2852341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637B218C-31B2-4A6E-833A-B014E642C5CD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cs typeface="Arial" pitchFamily="34" charset="0"/>
                </a:rPr>
                <a:t>Easy to change colors, photos and Text. </a:t>
              </a:r>
              <a:r>
                <a:rPr lang="en-US" altLang="ko-KR" dirty="0"/>
                <a:t>You can simply impress your audience and add a unique zing and appeal to your Reports. </a:t>
              </a:r>
            </a:p>
            <a:p>
              <a:endParaRPr lang="en-US" altLang="ko-KR" dirty="0"/>
            </a:p>
            <a:p>
              <a:r>
                <a:rPr lang="en-US" altLang="ko-KR" dirty="0"/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/>
            </a:p>
            <a:p>
              <a:endParaRPr lang="ko-KR" altLang="en-US" dirty="0"/>
            </a:p>
            <a:p>
              <a:endParaRPr lang="ko-KR" altLang="en-US" dirty="0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86CF1299-1AF0-433B-9918-3299DCD79A85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424152-63E2-4661-AC65-CB15771BD7F1}"/>
              </a:ext>
            </a:extLst>
          </p:cNvPr>
          <p:cNvSpPr txBox="1"/>
          <p:nvPr/>
        </p:nvSpPr>
        <p:spPr>
          <a:xfrm flipH="1">
            <a:off x="690665" y="493909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F0449A0-1A8A-4182-961A-DFB18E528AE1}"/>
              </a:ext>
            </a:extLst>
          </p:cNvPr>
          <p:cNvGrpSpPr/>
          <p:nvPr/>
        </p:nvGrpSpPr>
        <p:grpSpPr>
          <a:xfrm>
            <a:off x="5784509" y="2997599"/>
            <a:ext cx="622982" cy="862802"/>
            <a:chOff x="5286354" y="2309883"/>
            <a:chExt cx="1616912" cy="223935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D587806-D735-440A-9AC8-8D5BC344F014}"/>
                </a:ext>
              </a:extLst>
            </p:cNvPr>
            <p:cNvSpPr/>
            <p:nvPr/>
          </p:nvSpPr>
          <p:spPr>
            <a:xfrm>
              <a:off x="5286354" y="2309883"/>
              <a:ext cx="1616912" cy="1176813"/>
            </a:xfrm>
            <a:custGeom>
              <a:avLst/>
              <a:gdLst>
                <a:gd name="connsiteX0" fmla="*/ 1591838 w 1616912"/>
                <a:gd name="connsiteY0" fmla="*/ 201287 h 1176813"/>
                <a:gd name="connsiteX1" fmla="*/ 1255606 w 1616912"/>
                <a:gd name="connsiteY1" fmla="*/ 153472 h 1176813"/>
                <a:gd name="connsiteX2" fmla="*/ 1265702 w 1616912"/>
                <a:gd name="connsiteY2" fmla="*/ 46030 h 1176813"/>
                <a:gd name="connsiteX3" fmla="*/ 1217410 w 1616912"/>
                <a:gd name="connsiteY3" fmla="*/ 786 h 1176813"/>
                <a:gd name="connsiteX4" fmla="*/ 399499 w 1616912"/>
                <a:gd name="connsiteY4" fmla="*/ 786 h 1176813"/>
                <a:gd name="connsiteX5" fmla="*/ 351207 w 1616912"/>
                <a:gd name="connsiteY5" fmla="*/ 46030 h 1176813"/>
                <a:gd name="connsiteX6" fmla="*/ 361303 w 1616912"/>
                <a:gd name="connsiteY6" fmla="*/ 153472 h 1176813"/>
                <a:gd name="connsiteX7" fmla="*/ 25071 w 1616912"/>
                <a:gd name="connsiteY7" fmla="*/ 201287 h 1176813"/>
                <a:gd name="connsiteX8" fmla="*/ 94318 w 1616912"/>
                <a:gd name="connsiteY8" fmla="*/ 585716 h 1176813"/>
                <a:gd name="connsiteX9" fmla="*/ 368161 w 1616912"/>
                <a:gd name="connsiteY9" fmla="*/ 816602 h 1176813"/>
                <a:gd name="connsiteX10" fmla="*/ 432646 w 1616912"/>
                <a:gd name="connsiteY10" fmla="*/ 856417 h 1176813"/>
                <a:gd name="connsiteX11" fmla="*/ 422740 w 1616912"/>
                <a:gd name="connsiteY11" fmla="*/ 855655 h 1176813"/>
                <a:gd name="connsiteX12" fmla="*/ 351302 w 1616912"/>
                <a:gd name="connsiteY12" fmla="*/ 927092 h 1176813"/>
                <a:gd name="connsiteX13" fmla="*/ 422740 w 1616912"/>
                <a:gd name="connsiteY13" fmla="*/ 998530 h 1176813"/>
                <a:gd name="connsiteX14" fmla="*/ 493987 w 1616912"/>
                <a:gd name="connsiteY14" fmla="*/ 930902 h 1176813"/>
                <a:gd name="connsiteX15" fmla="*/ 544850 w 1616912"/>
                <a:gd name="connsiteY15" fmla="*/ 1134166 h 1176813"/>
                <a:gd name="connsiteX16" fmla="*/ 565043 w 1616912"/>
                <a:gd name="connsiteY16" fmla="*/ 1167884 h 1176813"/>
                <a:gd name="connsiteX17" fmla="*/ 1051961 w 1616912"/>
                <a:gd name="connsiteY17" fmla="*/ 1167884 h 1176813"/>
                <a:gd name="connsiteX18" fmla="*/ 1072154 w 1616912"/>
                <a:gd name="connsiteY18" fmla="*/ 1134166 h 1176813"/>
                <a:gd name="connsiteX19" fmla="*/ 1123018 w 1616912"/>
                <a:gd name="connsiteY19" fmla="*/ 930902 h 1176813"/>
                <a:gd name="connsiteX20" fmla="*/ 1194265 w 1616912"/>
                <a:gd name="connsiteY20" fmla="*/ 998530 h 1176813"/>
                <a:gd name="connsiteX21" fmla="*/ 1265702 w 1616912"/>
                <a:gd name="connsiteY21" fmla="*/ 927092 h 1176813"/>
                <a:gd name="connsiteX22" fmla="*/ 1194265 w 1616912"/>
                <a:gd name="connsiteY22" fmla="*/ 855655 h 1176813"/>
                <a:gd name="connsiteX23" fmla="*/ 1184359 w 1616912"/>
                <a:gd name="connsiteY23" fmla="*/ 856417 h 1176813"/>
                <a:gd name="connsiteX24" fmla="*/ 1248843 w 1616912"/>
                <a:gd name="connsiteY24" fmla="*/ 816602 h 1176813"/>
                <a:gd name="connsiteX25" fmla="*/ 1522687 w 1616912"/>
                <a:gd name="connsiteY25" fmla="*/ 585716 h 1176813"/>
                <a:gd name="connsiteX26" fmla="*/ 1591838 w 1616912"/>
                <a:gd name="connsiteY26" fmla="*/ 201287 h 1176813"/>
                <a:gd name="connsiteX27" fmla="*/ 422740 w 1616912"/>
                <a:gd name="connsiteY27" fmla="*/ 960430 h 1176813"/>
                <a:gd name="connsiteX28" fmla="*/ 389402 w 1616912"/>
                <a:gd name="connsiteY28" fmla="*/ 927092 h 1176813"/>
                <a:gd name="connsiteX29" fmla="*/ 422740 w 1616912"/>
                <a:gd name="connsiteY29" fmla="*/ 893755 h 1176813"/>
                <a:gd name="connsiteX30" fmla="*/ 456077 w 1616912"/>
                <a:gd name="connsiteY30" fmla="*/ 927092 h 1176813"/>
                <a:gd name="connsiteX31" fmla="*/ 422740 w 1616912"/>
                <a:gd name="connsiteY31" fmla="*/ 960430 h 1176813"/>
                <a:gd name="connsiteX32" fmla="*/ 115082 w 1616912"/>
                <a:gd name="connsiteY32" fmla="*/ 493990 h 1176813"/>
                <a:gd name="connsiteX33" fmla="*/ 122607 w 1616912"/>
                <a:gd name="connsiteY33" fmla="*/ 188905 h 1176813"/>
                <a:gd name="connsiteX34" fmla="*/ 295390 w 1616912"/>
                <a:gd name="connsiteY34" fmla="*/ 173284 h 1176813"/>
                <a:gd name="connsiteX35" fmla="*/ 360732 w 1616912"/>
                <a:gd name="connsiteY35" fmla="*/ 303205 h 1176813"/>
                <a:gd name="connsiteX36" fmla="*/ 308344 w 1616912"/>
                <a:gd name="connsiteY36" fmla="*/ 284155 h 1176813"/>
                <a:gd name="connsiteX37" fmla="*/ 246432 w 1616912"/>
                <a:gd name="connsiteY37" fmla="*/ 346067 h 1176813"/>
                <a:gd name="connsiteX38" fmla="*/ 308344 w 1616912"/>
                <a:gd name="connsiteY38" fmla="*/ 407980 h 1176813"/>
                <a:gd name="connsiteX39" fmla="*/ 370257 w 1616912"/>
                <a:gd name="connsiteY39" fmla="*/ 346067 h 1176813"/>
                <a:gd name="connsiteX40" fmla="*/ 370257 w 1616912"/>
                <a:gd name="connsiteY40" fmla="*/ 345972 h 1176813"/>
                <a:gd name="connsiteX41" fmla="*/ 372638 w 1616912"/>
                <a:gd name="connsiteY41" fmla="*/ 339495 h 1176813"/>
                <a:gd name="connsiteX42" fmla="*/ 457411 w 1616912"/>
                <a:gd name="connsiteY42" fmla="*/ 829175 h 1176813"/>
                <a:gd name="connsiteX43" fmla="*/ 115082 w 1616912"/>
                <a:gd name="connsiteY43" fmla="*/ 493990 h 1176813"/>
                <a:gd name="connsiteX44" fmla="*/ 351302 w 1616912"/>
                <a:gd name="connsiteY44" fmla="*/ 341305 h 1176813"/>
                <a:gd name="connsiteX45" fmla="*/ 313202 w 1616912"/>
                <a:gd name="connsiteY45" fmla="*/ 379405 h 1176813"/>
                <a:gd name="connsiteX46" fmla="*/ 275102 w 1616912"/>
                <a:gd name="connsiteY46" fmla="*/ 341305 h 1176813"/>
                <a:gd name="connsiteX47" fmla="*/ 313202 w 1616912"/>
                <a:gd name="connsiteY47" fmla="*/ 303205 h 1176813"/>
                <a:gd name="connsiteX48" fmla="*/ 351302 w 1616912"/>
                <a:gd name="connsiteY48" fmla="*/ 341305 h 1176813"/>
                <a:gd name="connsiteX49" fmla="*/ 1194265 w 1616912"/>
                <a:gd name="connsiteY49" fmla="*/ 893755 h 1176813"/>
                <a:gd name="connsiteX50" fmla="*/ 1227602 w 1616912"/>
                <a:gd name="connsiteY50" fmla="*/ 927092 h 1176813"/>
                <a:gd name="connsiteX51" fmla="*/ 1194265 w 1616912"/>
                <a:gd name="connsiteY51" fmla="*/ 960430 h 1176813"/>
                <a:gd name="connsiteX52" fmla="*/ 1160927 w 1616912"/>
                <a:gd name="connsiteY52" fmla="*/ 927092 h 1176813"/>
                <a:gd name="connsiteX53" fmla="*/ 1194265 w 1616912"/>
                <a:gd name="connsiteY53" fmla="*/ 893755 h 1176813"/>
                <a:gd name="connsiteX54" fmla="*/ 1501827 w 1616912"/>
                <a:gd name="connsiteY54" fmla="*/ 493990 h 1176813"/>
                <a:gd name="connsiteX55" fmla="*/ 1159403 w 1616912"/>
                <a:gd name="connsiteY55" fmla="*/ 829080 h 1176813"/>
                <a:gd name="connsiteX56" fmla="*/ 1244176 w 1616912"/>
                <a:gd name="connsiteY56" fmla="*/ 339400 h 1176813"/>
                <a:gd name="connsiteX57" fmla="*/ 1246557 w 1616912"/>
                <a:gd name="connsiteY57" fmla="*/ 345877 h 1176813"/>
                <a:gd name="connsiteX58" fmla="*/ 1246557 w 1616912"/>
                <a:gd name="connsiteY58" fmla="*/ 345972 h 1176813"/>
                <a:gd name="connsiteX59" fmla="*/ 1308469 w 1616912"/>
                <a:gd name="connsiteY59" fmla="*/ 407884 h 1176813"/>
                <a:gd name="connsiteX60" fmla="*/ 1370382 w 1616912"/>
                <a:gd name="connsiteY60" fmla="*/ 345972 h 1176813"/>
                <a:gd name="connsiteX61" fmla="*/ 1308469 w 1616912"/>
                <a:gd name="connsiteY61" fmla="*/ 284059 h 1176813"/>
                <a:gd name="connsiteX62" fmla="*/ 1256082 w 1616912"/>
                <a:gd name="connsiteY62" fmla="*/ 303109 h 1176813"/>
                <a:gd name="connsiteX63" fmla="*/ 1321423 w 1616912"/>
                <a:gd name="connsiteY63" fmla="*/ 173188 h 1176813"/>
                <a:gd name="connsiteX64" fmla="*/ 1494207 w 1616912"/>
                <a:gd name="connsiteY64" fmla="*/ 188809 h 1176813"/>
                <a:gd name="connsiteX65" fmla="*/ 1501827 w 1616912"/>
                <a:gd name="connsiteY65" fmla="*/ 493990 h 1176813"/>
                <a:gd name="connsiteX66" fmla="*/ 1265702 w 1616912"/>
                <a:gd name="connsiteY66" fmla="*/ 341305 h 1176813"/>
                <a:gd name="connsiteX67" fmla="*/ 1303802 w 1616912"/>
                <a:gd name="connsiteY67" fmla="*/ 303205 h 1176813"/>
                <a:gd name="connsiteX68" fmla="*/ 1341902 w 1616912"/>
                <a:gd name="connsiteY68" fmla="*/ 341305 h 1176813"/>
                <a:gd name="connsiteX69" fmla="*/ 1303802 w 1616912"/>
                <a:gd name="connsiteY69" fmla="*/ 379405 h 1176813"/>
                <a:gd name="connsiteX70" fmla="*/ 1265702 w 1616912"/>
                <a:gd name="connsiteY70" fmla="*/ 341305 h 117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616912" h="1176813">
                  <a:moveTo>
                    <a:pt x="1591838" y="201287"/>
                  </a:moveTo>
                  <a:cubicBezTo>
                    <a:pt x="1530211" y="41362"/>
                    <a:pt x="1347331" y="22027"/>
                    <a:pt x="1255606" y="153472"/>
                  </a:cubicBezTo>
                  <a:cubicBezTo>
                    <a:pt x="1256177" y="93655"/>
                    <a:pt x="1261702" y="86225"/>
                    <a:pt x="1265702" y="46030"/>
                  </a:cubicBezTo>
                  <a:cubicBezTo>
                    <a:pt x="1269798" y="4596"/>
                    <a:pt x="1252653" y="1262"/>
                    <a:pt x="1217410" y="786"/>
                  </a:cubicBezTo>
                  <a:cubicBezTo>
                    <a:pt x="1134543" y="-262"/>
                    <a:pt x="482366" y="-262"/>
                    <a:pt x="399499" y="786"/>
                  </a:cubicBezTo>
                  <a:cubicBezTo>
                    <a:pt x="364256" y="1262"/>
                    <a:pt x="347206" y="4596"/>
                    <a:pt x="351207" y="46030"/>
                  </a:cubicBezTo>
                  <a:cubicBezTo>
                    <a:pt x="355207" y="86320"/>
                    <a:pt x="360732" y="93655"/>
                    <a:pt x="361303" y="153472"/>
                  </a:cubicBezTo>
                  <a:cubicBezTo>
                    <a:pt x="269578" y="21931"/>
                    <a:pt x="86698" y="41362"/>
                    <a:pt x="25071" y="201287"/>
                  </a:cubicBezTo>
                  <a:cubicBezTo>
                    <a:pt x="-29031" y="341590"/>
                    <a:pt x="9164" y="469797"/>
                    <a:pt x="94318" y="585716"/>
                  </a:cubicBezTo>
                  <a:cubicBezTo>
                    <a:pt x="166612" y="684109"/>
                    <a:pt x="258910" y="760500"/>
                    <a:pt x="368161" y="816602"/>
                  </a:cubicBezTo>
                  <a:cubicBezTo>
                    <a:pt x="389878" y="827746"/>
                    <a:pt x="414643" y="836128"/>
                    <a:pt x="432646" y="856417"/>
                  </a:cubicBezTo>
                  <a:cubicBezTo>
                    <a:pt x="429407" y="855940"/>
                    <a:pt x="426073" y="855655"/>
                    <a:pt x="422740" y="855655"/>
                  </a:cubicBezTo>
                  <a:cubicBezTo>
                    <a:pt x="383306" y="855655"/>
                    <a:pt x="351302" y="887659"/>
                    <a:pt x="351302" y="927092"/>
                  </a:cubicBezTo>
                  <a:cubicBezTo>
                    <a:pt x="351302" y="966526"/>
                    <a:pt x="383306" y="998530"/>
                    <a:pt x="422740" y="998530"/>
                  </a:cubicBezTo>
                  <a:cubicBezTo>
                    <a:pt x="460935" y="998530"/>
                    <a:pt x="491986" y="968526"/>
                    <a:pt x="493987" y="930902"/>
                  </a:cubicBezTo>
                  <a:cubicBezTo>
                    <a:pt x="523038" y="1000054"/>
                    <a:pt x="561138" y="1059871"/>
                    <a:pt x="544850" y="1134166"/>
                  </a:cubicBezTo>
                  <a:cubicBezTo>
                    <a:pt x="541707" y="1148739"/>
                    <a:pt x="548946" y="1162264"/>
                    <a:pt x="565043" y="1167884"/>
                  </a:cubicBezTo>
                  <a:cubicBezTo>
                    <a:pt x="604000" y="1179790"/>
                    <a:pt x="1013004" y="1179790"/>
                    <a:pt x="1051961" y="1167884"/>
                  </a:cubicBezTo>
                  <a:cubicBezTo>
                    <a:pt x="1068058" y="1162264"/>
                    <a:pt x="1075297" y="1148739"/>
                    <a:pt x="1072154" y="1134166"/>
                  </a:cubicBezTo>
                  <a:cubicBezTo>
                    <a:pt x="1055866" y="1059775"/>
                    <a:pt x="1094062" y="1000054"/>
                    <a:pt x="1123018" y="930902"/>
                  </a:cubicBezTo>
                  <a:cubicBezTo>
                    <a:pt x="1125018" y="968621"/>
                    <a:pt x="1156069" y="998530"/>
                    <a:pt x="1194265" y="998530"/>
                  </a:cubicBezTo>
                  <a:cubicBezTo>
                    <a:pt x="1233698" y="998530"/>
                    <a:pt x="1265702" y="966526"/>
                    <a:pt x="1265702" y="927092"/>
                  </a:cubicBezTo>
                  <a:cubicBezTo>
                    <a:pt x="1265702" y="887659"/>
                    <a:pt x="1233698" y="855655"/>
                    <a:pt x="1194265" y="855655"/>
                  </a:cubicBezTo>
                  <a:cubicBezTo>
                    <a:pt x="1190931" y="855655"/>
                    <a:pt x="1187597" y="855940"/>
                    <a:pt x="1184359" y="856417"/>
                  </a:cubicBezTo>
                  <a:cubicBezTo>
                    <a:pt x="1202361" y="836128"/>
                    <a:pt x="1227221" y="827746"/>
                    <a:pt x="1248843" y="816602"/>
                  </a:cubicBezTo>
                  <a:cubicBezTo>
                    <a:pt x="1358000" y="760500"/>
                    <a:pt x="1450392" y="684109"/>
                    <a:pt x="1522687" y="585716"/>
                  </a:cubicBezTo>
                  <a:cubicBezTo>
                    <a:pt x="1607745" y="469797"/>
                    <a:pt x="1645940" y="341590"/>
                    <a:pt x="1591838" y="201287"/>
                  </a:cubicBezTo>
                  <a:close/>
                  <a:moveTo>
                    <a:pt x="422740" y="960430"/>
                  </a:moveTo>
                  <a:cubicBezTo>
                    <a:pt x="404356" y="960430"/>
                    <a:pt x="389402" y="945475"/>
                    <a:pt x="389402" y="927092"/>
                  </a:cubicBezTo>
                  <a:cubicBezTo>
                    <a:pt x="389402" y="908709"/>
                    <a:pt x="404356" y="893755"/>
                    <a:pt x="422740" y="893755"/>
                  </a:cubicBezTo>
                  <a:cubicBezTo>
                    <a:pt x="441123" y="893755"/>
                    <a:pt x="456077" y="908709"/>
                    <a:pt x="456077" y="927092"/>
                  </a:cubicBezTo>
                  <a:cubicBezTo>
                    <a:pt x="456077" y="945475"/>
                    <a:pt x="441123" y="960430"/>
                    <a:pt x="422740" y="960430"/>
                  </a:cubicBezTo>
                  <a:close/>
                  <a:moveTo>
                    <a:pt x="115082" y="493990"/>
                  </a:moveTo>
                  <a:cubicBezTo>
                    <a:pt x="64981" y="387120"/>
                    <a:pt x="49931" y="287774"/>
                    <a:pt x="122607" y="188905"/>
                  </a:cubicBezTo>
                  <a:cubicBezTo>
                    <a:pt x="170041" y="124420"/>
                    <a:pt x="236812" y="117753"/>
                    <a:pt x="295390" y="173284"/>
                  </a:cubicBezTo>
                  <a:cubicBezTo>
                    <a:pt x="332443" y="208431"/>
                    <a:pt x="351207" y="246055"/>
                    <a:pt x="360732" y="303205"/>
                  </a:cubicBezTo>
                  <a:cubicBezTo>
                    <a:pt x="349873" y="293775"/>
                    <a:pt x="323775" y="284155"/>
                    <a:pt x="308344" y="284155"/>
                  </a:cubicBezTo>
                  <a:cubicBezTo>
                    <a:pt x="274150" y="284155"/>
                    <a:pt x="246432" y="311872"/>
                    <a:pt x="246432" y="346067"/>
                  </a:cubicBezTo>
                  <a:cubicBezTo>
                    <a:pt x="246432" y="380262"/>
                    <a:pt x="274150" y="407980"/>
                    <a:pt x="308344" y="407980"/>
                  </a:cubicBezTo>
                  <a:cubicBezTo>
                    <a:pt x="342539" y="407980"/>
                    <a:pt x="370257" y="380262"/>
                    <a:pt x="370257" y="346067"/>
                  </a:cubicBezTo>
                  <a:cubicBezTo>
                    <a:pt x="370257" y="346067"/>
                    <a:pt x="370257" y="345972"/>
                    <a:pt x="370257" y="345972"/>
                  </a:cubicBezTo>
                  <a:cubicBezTo>
                    <a:pt x="371114" y="343876"/>
                    <a:pt x="371876" y="341686"/>
                    <a:pt x="372638" y="339495"/>
                  </a:cubicBezTo>
                  <a:cubicBezTo>
                    <a:pt x="393879" y="511897"/>
                    <a:pt x="412357" y="670489"/>
                    <a:pt x="457411" y="829175"/>
                  </a:cubicBezTo>
                  <a:cubicBezTo>
                    <a:pt x="325204" y="730782"/>
                    <a:pt x="186996" y="647152"/>
                    <a:pt x="115082" y="493990"/>
                  </a:cubicBezTo>
                  <a:close/>
                  <a:moveTo>
                    <a:pt x="351302" y="341305"/>
                  </a:moveTo>
                  <a:cubicBezTo>
                    <a:pt x="351302" y="362355"/>
                    <a:pt x="334252" y="379405"/>
                    <a:pt x="313202" y="379405"/>
                  </a:cubicBezTo>
                  <a:cubicBezTo>
                    <a:pt x="292152" y="379405"/>
                    <a:pt x="275102" y="362355"/>
                    <a:pt x="275102" y="341305"/>
                  </a:cubicBezTo>
                  <a:cubicBezTo>
                    <a:pt x="275102" y="320254"/>
                    <a:pt x="292152" y="303205"/>
                    <a:pt x="313202" y="303205"/>
                  </a:cubicBezTo>
                  <a:cubicBezTo>
                    <a:pt x="334252" y="303205"/>
                    <a:pt x="351302" y="320254"/>
                    <a:pt x="351302" y="341305"/>
                  </a:cubicBezTo>
                  <a:close/>
                  <a:moveTo>
                    <a:pt x="1194265" y="893755"/>
                  </a:moveTo>
                  <a:cubicBezTo>
                    <a:pt x="1212648" y="893755"/>
                    <a:pt x="1227602" y="908709"/>
                    <a:pt x="1227602" y="927092"/>
                  </a:cubicBezTo>
                  <a:cubicBezTo>
                    <a:pt x="1227602" y="945475"/>
                    <a:pt x="1212648" y="960430"/>
                    <a:pt x="1194265" y="960430"/>
                  </a:cubicBezTo>
                  <a:cubicBezTo>
                    <a:pt x="1175881" y="960430"/>
                    <a:pt x="1160927" y="945475"/>
                    <a:pt x="1160927" y="927092"/>
                  </a:cubicBezTo>
                  <a:cubicBezTo>
                    <a:pt x="1160927" y="908709"/>
                    <a:pt x="1175786" y="893755"/>
                    <a:pt x="1194265" y="893755"/>
                  </a:cubicBezTo>
                  <a:close/>
                  <a:moveTo>
                    <a:pt x="1501827" y="493990"/>
                  </a:moveTo>
                  <a:cubicBezTo>
                    <a:pt x="1429913" y="647248"/>
                    <a:pt x="1291705" y="730782"/>
                    <a:pt x="1159403" y="829080"/>
                  </a:cubicBezTo>
                  <a:cubicBezTo>
                    <a:pt x="1204552" y="670489"/>
                    <a:pt x="1222935" y="511897"/>
                    <a:pt x="1244176" y="339400"/>
                  </a:cubicBezTo>
                  <a:cubicBezTo>
                    <a:pt x="1244938" y="341686"/>
                    <a:pt x="1245795" y="343781"/>
                    <a:pt x="1246557" y="345877"/>
                  </a:cubicBezTo>
                  <a:cubicBezTo>
                    <a:pt x="1246557" y="345877"/>
                    <a:pt x="1246557" y="345972"/>
                    <a:pt x="1246557" y="345972"/>
                  </a:cubicBezTo>
                  <a:cubicBezTo>
                    <a:pt x="1246557" y="380167"/>
                    <a:pt x="1274275" y="407884"/>
                    <a:pt x="1308469" y="407884"/>
                  </a:cubicBezTo>
                  <a:cubicBezTo>
                    <a:pt x="1342664" y="407884"/>
                    <a:pt x="1370382" y="380167"/>
                    <a:pt x="1370382" y="345972"/>
                  </a:cubicBezTo>
                  <a:cubicBezTo>
                    <a:pt x="1370382" y="311777"/>
                    <a:pt x="1342664" y="284059"/>
                    <a:pt x="1308469" y="284059"/>
                  </a:cubicBezTo>
                  <a:cubicBezTo>
                    <a:pt x="1293039" y="284059"/>
                    <a:pt x="1266940" y="293680"/>
                    <a:pt x="1256082" y="303109"/>
                  </a:cubicBezTo>
                  <a:cubicBezTo>
                    <a:pt x="1265607" y="245959"/>
                    <a:pt x="1284371" y="208240"/>
                    <a:pt x="1321423" y="173188"/>
                  </a:cubicBezTo>
                  <a:cubicBezTo>
                    <a:pt x="1380002" y="117658"/>
                    <a:pt x="1446868" y="124325"/>
                    <a:pt x="1494207" y="188809"/>
                  </a:cubicBezTo>
                  <a:cubicBezTo>
                    <a:pt x="1566978" y="287774"/>
                    <a:pt x="1551928" y="387120"/>
                    <a:pt x="1501827" y="493990"/>
                  </a:cubicBezTo>
                  <a:close/>
                  <a:moveTo>
                    <a:pt x="1265702" y="341305"/>
                  </a:moveTo>
                  <a:cubicBezTo>
                    <a:pt x="1265702" y="320254"/>
                    <a:pt x="1282752" y="303205"/>
                    <a:pt x="1303802" y="303205"/>
                  </a:cubicBezTo>
                  <a:cubicBezTo>
                    <a:pt x="1324852" y="303205"/>
                    <a:pt x="1341902" y="320254"/>
                    <a:pt x="1341902" y="341305"/>
                  </a:cubicBezTo>
                  <a:cubicBezTo>
                    <a:pt x="1341902" y="362355"/>
                    <a:pt x="1324852" y="379405"/>
                    <a:pt x="1303802" y="379405"/>
                  </a:cubicBezTo>
                  <a:cubicBezTo>
                    <a:pt x="1282752" y="379405"/>
                    <a:pt x="1265702" y="362355"/>
                    <a:pt x="1265702" y="341305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E2B4C9-FE0F-4A6A-BAFC-55C4B77B77E6}"/>
                </a:ext>
              </a:extLst>
            </p:cNvPr>
            <p:cNvSpPr/>
            <p:nvPr/>
          </p:nvSpPr>
          <p:spPr>
            <a:xfrm>
              <a:off x="5794819" y="2364866"/>
              <a:ext cx="600075" cy="1066800"/>
            </a:xfrm>
            <a:custGeom>
              <a:avLst/>
              <a:gdLst>
                <a:gd name="connsiteX0" fmla="*/ 600075 w 600075"/>
                <a:gd name="connsiteY0" fmla="*/ 533400 h 1066800"/>
                <a:gd name="connsiteX1" fmla="*/ 300037 w 600075"/>
                <a:gd name="connsiteY1" fmla="*/ 1066800 h 1066800"/>
                <a:gd name="connsiteX2" fmla="*/ 0 w 600075"/>
                <a:gd name="connsiteY2" fmla="*/ 533400 h 1066800"/>
                <a:gd name="connsiteX3" fmla="*/ 300037 w 600075"/>
                <a:gd name="connsiteY3" fmla="*/ 0 h 1066800"/>
                <a:gd name="connsiteX4" fmla="*/ 600075 w 600075"/>
                <a:gd name="connsiteY4" fmla="*/ 5334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1066800">
                  <a:moveTo>
                    <a:pt x="600075" y="533400"/>
                  </a:moveTo>
                  <a:cubicBezTo>
                    <a:pt x="600075" y="827989"/>
                    <a:pt x="465744" y="1066800"/>
                    <a:pt x="300037" y="1066800"/>
                  </a:cubicBezTo>
                  <a:cubicBezTo>
                    <a:pt x="134331" y="1066800"/>
                    <a:pt x="0" y="827989"/>
                    <a:pt x="0" y="533400"/>
                  </a:cubicBezTo>
                  <a:cubicBezTo>
                    <a:pt x="0" y="238811"/>
                    <a:pt x="134331" y="0"/>
                    <a:pt x="300037" y="0"/>
                  </a:cubicBezTo>
                  <a:cubicBezTo>
                    <a:pt x="465744" y="0"/>
                    <a:pt x="600075" y="238811"/>
                    <a:pt x="600075" y="533400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F9D5B9-D48A-439A-94D3-3E17B2179040}"/>
                </a:ext>
              </a:extLst>
            </p:cNvPr>
            <p:cNvSpPr/>
            <p:nvPr/>
          </p:nvSpPr>
          <p:spPr>
            <a:xfrm>
              <a:off x="5821013" y="3470814"/>
              <a:ext cx="547687" cy="449651"/>
            </a:xfrm>
            <a:custGeom>
              <a:avLst/>
              <a:gdLst>
                <a:gd name="connsiteX0" fmla="*/ 388334 w 547687"/>
                <a:gd name="connsiteY0" fmla="*/ 339280 h 449651"/>
                <a:gd name="connsiteX1" fmla="*/ 364617 w 547687"/>
                <a:gd name="connsiteY1" fmla="*/ 308515 h 449651"/>
                <a:gd name="connsiteX2" fmla="*/ 400526 w 547687"/>
                <a:gd name="connsiteY2" fmla="*/ 223742 h 449651"/>
                <a:gd name="connsiteX3" fmla="*/ 464725 w 547687"/>
                <a:gd name="connsiteY3" fmla="*/ 154496 h 449651"/>
                <a:gd name="connsiteX4" fmla="*/ 461391 w 547687"/>
                <a:gd name="connsiteY4" fmla="*/ 81153 h 449651"/>
                <a:gd name="connsiteX5" fmla="*/ 466630 w 547687"/>
                <a:gd name="connsiteY5" fmla="*/ 44577 h 449651"/>
                <a:gd name="connsiteX6" fmla="*/ 526923 w 547687"/>
                <a:gd name="connsiteY6" fmla="*/ 0 h 449651"/>
                <a:gd name="connsiteX7" fmla="*/ 20955 w 547687"/>
                <a:gd name="connsiteY7" fmla="*/ 0 h 449651"/>
                <a:gd name="connsiteX8" fmla="*/ 81248 w 547687"/>
                <a:gd name="connsiteY8" fmla="*/ 44577 h 449651"/>
                <a:gd name="connsiteX9" fmla="*/ 86487 w 547687"/>
                <a:gd name="connsiteY9" fmla="*/ 81153 h 449651"/>
                <a:gd name="connsiteX10" fmla="*/ 83153 w 547687"/>
                <a:gd name="connsiteY10" fmla="*/ 154496 h 449651"/>
                <a:gd name="connsiteX11" fmla="*/ 147352 w 547687"/>
                <a:gd name="connsiteY11" fmla="*/ 223742 h 449651"/>
                <a:gd name="connsiteX12" fmla="*/ 183261 w 547687"/>
                <a:gd name="connsiteY12" fmla="*/ 308515 h 449651"/>
                <a:gd name="connsiteX13" fmla="*/ 159544 w 547687"/>
                <a:gd name="connsiteY13" fmla="*/ 339280 h 449651"/>
                <a:gd name="connsiteX14" fmla="*/ 0 w 547687"/>
                <a:gd name="connsiteY14" fmla="*/ 449580 h 449651"/>
                <a:gd name="connsiteX15" fmla="*/ 547687 w 547687"/>
                <a:gd name="connsiteY15" fmla="*/ 449580 h 449651"/>
                <a:gd name="connsiteX16" fmla="*/ 388334 w 547687"/>
                <a:gd name="connsiteY16" fmla="*/ 339280 h 44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7687" h="449651">
                  <a:moveTo>
                    <a:pt x="388334" y="339280"/>
                  </a:moveTo>
                  <a:cubicBezTo>
                    <a:pt x="368522" y="334042"/>
                    <a:pt x="363855" y="327755"/>
                    <a:pt x="364617" y="308515"/>
                  </a:cubicBezTo>
                  <a:cubicBezTo>
                    <a:pt x="366046" y="275272"/>
                    <a:pt x="376904" y="247459"/>
                    <a:pt x="400526" y="223742"/>
                  </a:cubicBezTo>
                  <a:cubicBezTo>
                    <a:pt x="422720" y="201454"/>
                    <a:pt x="444532" y="178594"/>
                    <a:pt x="464725" y="154496"/>
                  </a:cubicBezTo>
                  <a:cubicBezTo>
                    <a:pt x="485299" y="130016"/>
                    <a:pt x="502063" y="104775"/>
                    <a:pt x="461391" y="81153"/>
                  </a:cubicBezTo>
                  <a:cubicBezTo>
                    <a:pt x="437674" y="67342"/>
                    <a:pt x="455962" y="53721"/>
                    <a:pt x="466630" y="44577"/>
                  </a:cubicBezTo>
                  <a:cubicBezTo>
                    <a:pt x="485585" y="28385"/>
                    <a:pt x="506730" y="14669"/>
                    <a:pt x="526923" y="0"/>
                  </a:cubicBezTo>
                  <a:cubicBezTo>
                    <a:pt x="468630" y="14954"/>
                    <a:pt x="79343" y="14954"/>
                    <a:pt x="20955" y="0"/>
                  </a:cubicBezTo>
                  <a:cubicBezTo>
                    <a:pt x="41148" y="14764"/>
                    <a:pt x="62293" y="28385"/>
                    <a:pt x="81248" y="44577"/>
                  </a:cubicBezTo>
                  <a:cubicBezTo>
                    <a:pt x="92012" y="53816"/>
                    <a:pt x="110299" y="67342"/>
                    <a:pt x="86487" y="81153"/>
                  </a:cubicBezTo>
                  <a:cubicBezTo>
                    <a:pt x="45815" y="104775"/>
                    <a:pt x="62579" y="130016"/>
                    <a:pt x="83153" y="154496"/>
                  </a:cubicBezTo>
                  <a:cubicBezTo>
                    <a:pt x="103346" y="178594"/>
                    <a:pt x="125158" y="201454"/>
                    <a:pt x="147352" y="223742"/>
                  </a:cubicBezTo>
                  <a:cubicBezTo>
                    <a:pt x="170974" y="247459"/>
                    <a:pt x="181737" y="275177"/>
                    <a:pt x="183261" y="308515"/>
                  </a:cubicBezTo>
                  <a:cubicBezTo>
                    <a:pt x="184118" y="327660"/>
                    <a:pt x="179451" y="333946"/>
                    <a:pt x="159544" y="339280"/>
                  </a:cubicBezTo>
                  <a:cubicBezTo>
                    <a:pt x="89630" y="357950"/>
                    <a:pt x="68008" y="426053"/>
                    <a:pt x="0" y="449580"/>
                  </a:cubicBezTo>
                  <a:cubicBezTo>
                    <a:pt x="82677" y="449675"/>
                    <a:pt x="465010" y="449675"/>
                    <a:pt x="547687" y="449580"/>
                  </a:cubicBezTo>
                  <a:cubicBezTo>
                    <a:pt x="479774" y="425958"/>
                    <a:pt x="458248" y="357854"/>
                    <a:pt x="388334" y="339280"/>
                  </a:cubicBezTo>
                  <a:close/>
                </a:path>
              </a:pathLst>
            </a:custGeom>
            <a:solidFill>
              <a:srgbClr val="FE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A62DDFF-648C-46A3-A12D-BDB3BCCC0FD0}"/>
                </a:ext>
              </a:extLst>
            </p:cNvPr>
            <p:cNvSpPr/>
            <p:nvPr/>
          </p:nvSpPr>
          <p:spPr>
            <a:xfrm>
              <a:off x="5504402" y="4339589"/>
              <a:ext cx="1181195" cy="209645"/>
            </a:xfrm>
            <a:custGeom>
              <a:avLst/>
              <a:gdLst>
                <a:gd name="connsiteX0" fmla="*/ 1148429 w 1181195"/>
                <a:gd name="connsiteY0" fmla="*/ 209645 h 209645"/>
                <a:gd name="connsiteX1" fmla="*/ 32766 w 1181195"/>
                <a:gd name="connsiteY1" fmla="*/ 209645 h 209645"/>
                <a:gd name="connsiteX2" fmla="*/ 0 w 1181195"/>
                <a:gd name="connsiteY2" fmla="*/ 176879 h 209645"/>
                <a:gd name="connsiteX3" fmla="*/ 0 w 1181195"/>
                <a:gd name="connsiteY3" fmla="*/ 32766 h 209645"/>
                <a:gd name="connsiteX4" fmla="*/ 32766 w 1181195"/>
                <a:gd name="connsiteY4" fmla="*/ 0 h 209645"/>
                <a:gd name="connsiteX5" fmla="*/ 1148429 w 1181195"/>
                <a:gd name="connsiteY5" fmla="*/ 0 h 209645"/>
                <a:gd name="connsiteX6" fmla="*/ 1181195 w 1181195"/>
                <a:gd name="connsiteY6" fmla="*/ 32766 h 209645"/>
                <a:gd name="connsiteX7" fmla="*/ 1181195 w 1181195"/>
                <a:gd name="connsiteY7" fmla="*/ 176879 h 209645"/>
                <a:gd name="connsiteX8" fmla="*/ 1148429 w 1181195"/>
                <a:gd name="connsiteY8" fmla="*/ 209645 h 2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195" h="209645">
                  <a:moveTo>
                    <a:pt x="1148429" y="209645"/>
                  </a:moveTo>
                  <a:lnTo>
                    <a:pt x="32766" y="209645"/>
                  </a:lnTo>
                  <a:cubicBezTo>
                    <a:pt x="14669" y="209645"/>
                    <a:pt x="0" y="194977"/>
                    <a:pt x="0" y="176879"/>
                  </a:cubicBezTo>
                  <a:lnTo>
                    <a:pt x="0" y="32766"/>
                  </a:lnTo>
                  <a:cubicBezTo>
                    <a:pt x="0" y="14668"/>
                    <a:pt x="14669" y="0"/>
                    <a:pt x="32766" y="0"/>
                  </a:cubicBezTo>
                  <a:lnTo>
                    <a:pt x="1148429" y="0"/>
                  </a:lnTo>
                  <a:cubicBezTo>
                    <a:pt x="1166527" y="0"/>
                    <a:pt x="1181195" y="14668"/>
                    <a:pt x="1181195" y="32766"/>
                  </a:cubicBezTo>
                  <a:lnTo>
                    <a:pt x="1181195" y="176879"/>
                  </a:lnTo>
                  <a:cubicBezTo>
                    <a:pt x="1181100" y="194977"/>
                    <a:pt x="1166432" y="209645"/>
                    <a:pt x="1148429" y="209645"/>
                  </a:cubicBezTo>
                  <a:close/>
                </a:path>
              </a:pathLst>
            </a:custGeom>
            <a:solidFill>
              <a:srgbClr val="FEB6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60B0483-A76E-4A99-99BE-F3ADBFCA4DD6}"/>
                </a:ext>
              </a:extLst>
            </p:cNvPr>
            <p:cNvSpPr/>
            <p:nvPr/>
          </p:nvSpPr>
          <p:spPr>
            <a:xfrm>
              <a:off x="5815561" y="4050313"/>
              <a:ext cx="560480" cy="246985"/>
            </a:xfrm>
            <a:custGeom>
              <a:avLst/>
              <a:gdLst>
                <a:gd name="connsiteX0" fmla="*/ 559521 w 560480"/>
                <a:gd name="connsiteY0" fmla="*/ 238793 h 246985"/>
                <a:gd name="connsiteX1" fmla="*/ 533328 w 560480"/>
                <a:gd name="connsiteY1" fmla="*/ 245747 h 246985"/>
                <a:gd name="connsiteX2" fmla="*/ 25740 w 560480"/>
                <a:gd name="connsiteY2" fmla="*/ 246985 h 246985"/>
                <a:gd name="connsiteX3" fmla="*/ 213 w 560480"/>
                <a:gd name="connsiteY3" fmla="*/ 217934 h 246985"/>
                <a:gd name="connsiteX4" fmla="*/ 23 w 560480"/>
                <a:gd name="connsiteY4" fmla="*/ 32958 h 246985"/>
                <a:gd name="connsiteX5" fmla="*/ 33646 w 560480"/>
                <a:gd name="connsiteY5" fmla="*/ 859 h 246985"/>
                <a:gd name="connsiteX6" fmla="*/ 531804 w 560480"/>
                <a:gd name="connsiteY6" fmla="*/ 2 h 246985"/>
                <a:gd name="connsiteX7" fmla="*/ 560474 w 560480"/>
                <a:gd name="connsiteY7" fmla="*/ 25814 h 246985"/>
                <a:gd name="connsiteX8" fmla="*/ 560379 w 560480"/>
                <a:gd name="connsiteY8" fmla="*/ 225077 h 246985"/>
                <a:gd name="connsiteX9" fmla="*/ 559521 w 560480"/>
                <a:gd name="connsiteY9" fmla="*/ 238793 h 2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480" h="246985">
                  <a:moveTo>
                    <a:pt x="559521" y="238793"/>
                  </a:moveTo>
                  <a:cubicBezTo>
                    <a:pt x="552759" y="249366"/>
                    <a:pt x="542186" y="245747"/>
                    <a:pt x="533328" y="245747"/>
                  </a:cubicBezTo>
                  <a:cubicBezTo>
                    <a:pt x="364164" y="246223"/>
                    <a:pt x="194904" y="246032"/>
                    <a:pt x="25740" y="246985"/>
                  </a:cubicBezTo>
                  <a:cubicBezTo>
                    <a:pt x="2785" y="247080"/>
                    <a:pt x="23" y="235841"/>
                    <a:pt x="213" y="217934"/>
                  </a:cubicBezTo>
                  <a:cubicBezTo>
                    <a:pt x="594" y="156307"/>
                    <a:pt x="1356" y="94585"/>
                    <a:pt x="23" y="32958"/>
                  </a:cubicBezTo>
                  <a:cubicBezTo>
                    <a:pt x="-549" y="7336"/>
                    <a:pt x="9548" y="764"/>
                    <a:pt x="33646" y="859"/>
                  </a:cubicBezTo>
                  <a:cubicBezTo>
                    <a:pt x="199667" y="1335"/>
                    <a:pt x="365688" y="859"/>
                    <a:pt x="531804" y="2"/>
                  </a:cubicBezTo>
                  <a:cubicBezTo>
                    <a:pt x="551044" y="-94"/>
                    <a:pt x="560760" y="4193"/>
                    <a:pt x="560474" y="25814"/>
                  </a:cubicBezTo>
                  <a:cubicBezTo>
                    <a:pt x="559712" y="92204"/>
                    <a:pt x="560379" y="158593"/>
                    <a:pt x="560379" y="225077"/>
                  </a:cubicBezTo>
                  <a:cubicBezTo>
                    <a:pt x="560474" y="229745"/>
                    <a:pt x="559807" y="234412"/>
                    <a:pt x="559521" y="238793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EC41337-27CF-43D4-AAE3-8AD01907420A}"/>
                </a:ext>
              </a:extLst>
            </p:cNvPr>
            <p:cNvSpPr/>
            <p:nvPr/>
          </p:nvSpPr>
          <p:spPr>
            <a:xfrm>
              <a:off x="5538120" y="3920584"/>
              <a:ext cx="1114139" cy="421195"/>
            </a:xfrm>
            <a:custGeom>
              <a:avLst/>
              <a:gdLst>
                <a:gd name="connsiteX0" fmla="*/ 1053465 w 1114139"/>
                <a:gd name="connsiteY0" fmla="*/ 398240 h 421195"/>
                <a:gd name="connsiteX1" fmla="*/ 988790 w 1114139"/>
                <a:gd name="connsiteY1" fmla="*/ 307753 h 421195"/>
                <a:gd name="connsiteX2" fmla="*/ 970407 w 1114139"/>
                <a:gd name="connsiteY2" fmla="*/ 134493 h 421195"/>
                <a:gd name="connsiteX3" fmla="*/ 901732 w 1114139"/>
                <a:gd name="connsiteY3" fmla="*/ 60388 h 421195"/>
                <a:gd name="connsiteX4" fmla="*/ 854297 w 1114139"/>
                <a:gd name="connsiteY4" fmla="*/ 26575 h 421195"/>
                <a:gd name="connsiteX5" fmla="*/ 816102 w 1114139"/>
                <a:gd name="connsiteY5" fmla="*/ 0 h 421195"/>
                <a:gd name="connsiteX6" fmla="*/ 297847 w 1114139"/>
                <a:gd name="connsiteY6" fmla="*/ 0 h 421195"/>
                <a:gd name="connsiteX7" fmla="*/ 259651 w 1114139"/>
                <a:gd name="connsiteY7" fmla="*/ 26575 h 421195"/>
                <a:gd name="connsiteX8" fmla="*/ 212217 w 1114139"/>
                <a:gd name="connsiteY8" fmla="*/ 60388 h 421195"/>
                <a:gd name="connsiteX9" fmla="*/ 143542 w 1114139"/>
                <a:gd name="connsiteY9" fmla="*/ 134493 h 421195"/>
                <a:gd name="connsiteX10" fmla="*/ 125158 w 1114139"/>
                <a:gd name="connsiteY10" fmla="*/ 307753 h 421195"/>
                <a:gd name="connsiteX11" fmla="*/ 60484 w 1114139"/>
                <a:gd name="connsiteY11" fmla="*/ 398240 h 421195"/>
                <a:gd name="connsiteX12" fmla="*/ 0 w 1114139"/>
                <a:gd name="connsiteY12" fmla="*/ 421196 h 421195"/>
                <a:gd name="connsiteX13" fmla="*/ 1114139 w 1114139"/>
                <a:gd name="connsiteY13" fmla="*/ 421196 h 421195"/>
                <a:gd name="connsiteX14" fmla="*/ 1053465 w 1114139"/>
                <a:gd name="connsiteY14" fmla="*/ 398240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4139" h="421195">
                  <a:moveTo>
                    <a:pt x="1053465" y="398240"/>
                  </a:moveTo>
                  <a:cubicBezTo>
                    <a:pt x="1005649" y="385667"/>
                    <a:pt x="990790" y="353949"/>
                    <a:pt x="988790" y="307753"/>
                  </a:cubicBezTo>
                  <a:cubicBezTo>
                    <a:pt x="986219" y="249841"/>
                    <a:pt x="981456" y="191929"/>
                    <a:pt x="970407" y="134493"/>
                  </a:cubicBezTo>
                  <a:cubicBezTo>
                    <a:pt x="962501" y="93535"/>
                    <a:pt x="940308" y="70295"/>
                    <a:pt x="901732" y="60388"/>
                  </a:cubicBezTo>
                  <a:cubicBezTo>
                    <a:pt x="881444" y="55150"/>
                    <a:pt x="862298" y="48863"/>
                    <a:pt x="854297" y="26575"/>
                  </a:cubicBezTo>
                  <a:cubicBezTo>
                    <a:pt x="852107" y="2667"/>
                    <a:pt x="832199" y="0"/>
                    <a:pt x="816102" y="0"/>
                  </a:cubicBezTo>
                  <a:cubicBezTo>
                    <a:pt x="741807" y="0"/>
                    <a:pt x="372142" y="0"/>
                    <a:pt x="297847" y="0"/>
                  </a:cubicBezTo>
                  <a:cubicBezTo>
                    <a:pt x="281749" y="0"/>
                    <a:pt x="261842" y="2762"/>
                    <a:pt x="259651" y="26575"/>
                  </a:cubicBezTo>
                  <a:cubicBezTo>
                    <a:pt x="251650" y="48863"/>
                    <a:pt x="232505" y="55054"/>
                    <a:pt x="212217" y="60388"/>
                  </a:cubicBezTo>
                  <a:cubicBezTo>
                    <a:pt x="173641" y="70390"/>
                    <a:pt x="151448" y="93535"/>
                    <a:pt x="143542" y="134493"/>
                  </a:cubicBezTo>
                  <a:cubicBezTo>
                    <a:pt x="132398" y="191929"/>
                    <a:pt x="127635" y="249746"/>
                    <a:pt x="125158" y="307753"/>
                  </a:cubicBezTo>
                  <a:cubicBezTo>
                    <a:pt x="123158" y="354044"/>
                    <a:pt x="108204" y="385763"/>
                    <a:pt x="60484" y="398240"/>
                  </a:cubicBezTo>
                  <a:cubicBezTo>
                    <a:pt x="40957" y="403384"/>
                    <a:pt x="13049" y="404241"/>
                    <a:pt x="0" y="421196"/>
                  </a:cubicBezTo>
                  <a:cubicBezTo>
                    <a:pt x="112871" y="421196"/>
                    <a:pt x="1001363" y="421196"/>
                    <a:pt x="1114139" y="421196"/>
                  </a:cubicBezTo>
                  <a:cubicBezTo>
                    <a:pt x="1100900" y="404241"/>
                    <a:pt x="1072991" y="403288"/>
                    <a:pt x="1053465" y="398240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ABE1EE0-0083-4B7F-9795-D042FA14186A}"/>
                </a:ext>
              </a:extLst>
            </p:cNvPr>
            <p:cNvSpPr/>
            <p:nvPr/>
          </p:nvSpPr>
          <p:spPr>
            <a:xfrm>
              <a:off x="5554408" y="26061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DAC221B-CEED-46E1-83D2-DA13DBBD3A0E}"/>
                </a:ext>
              </a:extLst>
            </p:cNvPr>
            <p:cNvSpPr/>
            <p:nvPr/>
          </p:nvSpPr>
          <p:spPr>
            <a:xfrm>
              <a:off x="5352127" y="2438535"/>
              <a:ext cx="384780" cy="693474"/>
            </a:xfrm>
            <a:custGeom>
              <a:avLst/>
              <a:gdLst>
                <a:gd name="connsiteX0" fmla="*/ 297532 w 384780"/>
                <a:gd name="connsiteY0" fmla="*/ 210271 h 693474"/>
                <a:gd name="connsiteX1" fmla="*/ 297532 w 384780"/>
                <a:gd name="connsiteY1" fmla="*/ 210366 h 693474"/>
                <a:gd name="connsiteX2" fmla="*/ 235619 w 384780"/>
                <a:gd name="connsiteY2" fmla="*/ 272279 h 693474"/>
                <a:gd name="connsiteX3" fmla="*/ 173706 w 384780"/>
                <a:gd name="connsiteY3" fmla="*/ 210366 h 693474"/>
                <a:gd name="connsiteX4" fmla="*/ 235619 w 384780"/>
                <a:gd name="connsiteY4" fmla="*/ 148454 h 693474"/>
                <a:gd name="connsiteX5" fmla="*/ 288007 w 384780"/>
                <a:gd name="connsiteY5" fmla="*/ 167504 h 693474"/>
                <a:gd name="connsiteX6" fmla="*/ 222665 w 384780"/>
                <a:gd name="connsiteY6" fmla="*/ 37583 h 693474"/>
                <a:gd name="connsiteX7" fmla="*/ 49882 w 384780"/>
                <a:gd name="connsiteY7" fmla="*/ 53204 h 693474"/>
                <a:gd name="connsiteX8" fmla="*/ 42357 w 384780"/>
                <a:gd name="connsiteY8" fmla="*/ 358290 h 693474"/>
                <a:gd name="connsiteX9" fmla="*/ 384781 w 384780"/>
                <a:gd name="connsiteY9" fmla="*/ 693474 h 693474"/>
                <a:gd name="connsiteX10" fmla="*/ 300008 w 384780"/>
                <a:gd name="connsiteY10" fmla="*/ 203794 h 693474"/>
                <a:gd name="connsiteX11" fmla="*/ 297532 w 384780"/>
                <a:gd name="connsiteY11" fmla="*/ 210271 h 69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80" h="693474">
                  <a:moveTo>
                    <a:pt x="297532" y="210271"/>
                  </a:moveTo>
                  <a:cubicBezTo>
                    <a:pt x="297532" y="210271"/>
                    <a:pt x="297532" y="210366"/>
                    <a:pt x="297532" y="210366"/>
                  </a:cubicBezTo>
                  <a:cubicBezTo>
                    <a:pt x="297532" y="244561"/>
                    <a:pt x="269814" y="272279"/>
                    <a:pt x="235619" y="272279"/>
                  </a:cubicBezTo>
                  <a:cubicBezTo>
                    <a:pt x="201424" y="272279"/>
                    <a:pt x="173706" y="244561"/>
                    <a:pt x="173706" y="210366"/>
                  </a:cubicBezTo>
                  <a:cubicBezTo>
                    <a:pt x="173706" y="176171"/>
                    <a:pt x="201424" y="148454"/>
                    <a:pt x="235619" y="148454"/>
                  </a:cubicBezTo>
                  <a:cubicBezTo>
                    <a:pt x="251049" y="148454"/>
                    <a:pt x="277148" y="158074"/>
                    <a:pt x="288007" y="167504"/>
                  </a:cubicBezTo>
                  <a:cubicBezTo>
                    <a:pt x="278482" y="110354"/>
                    <a:pt x="259717" y="72635"/>
                    <a:pt x="222665" y="37583"/>
                  </a:cubicBezTo>
                  <a:cubicBezTo>
                    <a:pt x="164086" y="-17948"/>
                    <a:pt x="97221" y="-11281"/>
                    <a:pt x="49882" y="53204"/>
                  </a:cubicBezTo>
                  <a:cubicBezTo>
                    <a:pt x="-22794" y="152169"/>
                    <a:pt x="-7840" y="251419"/>
                    <a:pt x="42357" y="358290"/>
                  </a:cubicBezTo>
                  <a:cubicBezTo>
                    <a:pt x="114270" y="511547"/>
                    <a:pt x="252478" y="595081"/>
                    <a:pt x="384781" y="693474"/>
                  </a:cubicBezTo>
                  <a:cubicBezTo>
                    <a:pt x="339632" y="534883"/>
                    <a:pt x="321249" y="376292"/>
                    <a:pt x="300008" y="203794"/>
                  </a:cubicBezTo>
                  <a:cubicBezTo>
                    <a:pt x="299151" y="206080"/>
                    <a:pt x="298389" y="208175"/>
                    <a:pt x="297532" y="2102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19AF2E8-A79D-402A-9218-C9ABE9077878}"/>
                </a:ext>
              </a:extLst>
            </p:cNvPr>
            <p:cNvSpPr/>
            <p:nvPr/>
          </p:nvSpPr>
          <p:spPr>
            <a:xfrm>
              <a:off x="5668708" y="3196684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33337 w 66675"/>
                <a:gd name="connsiteY1" fmla="*/ 66675 h 66675"/>
                <a:gd name="connsiteX2" fmla="*/ 0 w 66675"/>
                <a:gd name="connsiteY2" fmla="*/ 33338 h 66675"/>
                <a:gd name="connsiteX3" fmla="*/ 33337 w 66675"/>
                <a:gd name="connsiteY3" fmla="*/ 0 h 66675"/>
                <a:gd name="connsiteX4" fmla="*/ 66675 w 66675"/>
                <a:gd name="connsiteY4" fmla="*/ 33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cubicBezTo>
                    <a:pt x="66675" y="51749"/>
                    <a:pt x="51749" y="66675"/>
                    <a:pt x="33337" y="66675"/>
                  </a:cubicBezTo>
                  <a:cubicBezTo>
                    <a:pt x="14926" y="66675"/>
                    <a:pt x="0" y="51749"/>
                    <a:pt x="0" y="33338"/>
                  </a:cubicBezTo>
                  <a:cubicBezTo>
                    <a:pt x="0" y="14926"/>
                    <a:pt x="14926" y="0"/>
                    <a:pt x="33337" y="0"/>
                  </a:cubicBezTo>
                  <a:cubicBezTo>
                    <a:pt x="51749" y="0"/>
                    <a:pt x="66675" y="14926"/>
                    <a:pt x="66675" y="3333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12B3C2F-47B1-4228-9557-36C195E53259}"/>
                </a:ext>
              </a:extLst>
            </p:cNvPr>
            <p:cNvSpPr/>
            <p:nvPr/>
          </p:nvSpPr>
          <p:spPr>
            <a:xfrm>
              <a:off x="5837110" y="2653188"/>
              <a:ext cx="515397" cy="490156"/>
            </a:xfrm>
            <a:custGeom>
              <a:avLst/>
              <a:gdLst>
                <a:gd name="connsiteX0" fmla="*/ 257746 w 515397"/>
                <a:gd name="connsiteY0" fmla="*/ 0 h 490156"/>
                <a:gd name="connsiteX1" fmla="*/ 337375 w 515397"/>
                <a:gd name="connsiteY1" fmla="*/ 161354 h 490156"/>
                <a:gd name="connsiteX2" fmla="*/ 515398 w 515397"/>
                <a:gd name="connsiteY2" fmla="*/ 187166 h 490156"/>
                <a:gd name="connsiteX3" fmla="*/ 386525 w 515397"/>
                <a:gd name="connsiteY3" fmla="*/ 312801 h 490156"/>
                <a:gd name="connsiteX4" fmla="*/ 416909 w 515397"/>
                <a:gd name="connsiteY4" fmla="*/ 490157 h 490156"/>
                <a:gd name="connsiteX5" fmla="*/ 257746 w 515397"/>
                <a:gd name="connsiteY5" fmla="*/ 406432 h 490156"/>
                <a:gd name="connsiteX6" fmla="*/ 98489 w 515397"/>
                <a:gd name="connsiteY6" fmla="*/ 490157 h 490156"/>
                <a:gd name="connsiteX7" fmla="*/ 128873 w 515397"/>
                <a:gd name="connsiteY7" fmla="*/ 312801 h 490156"/>
                <a:gd name="connsiteX8" fmla="*/ 0 w 515397"/>
                <a:gd name="connsiteY8" fmla="*/ 187166 h 490156"/>
                <a:gd name="connsiteX9" fmla="*/ 178117 w 515397"/>
                <a:gd name="connsiteY9" fmla="*/ 161354 h 49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97" h="490156">
                  <a:moveTo>
                    <a:pt x="257746" y="0"/>
                  </a:moveTo>
                  <a:lnTo>
                    <a:pt x="337375" y="161354"/>
                  </a:lnTo>
                  <a:lnTo>
                    <a:pt x="515398" y="187166"/>
                  </a:lnTo>
                  <a:lnTo>
                    <a:pt x="386525" y="312801"/>
                  </a:lnTo>
                  <a:lnTo>
                    <a:pt x="416909" y="490157"/>
                  </a:lnTo>
                  <a:lnTo>
                    <a:pt x="257746" y="406432"/>
                  </a:lnTo>
                  <a:lnTo>
                    <a:pt x="98489" y="490157"/>
                  </a:lnTo>
                  <a:lnTo>
                    <a:pt x="128873" y="312801"/>
                  </a:lnTo>
                  <a:lnTo>
                    <a:pt x="0" y="187166"/>
                  </a:lnTo>
                  <a:lnTo>
                    <a:pt x="178117" y="161354"/>
                  </a:lnTo>
                  <a:close/>
                </a:path>
              </a:pathLst>
            </a:custGeom>
            <a:solidFill>
              <a:srgbClr val="FEB7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94DD099-10CA-4173-8165-7B5548BB5FFD}"/>
              </a:ext>
            </a:extLst>
          </p:cNvPr>
          <p:cNvGrpSpPr/>
          <p:nvPr/>
        </p:nvGrpSpPr>
        <p:grpSpPr>
          <a:xfrm>
            <a:off x="728556" y="1821877"/>
            <a:ext cx="10752306" cy="4375128"/>
            <a:chOff x="719847" y="1743496"/>
            <a:chExt cx="10752306" cy="4375128"/>
          </a:xfrm>
        </p:grpSpPr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0E2FE885-D6B3-450F-BFEE-220C38A57E0D}"/>
                </a:ext>
              </a:extLst>
            </p:cNvPr>
            <p:cNvGrpSpPr/>
            <p:nvPr/>
          </p:nvGrpSpPr>
          <p:grpSpPr>
            <a:xfrm>
              <a:off x="1295297" y="1743496"/>
              <a:ext cx="2266545" cy="2266545"/>
              <a:chOff x="1460306" y="2420992"/>
              <a:chExt cx="2266545" cy="2266545"/>
            </a:xfrm>
          </p:grpSpPr>
          <p:grpSp>
            <p:nvGrpSpPr>
              <p:cNvPr id="32" name="Group 17">
                <a:extLst>
                  <a:ext uri="{FF2B5EF4-FFF2-40B4-BE49-F238E27FC236}">
                    <a16:creationId xmlns:a16="http://schemas.microsoft.com/office/drawing/2014/main" id="{CD3319BF-B7BC-4552-9B10-57B5066A46A2}"/>
                  </a:ext>
                </a:extLst>
              </p:cNvPr>
              <p:cNvGrpSpPr/>
              <p:nvPr/>
            </p:nvGrpSpPr>
            <p:grpSpPr>
              <a:xfrm>
                <a:off x="1460306" y="2420992"/>
                <a:ext cx="2266545" cy="2266545"/>
                <a:chOff x="1460306" y="2420992"/>
                <a:chExt cx="2266545" cy="2266545"/>
              </a:xfrm>
            </p:grpSpPr>
            <p:sp>
              <p:nvSpPr>
                <p:cNvPr id="34" name="Chord 1">
                  <a:extLst>
                    <a:ext uri="{FF2B5EF4-FFF2-40B4-BE49-F238E27FC236}">
                      <a16:creationId xmlns:a16="http://schemas.microsoft.com/office/drawing/2014/main" id="{4E5B0EE8-CF04-4A00-B315-9323AA269F37}"/>
                    </a:ext>
                  </a:extLst>
                </p:cNvPr>
                <p:cNvSpPr/>
                <p:nvPr/>
              </p:nvSpPr>
              <p:spPr>
                <a:xfrm>
                  <a:off x="1542018" y="2502704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D09E98-4FB5-4707-B516-08DE44ED120F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A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Circle: Hollow 12">
                  <a:extLst>
                    <a:ext uri="{FF2B5EF4-FFF2-40B4-BE49-F238E27FC236}">
                      <a16:creationId xmlns:a16="http://schemas.microsoft.com/office/drawing/2014/main" id="{E4F31C20-3160-471C-A125-F90B73D90BD5}"/>
                    </a:ext>
                  </a:extLst>
                </p:cNvPr>
                <p:cNvSpPr/>
                <p:nvPr/>
              </p:nvSpPr>
              <p:spPr>
                <a:xfrm>
                  <a:off x="1460306" y="2420992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A419F4D-768C-43DF-90A4-AF7C6A31627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ounded Rectangle 1">
                <a:extLst>
                  <a:ext uri="{FF2B5EF4-FFF2-40B4-BE49-F238E27FC236}">
                    <a16:creationId xmlns:a16="http://schemas.microsoft.com/office/drawing/2014/main" id="{6B2C8E5E-7BC8-4F92-820C-ED5785A9C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918645" y="2881797"/>
                <a:ext cx="407909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02714">
                    <a:moveTo>
                      <a:pt x="1113894" y="3227140"/>
                    </a:moveTo>
                    <a:lnTo>
                      <a:pt x="2774538" y="3227140"/>
                    </a:lnTo>
                    <a:cubicBezTo>
                      <a:pt x="2813020" y="3227140"/>
                      <a:pt x="2844216" y="3258336"/>
                      <a:pt x="2844216" y="3296818"/>
                    </a:cubicBezTo>
                    <a:lnTo>
                      <a:pt x="2844216" y="3337462"/>
                    </a:lnTo>
                    <a:cubicBezTo>
                      <a:pt x="2844216" y="3375944"/>
                      <a:pt x="2813020" y="3407140"/>
                      <a:pt x="2774538" y="3407140"/>
                    </a:cubicBezTo>
                    <a:lnTo>
                      <a:pt x="1113894" y="3407140"/>
                    </a:lnTo>
                    <a:cubicBezTo>
                      <a:pt x="1075412" y="3407140"/>
                      <a:pt x="1044216" y="3375944"/>
                      <a:pt x="1044216" y="3337462"/>
                    </a:cubicBezTo>
                    <a:lnTo>
                      <a:pt x="1044216" y="3296818"/>
                    </a:lnTo>
                    <a:cubicBezTo>
                      <a:pt x="1044216" y="3258336"/>
                      <a:pt x="1075412" y="3227140"/>
                      <a:pt x="1113894" y="3227140"/>
                    </a:cubicBezTo>
                    <a:close/>
                    <a:moveTo>
                      <a:pt x="1111898" y="2923315"/>
                    </a:moveTo>
                    <a:lnTo>
                      <a:pt x="2772542" y="2923315"/>
                    </a:lnTo>
                    <a:cubicBezTo>
                      <a:pt x="2811024" y="2923315"/>
                      <a:pt x="2842220" y="2954511"/>
                      <a:pt x="2842220" y="2992993"/>
                    </a:cubicBezTo>
                    <a:lnTo>
                      <a:pt x="2842220" y="3033637"/>
                    </a:lnTo>
                    <a:cubicBezTo>
                      <a:pt x="2842220" y="3072119"/>
                      <a:pt x="2811024" y="3103315"/>
                      <a:pt x="2772542" y="3103315"/>
                    </a:cubicBezTo>
                    <a:lnTo>
                      <a:pt x="1111898" y="3103315"/>
                    </a:lnTo>
                    <a:cubicBezTo>
                      <a:pt x="1073416" y="3103315"/>
                      <a:pt x="1042220" y="3072119"/>
                      <a:pt x="1042220" y="3033637"/>
                    </a:cubicBezTo>
                    <a:lnTo>
                      <a:pt x="1042220" y="2992993"/>
                    </a:lnTo>
                    <a:cubicBezTo>
                      <a:pt x="1042220" y="2954511"/>
                      <a:pt x="1073416" y="2923315"/>
                      <a:pt x="1111898" y="2923315"/>
                    </a:cubicBezTo>
                    <a:close/>
                    <a:moveTo>
                      <a:pt x="495275" y="2664296"/>
                    </a:moveTo>
                    <a:lnTo>
                      <a:pt x="853982" y="2664296"/>
                    </a:lnTo>
                    <a:lnTo>
                      <a:pt x="853982" y="3560524"/>
                    </a:lnTo>
                    <a:lnTo>
                      <a:pt x="3006222" y="3560524"/>
                    </a:lnTo>
                    <a:lnTo>
                      <a:pt x="3006222" y="2664296"/>
                    </a:lnTo>
                    <a:lnTo>
                      <a:pt x="3364929" y="2664296"/>
                    </a:lnTo>
                    <a:lnTo>
                      <a:pt x="3364929" y="3902714"/>
                    </a:lnTo>
                    <a:lnTo>
                      <a:pt x="495275" y="3902714"/>
                    </a:lnTo>
                    <a:close/>
                    <a:moveTo>
                      <a:pt x="1113894" y="2619490"/>
                    </a:moveTo>
                    <a:lnTo>
                      <a:pt x="2774538" y="2619490"/>
                    </a:lnTo>
                    <a:cubicBezTo>
                      <a:pt x="2813020" y="2619490"/>
                      <a:pt x="2844216" y="2650686"/>
                      <a:pt x="2844216" y="2689168"/>
                    </a:cubicBezTo>
                    <a:lnTo>
                      <a:pt x="2844216" y="2729812"/>
                    </a:lnTo>
                    <a:cubicBezTo>
                      <a:pt x="2844216" y="2768294"/>
                      <a:pt x="2813020" y="2799490"/>
                      <a:pt x="2774538" y="2799490"/>
                    </a:cubicBezTo>
                    <a:lnTo>
                      <a:pt x="1113894" y="2799490"/>
                    </a:lnTo>
                    <a:cubicBezTo>
                      <a:pt x="1075412" y="2799490"/>
                      <a:pt x="1044216" y="2768294"/>
                      <a:pt x="1044216" y="2729812"/>
                    </a:cubicBezTo>
                    <a:lnTo>
                      <a:pt x="1044216" y="2689168"/>
                    </a:lnTo>
                    <a:cubicBezTo>
                      <a:pt x="1044216" y="2650686"/>
                      <a:pt x="1075412" y="2619490"/>
                      <a:pt x="1113894" y="2619490"/>
                    </a:cubicBezTo>
                    <a:close/>
                    <a:moveTo>
                      <a:pt x="3183220" y="1512740"/>
                    </a:moveTo>
                    <a:cubicBezTo>
                      <a:pt x="3130821" y="1512740"/>
                      <a:pt x="3088344" y="1555217"/>
                      <a:pt x="3088344" y="1607616"/>
                    </a:cubicBezTo>
                    <a:lnTo>
                      <a:pt x="3088344" y="1777903"/>
                    </a:lnTo>
                    <a:cubicBezTo>
                      <a:pt x="3088344" y="1830302"/>
                      <a:pt x="3130821" y="1872779"/>
                      <a:pt x="3183220" y="1872779"/>
                    </a:cubicBezTo>
                    <a:lnTo>
                      <a:pt x="3334111" y="1872779"/>
                    </a:lnTo>
                    <a:cubicBezTo>
                      <a:pt x="3386510" y="1872779"/>
                      <a:pt x="3428987" y="1830302"/>
                      <a:pt x="3428987" y="1777903"/>
                    </a:cubicBezTo>
                    <a:lnTo>
                      <a:pt x="3428987" y="1607616"/>
                    </a:lnTo>
                    <a:cubicBezTo>
                      <a:pt x="3428987" y="1555217"/>
                      <a:pt x="3386510" y="1512740"/>
                      <a:pt x="3334111" y="1512740"/>
                    </a:cubicBezTo>
                    <a:close/>
                    <a:moveTo>
                      <a:pt x="317370" y="1192161"/>
                    </a:moveTo>
                    <a:lnTo>
                      <a:pt x="3571062" y="1192161"/>
                    </a:lnTo>
                    <a:cubicBezTo>
                      <a:pt x="3746341" y="1192161"/>
                      <a:pt x="3888432" y="1369515"/>
                      <a:pt x="3888432" y="1588294"/>
                    </a:cubicBezTo>
                    <a:lnTo>
                      <a:pt x="3888432" y="3172779"/>
                    </a:lnTo>
                    <a:cubicBezTo>
                      <a:pt x="3888432" y="3391558"/>
                      <a:pt x="3746341" y="3568912"/>
                      <a:pt x="3571062" y="3568912"/>
                    </a:cubicBezTo>
                    <a:lnTo>
                      <a:pt x="3484959" y="3568912"/>
                    </a:lnTo>
                    <a:lnTo>
                      <a:pt x="3484959" y="2490370"/>
                    </a:lnTo>
                    <a:lnTo>
                      <a:pt x="388615" y="2490370"/>
                    </a:lnTo>
                    <a:lnTo>
                      <a:pt x="388615" y="3568912"/>
                    </a:lnTo>
                    <a:lnTo>
                      <a:pt x="317370" y="3568912"/>
                    </a:lnTo>
                    <a:cubicBezTo>
                      <a:pt x="142091" y="3568912"/>
                      <a:pt x="0" y="3391558"/>
                      <a:pt x="0" y="3172779"/>
                    </a:cubicBezTo>
                    <a:lnTo>
                      <a:pt x="0" y="1588294"/>
                    </a:lnTo>
                    <a:cubicBezTo>
                      <a:pt x="0" y="1369515"/>
                      <a:pt x="142091" y="1192161"/>
                      <a:pt x="317370" y="1192161"/>
                    </a:cubicBezTo>
                    <a:close/>
                    <a:moveTo>
                      <a:pt x="3010811" y="792088"/>
                    </a:moveTo>
                    <a:lnTo>
                      <a:pt x="3369518" y="792088"/>
                    </a:lnTo>
                    <a:lnTo>
                      <a:pt x="3369518" y="1080119"/>
                    </a:lnTo>
                    <a:lnTo>
                      <a:pt x="3010811" y="1080119"/>
                    </a:lnTo>
                    <a:close/>
                    <a:moveTo>
                      <a:pt x="2700857" y="0"/>
                    </a:moveTo>
                    <a:lnTo>
                      <a:pt x="3329483" y="698376"/>
                    </a:lnTo>
                    <a:lnTo>
                      <a:pt x="2700857" y="698376"/>
                    </a:lnTo>
                    <a:close/>
                    <a:moveTo>
                      <a:pt x="499864" y="0"/>
                    </a:moveTo>
                    <a:lnTo>
                      <a:pt x="2592288" y="0"/>
                    </a:lnTo>
                    <a:lnTo>
                      <a:pt x="2592288" y="298450"/>
                    </a:lnTo>
                    <a:lnTo>
                      <a:pt x="858571" y="298450"/>
                    </a:lnTo>
                    <a:lnTo>
                      <a:pt x="858571" y="1080119"/>
                    </a:lnTo>
                    <a:lnTo>
                      <a:pt x="499864" y="1080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:a16="http://schemas.microsoft.com/office/drawing/2014/main" id="{AC7896C9-2F41-4442-94B2-B15B1BB6EB96}"/>
                </a:ext>
              </a:extLst>
            </p:cNvPr>
            <p:cNvGrpSpPr/>
            <p:nvPr/>
          </p:nvGrpSpPr>
          <p:grpSpPr>
            <a:xfrm>
              <a:off x="4966435" y="1744691"/>
              <a:ext cx="2266545" cy="2266545"/>
              <a:chOff x="4151491" y="2419873"/>
              <a:chExt cx="2266545" cy="2266545"/>
            </a:xfrm>
          </p:grpSpPr>
          <p:sp>
            <p:nvSpPr>
              <p:cNvPr id="26" name="Trapezoid 10">
                <a:extLst>
                  <a:ext uri="{FF2B5EF4-FFF2-40B4-BE49-F238E27FC236}">
                    <a16:creationId xmlns:a16="http://schemas.microsoft.com/office/drawing/2014/main" id="{69235D26-B7DB-4194-90DF-E26696D3C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5259" y="2863650"/>
                <a:ext cx="409887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910377" h="3905794">
                    <a:moveTo>
                      <a:pt x="1" y="3797782"/>
                    </a:moveTo>
                    <a:lnTo>
                      <a:pt x="3910377" y="3797782"/>
                    </a:lnTo>
                    <a:lnTo>
                      <a:pt x="3910377" y="3905794"/>
                    </a:lnTo>
                    <a:lnTo>
                      <a:pt x="1" y="3905794"/>
                    </a:lnTo>
                    <a:close/>
                    <a:moveTo>
                      <a:pt x="1757257" y="3353296"/>
                    </a:moveTo>
                    <a:cubicBezTo>
                      <a:pt x="1690135" y="3353296"/>
                      <a:pt x="1635721" y="3407710"/>
                      <a:pt x="1635721" y="3474832"/>
                    </a:cubicBezTo>
                    <a:cubicBezTo>
                      <a:pt x="1635721" y="3541954"/>
                      <a:pt x="1690135" y="3596368"/>
                      <a:pt x="1757257" y="3596368"/>
                    </a:cubicBezTo>
                    <a:lnTo>
                      <a:pt x="2187409" y="3596368"/>
                    </a:lnTo>
                    <a:cubicBezTo>
                      <a:pt x="2254531" y="3596368"/>
                      <a:pt x="2308945" y="3541954"/>
                      <a:pt x="2308945" y="3474832"/>
                    </a:cubicBezTo>
                    <a:cubicBezTo>
                      <a:pt x="2308945" y="3407710"/>
                      <a:pt x="2254531" y="3353296"/>
                      <a:pt x="2187409" y="3353296"/>
                    </a:cubicBezTo>
                    <a:close/>
                    <a:moveTo>
                      <a:pt x="492288" y="2449553"/>
                    </a:moveTo>
                    <a:lnTo>
                      <a:pt x="472244" y="2517369"/>
                    </a:lnTo>
                    <a:lnTo>
                      <a:pt x="3438134" y="2517369"/>
                    </a:lnTo>
                    <a:lnTo>
                      <a:pt x="3418090" y="2449553"/>
                    </a:lnTo>
                    <a:close/>
                    <a:moveTo>
                      <a:pt x="432162" y="2249610"/>
                    </a:moveTo>
                    <a:lnTo>
                      <a:pt x="3478215" y="2249610"/>
                    </a:lnTo>
                    <a:lnTo>
                      <a:pt x="3910377" y="3711740"/>
                    </a:lnTo>
                    <a:lnTo>
                      <a:pt x="0" y="3711740"/>
                    </a:lnTo>
                    <a:close/>
                    <a:moveTo>
                      <a:pt x="1637280" y="544956"/>
                    </a:moveTo>
                    <a:cubicBezTo>
                      <a:pt x="1626413" y="544956"/>
                      <a:pt x="1615547" y="549102"/>
                      <a:pt x="1607256" y="557393"/>
                    </a:cubicBezTo>
                    <a:lnTo>
                      <a:pt x="796281" y="1368368"/>
                    </a:lnTo>
                    <a:cubicBezTo>
                      <a:pt x="779699" y="1384950"/>
                      <a:pt x="779699" y="1411834"/>
                      <a:pt x="796281" y="1428415"/>
                    </a:cubicBezTo>
                    <a:lnTo>
                      <a:pt x="825565" y="1457699"/>
                    </a:lnTo>
                    <a:cubicBezTo>
                      <a:pt x="842147" y="1474281"/>
                      <a:pt x="869031" y="1474281"/>
                      <a:pt x="885612" y="1457699"/>
                    </a:cubicBezTo>
                    <a:lnTo>
                      <a:pt x="1696588" y="646724"/>
                    </a:lnTo>
                    <a:cubicBezTo>
                      <a:pt x="1713169" y="630143"/>
                      <a:pt x="1713169" y="603258"/>
                      <a:pt x="1696588" y="586677"/>
                    </a:cubicBezTo>
                    <a:lnTo>
                      <a:pt x="1667304" y="557393"/>
                    </a:lnTo>
                    <a:cubicBezTo>
                      <a:pt x="1659013" y="549102"/>
                      <a:pt x="1648146" y="544956"/>
                      <a:pt x="1637280" y="544956"/>
                    </a:cubicBezTo>
                    <a:close/>
                    <a:moveTo>
                      <a:pt x="1372791" y="439020"/>
                    </a:moveTo>
                    <a:cubicBezTo>
                      <a:pt x="1361925" y="439020"/>
                      <a:pt x="1351058" y="443165"/>
                      <a:pt x="1342767" y="451456"/>
                    </a:cubicBezTo>
                    <a:lnTo>
                      <a:pt x="851745" y="942478"/>
                    </a:lnTo>
                    <a:cubicBezTo>
                      <a:pt x="835164" y="959060"/>
                      <a:pt x="835164" y="985944"/>
                      <a:pt x="851745" y="1002526"/>
                    </a:cubicBezTo>
                    <a:lnTo>
                      <a:pt x="881029" y="1031810"/>
                    </a:lnTo>
                    <a:cubicBezTo>
                      <a:pt x="897611" y="1048392"/>
                      <a:pt x="924495" y="1048392"/>
                      <a:pt x="941077" y="1031810"/>
                    </a:cubicBezTo>
                    <a:lnTo>
                      <a:pt x="1432099" y="540788"/>
                    </a:lnTo>
                    <a:cubicBezTo>
                      <a:pt x="1448681" y="524206"/>
                      <a:pt x="1448681" y="497322"/>
                      <a:pt x="1432099" y="480740"/>
                    </a:cubicBezTo>
                    <a:lnTo>
                      <a:pt x="1402815" y="451456"/>
                    </a:lnTo>
                    <a:cubicBezTo>
                      <a:pt x="1394524" y="443165"/>
                      <a:pt x="1383658" y="439020"/>
                      <a:pt x="1372791" y="439020"/>
                    </a:cubicBezTo>
                    <a:close/>
                    <a:moveTo>
                      <a:pt x="864042" y="270000"/>
                    </a:moveTo>
                    <a:lnTo>
                      <a:pt x="2945402" y="270000"/>
                    </a:lnTo>
                    <a:cubicBezTo>
                      <a:pt x="3094522" y="270000"/>
                      <a:pt x="3215407" y="390885"/>
                      <a:pt x="3215407" y="540005"/>
                    </a:cubicBezTo>
                    <a:lnTo>
                      <a:pt x="3215407" y="1619995"/>
                    </a:lnTo>
                    <a:cubicBezTo>
                      <a:pt x="3215407" y="1769115"/>
                      <a:pt x="3094522" y="1890000"/>
                      <a:pt x="2945402" y="1890000"/>
                    </a:cubicBezTo>
                    <a:lnTo>
                      <a:pt x="864042" y="1890000"/>
                    </a:lnTo>
                    <a:cubicBezTo>
                      <a:pt x="714922" y="1890000"/>
                      <a:pt x="594037" y="1769115"/>
                      <a:pt x="594037" y="1619995"/>
                    </a:cubicBezTo>
                    <a:lnTo>
                      <a:pt x="594037" y="540005"/>
                    </a:lnTo>
                    <a:cubicBezTo>
                      <a:pt x="594037" y="390885"/>
                      <a:pt x="714922" y="270000"/>
                      <a:pt x="864042" y="270000"/>
                    </a:cubicBezTo>
                    <a:close/>
                    <a:moveTo>
                      <a:pt x="804042" y="180000"/>
                    </a:moveTo>
                    <a:cubicBezTo>
                      <a:pt x="638353" y="180000"/>
                      <a:pt x="504036" y="314317"/>
                      <a:pt x="504036" y="480006"/>
                    </a:cubicBezTo>
                    <a:lnTo>
                      <a:pt x="504036" y="1679994"/>
                    </a:lnTo>
                    <a:cubicBezTo>
                      <a:pt x="504036" y="1845683"/>
                      <a:pt x="638353" y="1980000"/>
                      <a:pt x="804042" y="1980000"/>
                    </a:cubicBezTo>
                    <a:lnTo>
                      <a:pt x="3027043" y="1980000"/>
                    </a:lnTo>
                    <a:cubicBezTo>
                      <a:pt x="3192732" y="1980000"/>
                      <a:pt x="3327049" y="1845683"/>
                      <a:pt x="3327049" y="1679994"/>
                    </a:cubicBezTo>
                    <a:lnTo>
                      <a:pt x="3327049" y="480006"/>
                    </a:lnTo>
                    <a:cubicBezTo>
                      <a:pt x="3327049" y="314317"/>
                      <a:pt x="3192732" y="180000"/>
                      <a:pt x="3027043" y="180000"/>
                    </a:cubicBezTo>
                    <a:close/>
                    <a:moveTo>
                      <a:pt x="684043" y="0"/>
                    </a:moveTo>
                    <a:lnTo>
                      <a:pt x="3190330" y="0"/>
                    </a:lnTo>
                    <a:cubicBezTo>
                      <a:pt x="3389156" y="0"/>
                      <a:pt x="3550337" y="161181"/>
                      <a:pt x="3550337" y="360007"/>
                    </a:cubicBezTo>
                    <a:lnTo>
                      <a:pt x="3550337" y="1799993"/>
                    </a:lnTo>
                    <a:cubicBezTo>
                      <a:pt x="3550337" y="1998819"/>
                      <a:pt x="3389156" y="2160000"/>
                      <a:pt x="3190330" y="2160000"/>
                    </a:cubicBezTo>
                    <a:lnTo>
                      <a:pt x="684043" y="2160000"/>
                    </a:lnTo>
                    <a:cubicBezTo>
                      <a:pt x="485217" y="2160000"/>
                      <a:pt x="324036" y="1998819"/>
                      <a:pt x="324036" y="1799993"/>
                    </a:cubicBezTo>
                    <a:lnTo>
                      <a:pt x="324036" y="360007"/>
                    </a:lnTo>
                    <a:cubicBezTo>
                      <a:pt x="324036" y="161181"/>
                      <a:pt x="485217" y="0"/>
                      <a:pt x="6840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B9BE1A97-C093-4DE0-B183-9DE47F319753}"/>
                  </a:ext>
                </a:extLst>
              </p:cNvPr>
              <p:cNvGrpSpPr/>
              <p:nvPr/>
            </p:nvGrpSpPr>
            <p:grpSpPr>
              <a:xfrm>
                <a:off x="4151491" y="2419873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8" name="Chord 19">
                  <a:extLst>
                    <a:ext uri="{FF2B5EF4-FFF2-40B4-BE49-F238E27FC236}">
                      <a16:creationId xmlns:a16="http://schemas.microsoft.com/office/drawing/2014/main" id="{A21521C4-43DB-4673-A687-49F1ED925A09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3DC4AF9-560F-4010-8242-A749477E1D76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B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Circle: Hollow 21">
                  <a:extLst>
                    <a:ext uri="{FF2B5EF4-FFF2-40B4-BE49-F238E27FC236}">
                      <a16:creationId xmlns:a16="http://schemas.microsoft.com/office/drawing/2014/main" id="{1647254A-C5AC-4DCF-9BE6-F552724CC991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3B3C6CE-B7BA-4537-90C2-67FA9E3F7AC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5E269689-0EAB-4797-8DE9-E0D1F311BB18}"/>
                </a:ext>
              </a:extLst>
            </p:cNvPr>
            <p:cNvGrpSpPr/>
            <p:nvPr/>
          </p:nvGrpSpPr>
          <p:grpSpPr>
            <a:xfrm>
              <a:off x="8637573" y="1744691"/>
              <a:ext cx="2266545" cy="2266545"/>
              <a:chOff x="6842676" y="2417559"/>
              <a:chExt cx="2266545" cy="2266545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9B87C55-7516-416B-A7AC-0AF614B009EB}"/>
                  </a:ext>
                </a:extLst>
              </p:cNvPr>
              <p:cNvSpPr/>
              <p:nvPr/>
            </p:nvSpPr>
            <p:spPr>
              <a:xfrm flipH="1">
                <a:off x="7267717" y="2794024"/>
                <a:ext cx="364681" cy="479033"/>
              </a:xfrm>
              <a:custGeom>
                <a:avLst/>
                <a:gdLst/>
                <a:ahLst/>
                <a:cxnLst/>
                <a:rect l="l" t="t" r="r" b="b"/>
                <a:pathLst>
                  <a:path w="3025265" h="3973870">
                    <a:moveTo>
                      <a:pt x="1048235" y="955278"/>
                    </a:moveTo>
                    <a:cubicBezTo>
                      <a:pt x="1143886" y="955278"/>
                      <a:pt x="1221426" y="1089843"/>
                      <a:pt x="1221426" y="1255837"/>
                    </a:cubicBezTo>
                    <a:cubicBezTo>
                      <a:pt x="1221426" y="1421831"/>
                      <a:pt x="1143886" y="1556396"/>
                      <a:pt x="1048235" y="1556396"/>
                    </a:cubicBezTo>
                    <a:cubicBezTo>
                      <a:pt x="952584" y="1556396"/>
                      <a:pt x="875044" y="1421831"/>
                      <a:pt x="875044" y="1255837"/>
                    </a:cubicBezTo>
                    <a:cubicBezTo>
                      <a:pt x="875044" y="1089843"/>
                      <a:pt x="952584" y="955278"/>
                      <a:pt x="1048235" y="955278"/>
                    </a:cubicBezTo>
                    <a:close/>
                    <a:moveTo>
                      <a:pt x="805954" y="648071"/>
                    </a:moveTo>
                    <a:lnTo>
                      <a:pt x="805954" y="1853034"/>
                    </a:lnTo>
                    <a:cubicBezTo>
                      <a:pt x="805954" y="1947724"/>
                      <a:pt x="869395" y="2027597"/>
                      <a:pt x="956357" y="2051540"/>
                    </a:cubicBezTo>
                    <a:lnTo>
                      <a:pt x="956356" y="2473030"/>
                    </a:lnTo>
                    <a:cubicBezTo>
                      <a:pt x="956356" y="2523517"/>
                      <a:pt x="997284" y="2564445"/>
                      <a:pt x="1047771" y="2564445"/>
                    </a:cubicBezTo>
                    <a:cubicBezTo>
                      <a:pt x="1098258" y="2564445"/>
                      <a:pt x="1139186" y="2523517"/>
                      <a:pt x="1139186" y="2473030"/>
                    </a:cubicBezTo>
                    <a:lnTo>
                      <a:pt x="1139186" y="2051828"/>
                    </a:lnTo>
                    <a:cubicBezTo>
                      <a:pt x="1226618" y="2028173"/>
                      <a:pt x="1290517" y="1948066"/>
                      <a:pt x="1290517" y="1853034"/>
                    </a:cubicBezTo>
                    <a:lnTo>
                      <a:pt x="1290517" y="649328"/>
                    </a:lnTo>
                    <a:cubicBezTo>
                      <a:pt x="1740927" y="708507"/>
                      <a:pt x="2088232" y="1094132"/>
                      <a:pt x="2088232" y="1560875"/>
                    </a:cubicBezTo>
                    <a:lnTo>
                      <a:pt x="2088232" y="2137870"/>
                    </a:lnTo>
                    <a:lnTo>
                      <a:pt x="2088233" y="2137870"/>
                    </a:lnTo>
                    <a:lnTo>
                      <a:pt x="2088233" y="3055870"/>
                    </a:lnTo>
                    <a:cubicBezTo>
                      <a:pt x="2088233" y="3562867"/>
                      <a:pt x="1677230" y="3973870"/>
                      <a:pt x="1170233" y="3973870"/>
                    </a:cubicBezTo>
                    <a:lnTo>
                      <a:pt x="918001" y="3973870"/>
                    </a:lnTo>
                    <a:cubicBezTo>
                      <a:pt x="411004" y="3973870"/>
                      <a:pt x="1" y="3562867"/>
                      <a:pt x="1" y="3055870"/>
                    </a:cubicBezTo>
                    <a:lnTo>
                      <a:pt x="1" y="2152339"/>
                    </a:lnTo>
                    <a:lnTo>
                      <a:pt x="0" y="2152339"/>
                    </a:lnTo>
                    <a:lnTo>
                      <a:pt x="0" y="1560875"/>
                    </a:lnTo>
                    <a:cubicBezTo>
                      <a:pt x="0" y="1091278"/>
                      <a:pt x="351565" y="703794"/>
                      <a:pt x="805954" y="648071"/>
                    </a:cubicBezTo>
                    <a:close/>
                    <a:moveTo>
                      <a:pt x="1619797" y="91"/>
                    </a:moveTo>
                    <a:cubicBezTo>
                      <a:pt x="1732841" y="1988"/>
                      <a:pt x="1845389" y="33430"/>
                      <a:pt x="1945434" y="94215"/>
                    </a:cubicBezTo>
                    <a:cubicBezTo>
                      <a:pt x="2133478" y="208468"/>
                      <a:pt x="2249869" y="409692"/>
                      <a:pt x="2255221" y="627780"/>
                    </a:cubicBezTo>
                    <a:lnTo>
                      <a:pt x="2257891" y="627572"/>
                    </a:lnTo>
                    <a:cubicBezTo>
                      <a:pt x="2272309" y="812739"/>
                      <a:pt x="2385479" y="975734"/>
                      <a:pt x="2553934" y="1053951"/>
                    </a:cubicBezTo>
                    <a:cubicBezTo>
                      <a:pt x="2706200" y="1124651"/>
                      <a:pt x="2882234" y="1116149"/>
                      <a:pt x="3025265" y="1032491"/>
                    </a:cubicBezTo>
                    <a:lnTo>
                      <a:pt x="3025265" y="1181594"/>
                    </a:lnTo>
                    <a:cubicBezTo>
                      <a:pt x="2858744" y="1255002"/>
                      <a:pt x="2666516" y="1253932"/>
                      <a:pt x="2497514" y="1175460"/>
                    </a:cubicBezTo>
                    <a:cubicBezTo>
                      <a:pt x="2293602" y="1080779"/>
                      <a:pt x="2153951" y="887555"/>
                      <a:pt x="2128339" y="665512"/>
                    </a:cubicBezTo>
                    <a:lnTo>
                      <a:pt x="2122734" y="665324"/>
                    </a:lnTo>
                    <a:cubicBezTo>
                      <a:pt x="2128967" y="479701"/>
                      <a:pt x="2034597" y="305147"/>
                      <a:pt x="1875870" y="208708"/>
                    </a:cubicBezTo>
                    <a:cubicBezTo>
                      <a:pt x="1717143" y="112268"/>
                      <a:pt x="1518741" y="108938"/>
                      <a:pt x="1356867" y="199997"/>
                    </a:cubicBezTo>
                    <a:cubicBezTo>
                      <a:pt x="1194993" y="291056"/>
                      <a:pt x="1094818" y="462344"/>
                      <a:pt x="1094818" y="648071"/>
                    </a:cubicBezTo>
                    <a:lnTo>
                      <a:pt x="960849" y="648071"/>
                    </a:lnTo>
                    <a:cubicBezTo>
                      <a:pt x="960849" y="413945"/>
                      <a:pt x="1087128" y="198021"/>
                      <a:pt x="1291185" y="83234"/>
                    </a:cubicBezTo>
                    <a:cubicBezTo>
                      <a:pt x="1393213" y="25840"/>
                      <a:pt x="1506753" y="-1807"/>
                      <a:pt x="1619797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23">
                <a:extLst>
                  <a:ext uri="{FF2B5EF4-FFF2-40B4-BE49-F238E27FC236}">
                    <a16:creationId xmlns:a16="http://schemas.microsoft.com/office/drawing/2014/main" id="{5DC5C1E7-9EA6-454E-B0EC-4770E51B75BD}"/>
                  </a:ext>
                </a:extLst>
              </p:cNvPr>
              <p:cNvGrpSpPr/>
              <p:nvPr/>
            </p:nvGrpSpPr>
            <p:grpSpPr>
              <a:xfrm>
                <a:off x="6842676" y="2417559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2" name="Chord 24">
                  <a:extLst>
                    <a:ext uri="{FF2B5EF4-FFF2-40B4-BE49-F238E27FC236}">
                      <a16:creationId xmlns:a16="http://schemas.microsoft.com/office/drawing/2014/main" id="{7D66760D-80B1-4144-A8AA-92A5650886F3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6903DA4-8983-4456-BD9C-4918382D9F10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C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Circle: Hollow 26">
                  <a:extLst>
                    <a:ext uri="{FF2B5EF4-FFF2-40B4-BE49-F238E27FC236}">
                      <a16:creationId xmlns:a16="http://schemas.microsoft.com/office/drawing/2014/main" id="{7EB1C812-E73E-4504-B915-C1D891621210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08F84C7-4972-42F3-83E2-1C791978D85C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B04D40AD-1028-4C97-B33B-D3938FFEA90C}"/>
                </a:ext>
              </a:extLst>
            </p:cNvPr>
            <p:cNvGrpSpPr/>
            <p:nvPr/>
          </p:nvGrpSpPr>
          <p:grpSpPr>
            <a:xfrm>
              <a:off x="1103446" y="4265263"/>
              <a:ext cx="2652566" cy="865838"/>
              <a:chOff x="2079596" y="4282215"/>
              <a:chExt cx="3303213" cy="86583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962249-A333-454E-90D5-01B9AF69AA8B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E35246-66E8-4658-BC4D-0A8A9F65DF38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4C787959-3CBE-442E-B160-35A8E7E8119B}"/>
                </a:ext>
              </a:extLst>
            </p:cNvPr>
            <p:cNvGrpSpPr/>
            <p:nvPr/>
          </p:nvGrpSpPr>
          <p:grpSpPr>
            <a:xfrm>
              <a:off x="4774584" y="4265263"/>
              <a:ext cx="2652566" cy="865838"/>
              <a:chOff x="2079596" y="4282215"/>
              <a:chExt cx="3303213" cy="86583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794538-286F-43EC-906E-D49FB51B1D53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169E82-AC54-481B-81C0-930B78865383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9" name="Group 37">
              <a:extLst>
                <a:ext uri="{FF2B5EF4-FFF2-40B4-BE49-F238E27FC236}">
                  <a16:creationId xmlns:a16="http://schemas.microsoft.com/office/drawing/2014/main" id="{E7B00F9D-CC9C-4672-B5BB-977DCABE263C}"/>
                </a:ext>
              </a:extLst>
            </p:cNvPr>
            <p:cNvGrpSpPr/>
            <p:nvPr/>
          </p:nvGrpSpPr>
          <p:grpSpPr>
            <a:xfrm>
              <a:off x="8366591" y="4265263"/>
              <a:ext cx="2652566" cy="865838"/>
              <a:chOff x="2079596" y="4282215"/>
              <a:chExt cx="3303213" cy="86583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6B3570-5A0B-4194-BDE8-75CFD767C266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5BAC08-B133-4575-A0B9-24DBCA086A3D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10" name="Rectangle 2047">
              <a:extLst>
                <a:ext uri="{FF2B5EF4-FFF2-40B4-BE49-F238E27FC236}">
                  <a16:creationId xmlns:a16="http://schemas.microsoft.com/office/drawing/2014/main" id="{90AA2FA4-983A-45DC-8F7E-FCD2C8DFE960}"/>
                </a:ext>
              </a:extLst>
            </p:cNvPr>
            <p:cNvSpPr/>
            <p:nvPr/>
          </p:nvSpPr>
          <p:spPr>
            <a:xfrm>
              <a:off x="719847" y="5299250"/>
              <a:ext cx="10752306" cy="819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2048">
              <a:extLst>
                <a:ext uri="{FF2B5EF4-FFF2-40B4-BE49-F238E27FC236}">
                  <a16:creationId xmlns:a16="http://schemas.microsoft.com/office/drawing/2014/main" id="{8ADCEED8-0ED5-4EDC-817E-11FFE27DDA8D}"/>
                </a:ext>
              </a:extLst>
            </p:cNvPr>
            <p:cNvGrpSpPr/>
            <p:nvPr/>
          </p:nvGrpSpPr>
          <p:grpSpPr>
            <a:xfrm>
              <a:off x="985882" y="5339025"/>
              <a:ext cx="10220237" cy="739825"/>
              <a:chOff x="251520" y="5713511"/>
              <a:chExt cx="7704529" cy="7398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8FECE-6169-4621-A59F-C37A3A04B144}"/>
                  </a:ext>
                </a:extLst>
              </p:cNvPr>
              <p:cNvSpPr txBox="1"/>
              <p:nvPr/>
            </p:nvSpPr>
            <p:spPr>
              <a:xfrm>
                <a:off x="251520" y="5713511"/>
                <a:ext cx="770452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2A283-C1C2-4299-9090-154B8F093402}"/>
                  </a:ext>
                </a:extLst>
              </p:cNvPr>
              <p:cNvSpPr txBox="1"/>
              <p:nvPr/>
            </p:nvSpPr>
            <p:spPr>
              <a:xfrm>
                <a:off x="251520" y="5991671"/>
                <a:ext cx="7704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60" name="Freeform: Shape 4">
            <a:extLst>
              <a:ext uri="{FF2B5EF4-FFF2-40B4-BE49-F238E27FC236}">
                <a16:creationId xmlns:a16="http://schemas.microsoft.com/office/drawing/2014/main" id="{A5DCC228-D9F2-4E8B-A7BD-8D4DDFABE5E3}"/>
              </a:ext>
            </a:extLst>
          </p:cNvPr>
          <p:cNvSpPr/>
          <p:nvPr/>
        </p:nvSpPr>
        <p:spPr>
          <a:xfrm>
            <a:off x="5648870" y="1939412"/>
            <a:ext cx="2092156" cy="2193164"/>
          </a:xfrm>
          <a:custGeom>
            <a:avLst/>
            <a:gdLst>
              <a:gd name="connsiteX0" fmla="*/ 0 w 2092156"/>
              <a:gd name="connsiteY0" fmla="*/ 2193164 h 2193164"/>
              <a:gd name="connsiteX1" fmla="*/ 389182 w 2092156"/>
              <a:gd name="connsiteY1" fmla="*/ 1765570 h 2193164"/>
              <a:gd name="connsiteX2" fmla="*/ 770206 w 2092156"/>
              <a:gd name="connsiteY2" fmla="*/ 2184201 h 2193164"/>
              <a:gd name="connsiteX3" fmla="*/ 770206 w 2092156"/>
              <a:gd name="connsiteY3" fmla="*/ 1225208 h 2193164"/>
              <a:gd name="connsiteX4" fmla="*/ 953416 w 2092156"/>
              <a:gd name="connsiteY4" fmla="*/ 1041998 h 2193164"/>
              <a:gd name="connsiteX5" fmla="*/ 1370425 w 2092156"/>
              <a:gd name="connsiteY5" fmla="*/ 1041998 h 2193164"/>
              <a:gd name="connsiteX6" fmla="*/ 1370425 w 2092156"/>
              <a:gd name="connsiteY6" fmla="*/ 1313790 h 2193164"/>
              <a:gd name="connsiteX7" fmla="*/ 2092156 w 2092156"/>
              <a:gd name="connsiteY7" fmla="*/ 656895 h 2193164"/>
              <a:gd name="connsiteX8" fmla="*/ 1370425 w 2092156"/>
              <a:gd name="connsiteY8" fmla="*/ 0 h 2193164"/>
              <a:gd name="connsiteX9" fmla="*/ 1370425 w 2092156"/>
              <a:gd name="connsiteY9" fmla="*/ 271792 h 2193164"/>
              <a:gd name="connsiteX10" fmla="*/ 953416 w 2092156"/>
              <a:gd name="connsiteY10" fmla="*/ 271792 h 2193164"/>
              <a:gd name="connsiteX11" fmla="*/ 0 w 2092156"/>
              <a:gd name="connsiteY11" fmla="*/ 1225208 h 2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2156" h="2193164">
                <a:moveTo>
                  <a:pt x="0" y="2193164"/>
                </a:moveTo>
                <a:lnTo>
                  <a:pt x="389182" y="1765570"/>
                </a:lnTo>
                <a:lnTo>
                  <a:pt x="770206" y="2184201"/>
                </a:lnTo>
                <a:lnTo>
                  <a:pt x="770206" y="1225208"/>
                </a:lnTo>
                <a:cubicBezTo>
                  <a:pt x="770206" y="1124024"/>
                  <a:pt x="852232" y="1041998"/>
                  <a:pt x="953416" y="1041998"/>
                </a:cubicBezTo>
                <a:lnTo>
                  <a:pt x="1370425" y="1041998"/>
                </a:lnTo>
                <a:lnTo>
                  <a:pt x="1370425" y="1313790"/>
                </a:lnTo>
                <a:lnTo>
                  <a:pt x="2092156" y="656895"/>
                </a:lnTo>
                <a:lnTo>
                  <a:pt x="1370425" y="0"/>
                </a:lnTo>
                <a:lnTo>
                  <a:pt x="1370425" y="271792"/>
                </a:lnTo>
                <a:lnTo>
                  <a:pt x="953416" y="271792"/>
                </a:lnTo>
                <a:cubicBezTo>
                  <a:pt x="426859" y="271792"/>
                  <a:pt x="0" y="698651"/>
                  <a:pt x="0" y="12252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5">
            <a:extLst>
              <a:ext uri="{FF2B5EF4-FFF2-40B4-BE49-F238E27FC236}">
                <a16:creationId xmlns:a16="http://schemas.microsoft.com/office/drawing/2014/main" id="{3BC2411F-9AB4-4C46-A36A-09363A2A66F1}"/>
              </a:ext>
            </a:extLst>
          </p:cNvPr>
          <p:cNvSpPr/>
          <p:nvPr/>
        </p:nvSpPr>
        <p:spPr>
          <a:xfrm rot="16200000" flipV="1">
            <a:off x="4544108" y="3751074"/>
            <a:ext cx="2092156" cy="2228571"/>
          </a:xfrm>
          <a:custGeom>
            <a:avLst/>
            <a:gdLst>
              <a:gd name="connsiteX0" fmla="*/ 0 w 2092156"/>
              <a:gd name="connsiteY0" fmla="*/ 2228571 h 2228571"/>
              <a:gd name="connsiteX1" fmla="*/ 0 w 2092156"/>
              <a:gd name="connsiteY1" fmla="*/ 1225208 h 2228571"/>
              <a:gd name="connsiteX2" fmla="*/ 953416 w 2092156"/>
              <a:gd name="connsiteY2" fmla="*/ 271792 h 2228571"/>
              <a:gd name="connsiteX3" fmla="*/ 1370425 w 2092156"/>
              <a:gd name="connsiteY3" fmla="*/ 271792 h 2228571"/>
              <a:gd name="connsiteX4" fmla="*/ 1370425 w 2092156"/>
              <a:gd name="connsiteY4" fmla="*/ 0 h 2228571"/>
              <a:gd name="connsiteX5" fmla="*/ 2092156 w 2092156"/>
              <a:gd name="connsiteY5" fmla="*/ 656895 h 2228571"/>
              <a:gd name="connsiteX6" fmla="*/ 1370425 w 2092156"/>
              <a:gd name="connsiteY6" fmla="*/ 1313790 h 2228571"/>
              <a:gd name="connsiteX7" fmla="*/ 1370425 w 2092156"/>
              <a:gd name="connsiteY7" fmla="*/ 1041998 h 2228571"/>
              <a:gd name="connsiteX8" fmla="*/ 953416 w 2092156"/>
              <a:gd name="connsiteY8" fmla="*/ 1041998 h 2228571"/>
              <a:gd name="connsiteX9" fmla="*/ 770206 w 2092156"/>
              <a:gd name="connsiteY9" fmla="*/ 1225208 h 2228571"/>
              <a:gd name="connsiteX10" fmla="*/ 770206 w 2092156"/>
              <a:gd name="connsiteY10" fmla="*/ 2228571 h 2228571"/>
              <a:gd name="connsiteX11" fmla="*/ 765700 w 2092156"/>
              <a:gd name="connsiteY11" fmla="*/ 2228571 h 2228571"/>
              <a:gd name="connsiteX12" fmla="*/ 383201 w 2092156"/>
              <a:gd name="connsiteY12" fmla="*/ 1813093 h 2228571"/>
              <a:gd name="connsiteX13" fmla="*/ 701 w 2092156"/>
              <a:gd name="connsiteY13" fmla="*/ 2228571 h 22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2156" h="2228571">
                <a:moveTo>
                  <a:pt x="0" y="2228571"/>
                </a:moveTo>
                <a:lnTo>
                  <a:pt x="0" y="1225208"/>
                </a:lnTo>
                <a:cubicBezTo>
                  <a:pt x="0" y="698651"/>
                  <a:pt x="426859" y="271792"/>
                  <a:pt x="953416" y="271792"/>
                </a:cubicBezTo>
                <a:lnTo>
                  <a:pt x="1370425" y="271792"/>
                </a:lnTo>
                <a:lnTo>
                  <a:pt x="1370425" y="0"/>
                </a:lnTo>
                <a:lnTo>
                  <a:pt x="2092156" y="656895"/>
                </a:lnTo>
                <a:lnTo>
                  <a:pt x="1370425" y="1313790"/>
                </a:lnTo>
                <a:lnTo>
                  <a:pt x="1370425" y="1041998"/>
                </a:lnTo>
                <a:lnTo>
                  <a:pt x="953416" y="1041998"/>
                </a:lnTo>
                <a:cubicBezTo>
                  <a:pt x="852232" y="1041998"/>
                  <a:pt x="770206" y="1124024"/>
                  <a:pt x="770206" y="1225208"/>
                </a:cubicBezTo>
                <a:lnTo>
                  <a:pt x="770206" y="2228571"/>
                </a:lnTo>
                <a:lnTo>
                  <a:pt x="765700" y="2228571"/>
                </a:lnTo>
                <a:lnTo>
                  <a:pt x="383201" y="1813093"/>
                </a:lnTo>
                <a:lnTo>
                  <a:pt x="701" y="22285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Right 6">
            <a:extLst>
              <a:ext uri="{FF2B5EF4-FFF2-40B4-BE49-F238E27FC236}">
                <a16:creationId xmlns:a16="http://schemas.microsoft.com/office/drawing/2014/main" id="{576470BB-0952-4326-BA79-032B57B51A76}"/>
              </a:ext>
            </a:extLst>
          </p:cNvPr>
          <p:cNvSpPr/>
          <p:nvPr/>
        </p:nvSpPr>
        <p:spPr>
          <a:xfrm flipV="1">
            <a:off x="0" y="4865359"/>
            <a:ext cx="4767554" cy="1325755"/>
          </a:xfrm>
          <a:prstGeom prst="rightArrow">
            <a:avLst>
              <a:gd name="adj1" fmla="val 57185"/>
              <a:gd name="adj2" fmla="val 543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7">
            <a:extLst>
              <a:ext uri="{FF2B5EF4-FFF2-40B4-BE49-F238E27FC236}">
                <a16:creationId xmlns:a16="http://schemas.microsoft.com/office/drawing/2014/main" id="{EB6EEEED-5ACB-45F6-AEA8-573620E0F13D}"/>
              </a:ext>
            </a:extLst>
          </p:cNvPr>
          <p:cNvSpPr/>
          <p:nvPr/>
        </p:nvSpPr>
        <p:spPr>
          <a:xfrm flipV="1">
            <a:off x="7424447" y="1939412"/>
            <a:ext cx="3871660" cy="1325755"/>
          </a:xfrm>
          <a:custGeom>
            <a:avLst/>
            <a:gdLst>
              <a:gd name="connsiteX0" fmla="*/ 3151629 w 3871660"/>
              <a:gd name="connsiteY0" fmla="*/ 0 h 1325755"/>
              <a:gd name="connsiteX1" fmla="*/ 3871660 w 3871660"/>
              <a:gd name="connsiteY1" fmla="*/ 662878 h 1325755"/>
              <a:gd name="connsiteX2" fmla="*/ 3151629 w 3871660"/>
              <a:gd name="connsiteY2" fmla="*/ 1325755 h 1325755"/>
              <a:gd name="connsiteX3" fmla="*/ 3151629 w 3871660"/>
              <a:gd name="connsiteY3" fmla="*/ 1041944 h 1325755"/>
              <a:gd name="connsiteX4" fmla="*/ 11447 w 3871660"/>
              <a:gd name="connsiteY4" fmla="*/ 1041944 h 1325755"/>
              <a:gd name="connsiteX5" fmla="*/ 421354 w 3871660"/>
              <a:gd name="connsiteY5" fmla="*/ 668860 h 1325755"/>
              <a:gd name="connsiteX6" fmla="*/ 0 w 3871660"/>
              <a:gd name="connsiteY6" fmla="*/ 285358 h 1325755"/>
              <a:gd name="connsiteX7" fmla="*/ 0 w 3871660"/>
              <a:gd name="connsiteY7" fmla="*/ 283811 h 1325755"/>
              <a:gd name="connsiteX8" fmla="*/ 3151629 w 3871660"/>
              <a:gd name="connsiteY8" fmla="*/ 283811 h 1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660" h="1325755">
                <a:moveTo>
                  <a:pt x="3151629" y="0"/>
                </a:moveTo>
                <a:lnTo>
                  <a:pt x="3871660" y="662878"/>
                </a:lnTo>
                <a:lnTo>
                  <a:pt x="3151629" y="1325755"/>
                </a:lnTo>
                <a:lnTo>
                  <a:pt x="3151629" y="1041944"/>
                </a:lnTo>
                <a:lnTo>
                  <a:pt x="11447" y="1041944"/>
                </a:lnTo>
                <a:lnTo>
                  <a:pt x="421354" y="668860"/>
                </a:lnTo>
                <a:lnTo>
                  <a:pt x="0" y="285358"/>
                </a:lnTo>
                <a:lnTo>
                  <a:pt x="0" y="283811"/>
                </a:lnTo>
                <a:lnTo>
                  <a:pt x="3151629" y="2838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363015B-0581-4E96-81CF-7F0FF5A435BB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0" y="5528236"/>
            <a:ext cx="4767554" cy="0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C0EC8F51-ABF1-4580-8503-9D1E792DDEDC}"/>
              </a:ext>
            </a:extLst>
          </p:cNvPr>
          <p:cNvSpPr/>
          <p:nvPr/>
        </p:nvSpPr>
        <p:spPr>
          <a:xfrm>
            <a:off x="5033554" y="3826891"/>
            <a:ext cx="1016051" cy="1701343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DEE7AC8D-E5DE-4EBF-BCFF-663757F1C6BE}"/>
              </a:ext>
            </a:extLst>
          </p:cNvPr>
          <p:cNvSpPr/>
          <p:nvPr/>
        </p:nvSpPr>
        <p:spPr>
          <a:xfrm rot="5400000" flipH="1">
            <a:off x="6354344" y="2298375"/>
            <a:ext cx="1072019" cy="1701344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45B15A4-3525-479D-ABE9-D04411E0CA53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7815943" y="2597801"/>
            <a:ext cx="3480164" cy="4488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5E15E2D-F64B-49BB-838C-FF6DEAF4BDA5}"/>
              </a:ext>
            </a:extLst>
          </p:cNvPr>
          <p:cNvGrpSpPr/>
          <p:nvPr/>
        </p:nvGrpSpPr>
        <p:grpSpPr>
          <a:xfrm>
            <a:off x="5779394" y="4312489"/>
            <a:ext cx="565997" cy="875435"/>
            <a:chOff x="3344523" y="3582359"/>
            <a:chExt cx="565997" cy="875435"/>
          </a:xfrm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493A31C-D16F-448D-8671-F98372961CFA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F99B8D9-3B28-4F11-B4D4-EF8A7AF10E67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38E373EE-36CE-4EBB-9372-E821977D8837}"/>
              </a:ext>
            </a:extLst>
          </p:cNvPr>
          <p:cNvGrpSpPr/>
          <p:nvPr/>
        </p:nvGrpSpPr>
        <p:grpSpPr>
          <a:xfrm>
            <a:off x="5779394" y="2220332"/>
            <a:ext cx="565997" cy="875435"/>
            <a:chOff x="3344523" y="3582359"/>
            <a:chExt cx="565997" cy="875435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D7A277A-5AA6-4902-8A85-BBA0DEB51240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D1C819FC-7E5D-404D-B4E6-ACB90A2F2602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17377D5-731B-4FB4-8F9C-E294BF650590}"/>
              </a:ext>
            </a:extLst>
          </p:cNvPr>
          <p:cNvGrpSpPr/>
          <p:nvPr/>
        </p:nvGrpSpPr>
        <p:grpSpPr>
          <a:xfrm>
            <a:off x="8846519" y="1761555"/>
            <a:ext cx="565997" cy="875435"/>
            <a:chOff x="3344523" y="3582359"/>
            <a:chExt cx="565997" cy="875435"/>
          </a:xfrm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A99BE166-0CBB-4CF5-A573-32BCA4EA9708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5EA537EC-EA19-42DB-9C65-F03D5FFE19A8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0A9626B-BB3A-4543-BEC1-4A58CCB2946E}"/>
              </a:ext>
            </a:extLst>
          </p:cNvPr>
          <p:cNvSpPr txBox="1"/>
          <p:nvPr/>
        </p:nvSpPr>
        <p:spPr>
          <a:xfrm>
            <a:off x="1532941" y="4162041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F48EF9-0665-420A-BD68-313C3440DC31}"/>
              </a:ext>
            </a:extLst>
          </p:cNvPr>
          <p:cNvSpPr txBox="1"/>
          <p:nvPr/>
        </p:nvSpPr>
        <p:spPr>
          <a:xfrm>
            <a:off x="6556512" y="503902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AB80C0-90C8-4915-B39A-EC7148A3B294}"/>
              </a:ext>
            </a:extLst>
          </p:cNvPr>
          <p:cNvSpPr txBox="1"/>
          <p:nvPr/>
        </p:nvSpPr>
        <p:spPr>
          <a:xfrm>
            <a:off x="5471605" y="174600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C9509-D39F-42AC-9A63-9995441C8FDE}"/>
              </a:ext>
            </a:extLst>
          </p:cNvPr>
          <p:cNvSpPr txBox="1"/>
          <p:nvPr/>
        </p:nvSpPr>
        <p:spPr>
          <a:xfrm>
            <a:off x="8538187" y="307597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A926A23F-48ED-42C3-A2F1-02E94106F74B}"/>
              </a:ext>
            </a:extLst>
          </p:cNvPr>
          <p:cNvSpPr/>
          <p:nvPr/>
        </p:nvSpPr>
        <p:spPr>
          <a:xfrm>
            <a:off x="5928154" y="4463109"/>
            <a:ext cx="268477" cy="2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Oval 7">
            <a:extLst>
              <a:ext uri="{FF2B5EF4-FFF2-40B4-BE49-F238E27FC236}">
                <a16:creationId xmlns:a16="http://schemas.microsoft.com/office/drawing/2014/main" id="{5C925F9C-882F-4B00-A88E-6C89EC967AD6}"/>
              </a:ext>
            </a:extLst>
          </p:cNvPr>
          <p:cNvSpPr/>
          <p:nvPr/>
        </p:nvSpPr>
        <p:spPr>
          <a:xfrm>
            <a:off x="5912077" y="2350280"/>
            <a:ext cx="300630" cy="300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116A39F0-C66F-4622-BC93-2F7C1A2D7313}"/>
              </a:ext>
            </a:extLst>
          </p:cNvPr>
          <p:cNvSpPr/>
          <p:nvPr/>
        </p:nvSpPr>
        <p:spPr>
          <a:xfrm>
            <a:off x="8961564" y="1956920"/>
            <a:ext cx="327959" cy="21554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18D6DBA9-35FD-41AB-A1D1-B7F1BF079863}"/>
              </a:ext>
            </a:extLst>
          </p:cNvPr>
          <p:cNvGrpSpPr/>
          <p:nvPr/>
        </p:nvGrpSpPr>
        <p:grpSpPr>
          <a:xfrm>
            <a:off x="1290952" y="2452530"/>
            <a:ext cx="1664465" cy="1680200"/>
            <a:chOff x="2318011" y="3255173"/>
            <a:chExt cx="1664465" cy="16802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E5E3AAD-8322-4F7F-8436-6C022BCE330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43D332-1F50-4788-BBED-813D7C8926BA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BA97658-DE86-4F92-BC8E-3D815B6CBD2B}"/>
              </a:ext>
            </a:extLst>
          </p:cNvPr>
          <p:cNvGrpSpPr/>
          <p:nvPr/>
        </p:nvGrpSpPr>
        <p:grpSpPr>
          <a:xfrm>
            <a:off x="7815943" y="4429760"/>
            <a:ext cx="1684590" cy="1680200"/>
            <a:chOff x="2318012" y="3255173"/>
            <a:chExt cx="1684590" cy="168020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67D4D5-6ACB-4727-A528-0EC3135A5FB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7E70D7-60BA-4B27-9B10-26558E1A69B8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CB35E07C-022C-4CEC-A990-FE52D0721785}"/>
              </a:ext>
            </a:extLst>
          </p:cNvPr>
          <p:cNvGrpSpPr/>
          <p:nvPr/>
        </p:nvGrpSpPr>
        <p:grpSpPr>
          <a:xfrm>
            <a:off x="3872163" y="1836352"/>
            <a:ext cx="1664465" cy="1680200"/>
            <a:chOff x="2318011" y="3255173"/>
            <a:chExt cx="1664465" cy="168020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5671D3B-7097-44BC-8FF9-A53DF8D00AF2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6D149-B6A3-4AE0-A8EE-E270A883272E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45B91D0F-90D4-4000-950F-22BE1FE88B39}"/>
              </a:ext>
            </a:extLst>
          </p:cNvPr>
          <p:cNvGrpSpPr/>
          <p:nvPr/>
        </p:nvGrpSpPr>
        <p:grpSpPr>
          <a:xfrm>
            <a:off x="9725947" y="3236436"/>
            <a:ext cx="1684590" cy="1680200"/>
            <a:chOff x="2318012" y="3255173"/>
            <a:chExt cx="1684590" cy="168020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61A9BCF-DF78-4C1D-A4F9-5736127B0BF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0FBFC3-18C4-48A1-9E1F-7EF781D50D0B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A6EED26B-C58D-4ECD-8818-EB30CDB9167D}"/>
              </a:ext>
            </a:extLst>
          </p:cNvPr>
          <p:cNvGrpSpPr/>
          <p:nvPr/>
        </p:nvGrpSpPr>
        <p:grpSpPr>
          <a:xfrm>
            <a:off x="1840730" y="4636373"/>
            <a:ext cx="565997" cy="875435"/>
            <a:chOff x="3344523" y="3582359"/>
            <a:chExt cx="565997" cy="875435"/>
          </a:xfrm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F6FBE420-73B3-4762-8444-572E673CA6D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0FA0E43F-2DE0-4C88-9CE0-2F30BFEDEC93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9" name="Rectangle 9">
            <a:extLst>
              <a:ext uri="{FF2B5EF4-FFF2-40B4-BE49-F238E27FC236}">
                <a16:creationId xmlns:a16="http://schemas.microsoft.com/office/drawing/2014/main" id="{BE5C7E83-B40D-4DD8-8C5F-D67157C7388B}"/>
              </a:ext>
            </a:extLst>
          </p:cNvPr>
          <p:cNvSpPr/>
          <p:nvPr/>
        </p:nvSpPr>
        <p:spPr>
          <a:xfrm>
            <a:off x="1986650" y="4788318"/>
            <a:ext cx="274157" cy="2566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F8E8E35F-5F1D-4D3E-A8F1-D6857F08D3A2}"/>
              </a:ext>
            </a:extLst>
          </p:cNvPr>
          <p:cNvGrpSpPr/>
          <p:nvPr/>
        </p:nvGrpSpPr>
        <p:grpSpPr>
          <a:xfrm>
            <a:off x="984738" y="1862418"/>
            <a:ext cx="2207512" cy="4142728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359FEE3-6227-40EB-B7B3-3903695E6151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7F81E58-6888-45C1-A1CD-EB7709819C6B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FADA8925-DB03-4C1D-AE8C-E92311E2147D}"/>
              </a:ext>
            </a:extLst>
          </p:cNvPr>
          <p:cNvSpPr/>
          <p:nvPr/>
        </p:nvSpPr>
        <p:spPr>
          <a:xfrm>
            <a:off x="1602440" y="2366371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362B2C1-3257-49A0-A936-357540F1017F}"/>
              </a:ext>
            </a:extLst>
          </p:cNvPr>
          <p:cNvGrpSpPr/>
          <p:nvPr/>
        </p:nvGrpSpPr>
        <p:grpSpPr>
          <a:xfrm>
            <a:off x="1187944" y="3436130"/>
            <a:ext cx="1801102" cy="2405047"/>
            <a:chOff x="1196284" y="3418546"/>
            <a:chExt cx="1801102" cy="2405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3D1AE1-D9A0-4F0E-8230-12F9D45B3CE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F1024A-77FB-4020-B55B-DDC0BFD1843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655350-37D1-49BF-81ED-C89EFB73DD5C}"/>
              </a:ext>
            </a:extLst>
          </p:cNvPr>
          <p:cNvSpPr txBox="1"/>
          <p:nvPr/>
        </p:nvSpPr>
        <p:spPr>
          <a:xfrm>
            <a:off x="1187945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53">
            <a:extLst>
              <a:ext uri="{FF2B5EF4-FFF2-40B4-BE49-F238E27FC236}">
                <a16:creationId xmlns:a16="http://schemas.microsoft.com/office/drawing/2014/main" id="{55484F76-CF2F-4F81-8F41-1F1032EA6159}"/>
              </a:ext>
            </a:extLst>
          </p:cNvPr>
          <p:cNvGrpSpPr/>
          <p:nvPr/>
        </p:nvGrpSpPr>
        <p:grpSpPr>
          <a:xfrm>
            <a:off x="3653754" y="1862418"/>
            <a:ext cx="2207512" cy="4142728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9419CE04-4A4E-4BFC-B86C-1CF2A1B7010D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C05F2CEE-6467-43CA-A82B-9EB68ACE9EE3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4" name="Oval 54">
            <a:extLst>
              <a:ext uri="{FF2B5EF4-FFF2-40B4-BE49-F238E27FC236}">
                <a16:creationId xmlns:a16="http://schemas.microsoft.com/office/drawing/2014/main" id="{4CDA2BB9-9939-4A2E-8CF2-3BCDB65B2444}"/>
              </a:ext>
            </a:extLst>
          </p:cNvPr>
          <p:cNvSpPr/>
          <p:nvPr/>
        </p:nvSpPr>
        <p:spPr>
          <a:xfrm>
            <a:off x="4271456" y="2366371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9F631-DA4E-437A-92DC-5E9173D4B53B}"/>
              </a:ext>
            </a:extLst>
          </p:cNvPr>
          <p:cNvSpPr txBox="1"/>
          <p:nvPr/>
        </p:nvSpPr>
        <p:spPr>
          <a:xfrm>
            <a:off x="3856510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F7BE9C8-BA69-4DFC-9F4A-655190F7F6D7}"/>
              </a:ext>
            </a:extLst>
          </p:cNvPr>
          <p:cNvGrpSpPr/>
          <p:nvPr/>
        </p:nvGrpSpPr>
        <p:grpSpPr>
          <a:xfrm>
            <a:off x="6322770" y="1862418"/>
            <a:ext cx="2207512" cy="4142728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8325EB86-BB5F-4FCC-9472-F6626F0DB86C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00E13706-0B7E-467E-A0BD-31E6052935D6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9" name="Oval 63">
            <a:extLst>
              <a:ext uri="{FF2B5EF4-FFF2-40B4-BE49-F238E27FC236}">
                <a16:creationId xmlns:a16="http://schemas.microsoft.com/office/drawing/2014/main" id="{A7BB4584-6D0B-420B-8A27-406042120481}"/>
              </a:ext>
            </a:extLst>
          </p:cNvPr>
          <p:cNvSpPr/>
          <p:nvPr/>
        </p:nvSpPr>
        <p:spPr>
          <a:xfrm>
            <a:off x="6940472" y="2366371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A84AA-39C2-49A4-8C7D-6B985AA5923B}"/>
              </a:ext>
            </a:extLst>
          </p:cNvPr>
          <p:cNvSpPr txBox="1"/>
          <p:nvPr/>
        </p:nvSpPr>
        <p:spPr>
          <a:xfrm>
            <a:off x="6525526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71">
            <a:extLst>
              <a:ext uri="{FF2B5EF4-FFF2-40B4-BE49-F238E27FC236}">
                <a16:creationId xmlns:a16="http://schemas.microsoft.com/office/drawing/2014/main" id="{99ADCB16-D839-4EF5-90AF-C06D2F7F663F}"/>
              </a:ext>
            </a:extLst>
          </p:cNvPr>
          <p:cNvGrpSpPr/>
          <p:nvPr/>
        </p:nvGrpSpPr>
        <p:grpSpPr>
          <a:xfrm>
            <a:off x="8991786" y="1862418"/>
            <a:ext cx="2207512" cy="4142728"/>
            <a:chOff x="539552" y="1772816"/>
            <a:chExt cx="2088232" cy="3960440"/>
          </a:xfrm>
        </p:grpSpPr>
        <p:sp>
          <p:nvSpPr>
            <p:cNvPr id="22" name="Rounded Rectangle 73">
              <a:extLst>
                <a:ext uri="{FF2B5EF4-FFF2-40B4-BE49-F238E27FC236}">
                  <a16:creationId xmlns:a16="http://schemas.microsoft.com/office/drawing/2014/main" id="{CA738713-A343-4FE7-9DE1-9BBCFF934876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DAEEA45-D808-45BD-869B-0100D0969F01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Oval 72">
            <a:extLst>
              <a:ext uri="{FF2B5EF4-FFF2-40B4-BE49-F238E27FC236}">
                <a16:creationId xmlns:a16="http://schemas.microsoft.com/office/drawing/2014/main" id="{0B15C5C8-7041-4B53-8E6D-E05E9443124C}"/>
              </a:ext>
            </a:extLst>
          </p:cNvPr>
          <p:cNvSpPr/>
          <p:nvPr/>
        </p:nvSpPr>
        <p:spPr>
          <a:xfrm>
            <a:off x="9609488" y="2366371"/>
            <a:ext cx="972108" cy="972108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2A8385-83B3-4301-93D6-25CB8AA174D8}"/>
              </a:ext>
            </a:extLst>
          </p:cNvPr>
          <p:cNvSpPr txBox="1"/>
          <p:nvPr/>
        </p:nvSpPr>
        <p:spPr>
          <a:xfrm>
            <a:off x="9194993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5981D07-0791-4654-9C73-F348CB606244}"/>
              </a:ext>
            </a:extLst>
          </p:cNvPr>
          <p:cNvGrpSpPr/>
          <p:nvPr/>
        </p:nvGrpSpPr>
        <p:grpSpPr>
          <a:xfrm>
            <a:off x="3856960" y="3436130"/>
            <a:ext cx="1801102" cy="2405047"/>
            <a:chOff x="1196284" y="3418546"/>
            <a:chExt cx="1801102" cy="24050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A82AB1-A16E-4FB5-BB47-862E8920CCF7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FBEA1B-0AA5-4DD7-A28C-F2E5FB29E4C6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4BE8EEA-75AA-42D0-9A67-D659023CF3DC}"/>
              </a:ext>
            </a:extLst>
          </p:cNvPr>
          <p:cNvGrpSpPr/>
          <p:nvPr/>
        </p:nvGrpSpPr>
        <p:grpSpPr>
          <a:xfrm>
            <a:off x="6526426" y="3436130"/>
            <a:ext cx="1801102" cy="2405047"/>
            <a:chOff x="1196284" y="3418546"/>
            <a:chExt cx="1801102" cy="24050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EA506D-5B05-4F1F-98BE-F73848A4C95D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D016CB-4A28-4484-8DFA-139758129032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C5EE0CD-7D99-4A9D-BB70-95A795A43F90}"/>
              </a:ext>
            </a:extLst>
          </p:cNvPr>
          <p:cNvGrpSpPr/>
          <p:nvPr/>
        </p:nvGrpSpPr>
        <p:grpSpPr>
          <a:xfrm>
            <a:off x="9194992" y="3436130"/>
            <a:ext cx="1801102" cy="2405047"/>
            <a:chOff x="1196284" y="3418546"/>
            <a:chExt cx="1801102" cy="2405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4FE093-7528-423D-BC5D-1FFD0AD92BA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C3912B-13A7-4140-AADB-D796366C46E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78A4DF4B-F112-4B71-B3AC-33E5A12746E3}"/>
              </a:ext>
            </a:extLst>
          </p:cNvPr>
          <p:cNvSpPr/>
          <p:nvPr/>
        </p:nvSpPr>
        <p:spPr>
          <a:xfrm>
            <a:off x="1966795" y="26945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0EABD6-82F9-4972-87A0-D5D51DC7C31D}"/>
              </a:ext>
            </a:extLst>
          </p:cNvPr>
          <p:cNvSpPr/>
          <p:nvPr/>
        </p:nvSpPr>
        <p:spPr>
          <a:xfrm rot="2700000">
            <a:off x="7318337" y="26243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E73B6A2A-1B0E-43A2-BF19-DF48E5529137}"/>
              </a:ext>
            </a:extLst>
          </p:cNvPr>
          <p:cNvSpPr/>
          <p:nvPr/>
        </p:nvSpPr>
        <p:spPr>
          <a:xfrm>
            <a:off x="9914903" y="266574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4F6C5F55-B127-4FE4-9430-08C749A6BE2F}"/>
              </a:ext>
            </a:extLst>
          </p:cNvPr>
          <p:cNvSpPr/>
          <p:nvPr/>
        </p:nvSpPr>
        <p:spPr>
          <a:xfrm>
            <a:off x="4574451" y="269455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33223" y="487225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AA87F-10E8-4626-8A6D-0655CF1E64D7}"/>
              </a:ext>
            </a:extLst>
          </p:cNvPr>
          <p:cNvSpPr txBox="1"/>
          <p:nvPr/>
        </p:nvSpPr>
        <p:spPr>
          <a:xfrm>
            <a:off x="52358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8EA8B-37BD-405F-898C-A1F9BC238D02}"/>
              </a:ext>
            </a:extLst>
          </p:cNvPr>
          <p:cNvSpPr txBox="1"/>
          <p:nvPr/>
        </p:nvSpPr>
        <p:spPr>
          <a:xfrm>
            <a:off x="52358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6EB62-C044-4F7D-888F-2FE626345BA2}"/>
              </a:ext>
            </a:extLst>
          </p:cNvPr>
          <p:cNvSpPr txBox="1"/>
          <p:nvPr/>
        </p:nvSpPr>
        <p:spPr>
          <a:xfrm>
            <a:off x="5235881" y="609867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46A14-C1CD-4DFF-8656-F709C52E777E}"/>
              </a:ext>
            </a:extLst>
          </p:cNvPr>
          <p:cNvSpPr txBox="1"/>
          <p:nvPr/>
        </p:nvSpPr>
        <p:spPr>
          <a:xfrm>
            <a:off x="5235881" y="1595998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B0D3D-9D26-492D-91C6-21F0B08D7640}"/>
              </a:ext>
            </a:extLst>
          </p:cNvPr>
          <p:cNvSpPr txBox="1"/>
          <p:nvPr/>
        </p:nvSpPr>
        <p:spPr>
          <a:xfrm>
            <a:off x="52358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FFEE3F-4ACB-4C02-B7C7-0A0B4F71C92F}"/>
              </a:ext>
            </a:extLst>
          </p:cNvPr>
          <p:cNvSpPr txBox="1"/>
          <p:nvPr/>
        </p:nvSpPr>
        <p:spPr>
          <a:xfrm>
            <a:off x="85886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03163-BAD4-4B94-9563-B51A9492FED4}"/>
              </a:ext>
            </a:extLst>
          </p:cNvPr>
          <p:cNvSpPr txBox="1"/>
          <p:nvPr/>
        </p:nvSpPr>
        <p:spPr>
          <a:xfrm>
            <a:off x="85886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F666D-8E38-4349-AAB8-756E928517FA}"/>
              </a:ext>
            </a:extLst>
          </p:cNvPr>
          <p:cNvSpPr txBox="1"/>
          <p:nvPr/>
        </p:nvSpPr>
        <p:spPr>
          <a:xfrm>
            <a:off x="85886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152401" y="155259"/>
            <a:ext cx="11887199" cy="6547482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F1512-E185-4041-BE0D-1B4E2A49FD4B}"/>
              </a:ext>
            </a:extLst>
          </p:cNvPr>
          <p:cNvSpPr txBox="1"/>
          <p:nvPr/>
        </p:nvSpPr>
        <p:spPr>
          <a:xfrm>
            <a:off x="1570257" y="275878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3E464-FC52-4AB3-995F-91501B7873E1}"/>
              </a:ext>
            </a:extLst>
          </p:cNvPr>
          <p:cNvSpPr txBox="1"/>
          <p:nvPr/>
        </p:nvSpPr>
        <p:spPr>
          <a:xfrm>
            <a:off x="1570255" y="318219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1570257" y="176344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1E217-0DF6-4131-88FB-6340A1BD93BF}"/>
              </a:ext>
            </a:extLst>
          </p:cNvPr>
          <p:cNvSpPr txBox="1"/>
          <p:nvPr/>
        </p:nvSpPr>
        <p:spPr>
          <a:xfrm>
            <a:off x="796311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C70D9-0A3B-4B1B-A696-B1B23076F51C}"/>
              </a:ext>
            </a:extLst>
          </p:cNvPr>
          <p:cNvSpPr txBox="1"/>
          <p:nvPr/>
        </p:nvSpPr>
        <p:spPr>
          <a:xfrm>
            <a:off x="7223153" y="275504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7223151" y="317845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7223153" y="175970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5E596-509B-4AA5-BB0B-20C1B124BAA4}"/>
              </a:ext>
            </a:extLst>
          </p:cNvPr>
          <p:cNvSpPr txBox="1"/>
          <p:nvPr/>
        </p:nvSpPr>
        <p:spPr>
          <a:xfrm>
            <a:off x="6449207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6441449" y="2791285"/>
            <a:ext cx="5645285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84A3F9B-CC1E-D932-1637-4566B6367C68}"/>
              </a:ext>
            </a:extLst>
          </p:cNvPr>
          <p:cNvSpPr/>
          <p:nvPr/>
        </p:nvSpPr>
        <p:spPr>
          <a:xfrm>
            <a:off x="9871586" y="54190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3027146-E02A-DE39-F929-F103B6420184}"/>
              </a:ext>
            </a:extLst>
          </p:cNvPr>
          <p:cNvGrpSpPr/>
          <p:nvPr/>
        </p:nvGrpSpPr>
        <p:grpSpPr>
          <a:xfrm>
            <a:off x="7083912" y="4993821"/>
            <a:ext cx="3734477" cy="314481"/>
            <a:chOff x="4414802" y="4745227"/>
            <a:chExt cx="3734477" cy="3144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59FFDAD-8B25-3E4A-FC94-D2D13B54C5F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88CADFDC-D254-4A9C-61F4-A59158437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E05CAD52-A7EB-B62D-1834-61CE0A6DF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560FC35B-6C2C-5D44-8FFB-BB18C0D5F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874C2893-4E3C-3B6A-76BC-2AB82391A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1E4E35D-EAD2-F6D8-8E3F-9C4C50FF0B67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CE07466-FAF3-9DAC-DE69-CFECFCCA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0431BC-5C62-671A-7B6F-E901F02B0E09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301FB0E3-ADB8-D6FA-FC0D-73FA9F9AC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401B95B-9CDE-7211-36AA-6863E3007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4A5E8C4C-F366-7940-8A8A-C2C5CBBA95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A1DB166-5714-0553-4533-301E33E88113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B22737F5-6FE0-4C46-B216-77D443F4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58" y="818730"/>
            <a:ext cx="2942750" cy="5900105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8D24D73-7ED2-4BC2-87C0-4C6EA4E88059}"/>
              </a:ext>
            </a:extLst>
          </p:cNvPr>
          <p:cNvSpPr/>
          <p:nvPr/>
        </p:nvSpPr>
        <p:spPr>
          <a:xfrm rot="1483219">
            <a:off x="642115" y="845326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64C4854-7C90-46EB-BD36-5C88E3C3FCA4}"/>
              </a:ext>
            </a:extLst>
          </p:cNvPr>
          <p:cNvGrpSpPr/>
          <p:nvPr/>
        </p:nvGrpSpPr>
        <p:grpSpPr>
          <a:xfrm>
            <a:off x="3562546" y="1262821"/>
            <a:ext cx="2430553" cy="5331602"/>
            <a:chOff x="1185183" y="417676"/>
            <a:chExt cx="2930296" cy="642782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262470A-B23B-4EA6-A3FB-65AB71FE750E}"/>
                </a:ext>
              </a:extLst>
            </p:cNvPr>
            <p:cNvSpPr/>
            <p:nvPr/>
          </p:nvSpPr>
          <p:spPr>
            <a:xfrm>
              <a:off x="2622376" y="2097842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0527171-4440-492A-9F92-E169AE420478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09A3FBF8-9830-44D0-ACC9-1E207039B56D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9279844B-F049-4641-AE2A-7C0AE9A61101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E28B31EF-4C4E-4649-A034-30515FDB437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57C5967-60C1-4958-8557-CF4D917A587E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69756951-0BBC-4D82-BC4E-C4B1E807285C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749E8051-53E0-4CF0-82B9-BA91A4593FA3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BB8FEC2-E485-40A9-8AB9-34AA2AFC8584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8B77169-6332-4405-939B-8C06A595DE0D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23" name="사다리꼴 55">
                  <a:extLst>
                    <a:ext uri="{FF2B5EF4-FFF2-40B4-BE49-F238E27FC236}">
                      <a16:creationId xmlns:a16="http://schemas.microsoft.com/office/drawing/2014/main" id="{E57F9E8F-E29C-40C9-BAF5-4EF3E947727F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다리꼴 55">
                  <a:extLst>
                    <a:ext uri="{FF2B5EF4-FFF2-40B4-BE49-F238E27FC236}">
                      <a16:creationId xmlns:a16="http://schemas.microsoft.com/office/drawing/2014/main" id="{F7E26269-6BD4-4F8B-BABF-A1CF22D567A5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다리꼴 55">
                  <a:extLst>
                    <a:ext uri="{FF2B5EF4-FFF2-40B4-BE49-F238E27FC236}">
                      <a16:creationId xmlns:a16="http://schemas.microsoft.com/office/drawing/2014/main" id="{66F8CFDD-AE7A-4A76-9932-EE3317C3BC37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그래픽 53">
                  <a:extLst>
                    <a:ext uri="{FF2B5EF4-FFF2-40B4-BE49-F238E27FC236}">
                      <a16:creationId xmlns:a16="http://schemas.microsoft.com/office/drawing/2014/main" id="{D161721F-2427-4DEC-A53D-43B22D57935F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C04B07E-1CBB-4E5F-A758-8C30ED5DB362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4F39F272-8494-4DDC-8782-1C9D86552C07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CB4B4B8-AD33-4DAF-BCEB-BB3AB248EEAA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F404B1A-0A3D-45FA-8787-32AB9CD87615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B9250B37-0AF0-486F-A01D-5285BA8B1845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3FDE2526-9BE4-4195-8828-5C77E723EA10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6090782F-CA00-4CBB-9573-D57E35243DE1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24A207F-BF19-40EC-B12C-6F547FF20A63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11A5F76A-EDAF-48D6-BFD0-B4B727CACD0B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9D42E5A-079C-4510-96FE-394E86E14F34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D64A089-8831-45D5-8027-46EEEB30E0C5}"/>
              </a:ext>
            </a:extLst>
          </p:cNvPr>
          <p:cNvGrpSpPr/>
          <p:nvPr/>
        </p:nvGrpSpPr>
        <p:grpSpPr>
          <a:xfrm>
            <a:off x="9082713" y="1235038"/>
            <a:ext cx="2823661" cy="5219348"/>
            <a:chOff x="1004762" y="167744"/>
            <a:chExt cx="2823661" cy="5219348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183E648A-A3C4-41BF-87EE-15A485961BC2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7426380A-3B5A-497C-9C4A-33582304A8CD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76ED28B-0556-47E7-B214-5266963234B8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B5494EB-E84B-40BA-95D4-880672D9E9FE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9100CF0-DA5C-4A8E-8191-C69591A82871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956A8335-E478-4FFF-B1C2-A1A61F70D5E1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23CF4E88-F7BF-4067-9CB2-DB318037AAF4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2A7AFFB9-6592-4E6E-9D47-8FF26E219FE9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0291AB61-D956-4595-8569-94FCBA7235E4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60" name="그룹 59">
                  <a:extLst>
                    <a:ext uri="{FF2B5EF4-FFF2-40B4-BE49-F238E27FC236}">
                      <a16:creationId xmlns:a16="http://schemas.microsoft.com/office/drawing/2014/main" id="{EABB3596-4B55-4EED-87F8-DE9D9B4C27E5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62" name="자유형: 도형 61">
                    <a:extLst>
                      <a:ext uri="{FF2B5EF4-FFF2-40B4-BE49-F238E27FC236}">
                        <a16:creationId xmlns:a16="http://schemas.microsoft.com/office/drawing/2014/main" id="{16A96B4F-1829-4ADF-93A3-0EC142941594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자유형: 도형 62">
                    <a:extLst>
                      <a:ext uri="{FF2B5EF4-FFF2-40B4-BE49-F238E27FC236}">
                        <a16:creationId xmlns:a16="http://schemas.microsoft.com/office/drawing/2014/main" id="{4182023F-BD2B-4751-9BF1-1CFF0932491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자유형: 도형 63">
                    <a:extLst>
                      <a:ext uri="{FF2B5EF4-FFF2-40B4-BE49-F238E27FC236}">
                        <a16:creationId xmlns:a16="http://schemas.microsoft.com/office/drawing/2014/main" id="{14ECCA09-5241-4913-B8C3-651871EFA6B1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자유형: 도형 64">
                    <a:extLst>
                      <a:ext uri="{FF2B5EF4-FFF2-40B4-BE49-F238E27FC236}">
                        <a16:creationId xmlns:a16="http://schemas.microsoft.com/office/drawing/2014/main" id="{3007A4B5-871B-4FCA-B09A-B5D40176AD1E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자유형: 도형 65">
                    <a:extLst>
                      <a:ext uri="{FF2B5EF4-FFF2-40B4-BE49-F238E27FC236}">
                        <a16:creationId xmlns:a16="http://schemas.microsoft.com/office/drawing/2014/main" id="{2DC235D6-7782-442E-AC63-64056B8BB743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자유형: 도형 66">
                    <a:extLst>
                      <a:ext uri="{FF2B5EF4-FFF2-40B4-BE49-F238E27FC236}">
                        <a16:creationId xmlns:a16="http://schemas.microsoft.com/office/drawing/2014/main" id="{7A65737A-1CDD-4859-A6DD-6FDC6181651C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AD93873F-BA33-45B4-842A-01F6D1344848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F88E1B90-4F87-4568-8542-D891CAB1A1F8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26775446-B413-4A6B-931D-DFBB0021F2EE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F13A393E-5D88-4F7C-8405-6CAC48054AC8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1F818966-8665-47E8-8221-82F65F0A10F4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BBC55105-FA56-4D60-A914-9DD45F343D29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F6F7DCC3-CB00-444A-AEBA-617D45E1F72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50" name="자유형: 도형 49">
                    <a:extLst>
                      <a:ext uri="{FF2B5EF4-FFF2-40B4-BE49-F238E27FC236}">
                        <a16:creationId xmlns:a16="http://schemas.microsoft.com/office/drawing/2014/main" id="{D39F7143-39E1-44DF-B073-4A949A4072F0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1" name="자유형: 도형 50">
                    <a:extLst>
                      <a:ext uri="{FF2B5EF4-FFF2-40B4-BE49-F238E27FC236}">
                        <a16:creationId xmlns:a16="http://schemas.microsoft.com/office/drawing/2014/main" id="{6FA625F4-8878-43F2-B929-4C0150A455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2" name="자유형: 도형 51">
                    <a:extLst>
                      <a:ext uri="{FF2B5EF4-FFF2-40B4-BE49-F238E27FC236}">
                        <a16:creationId xmlns:a16="http://schemas.microsoft.com/office/drawing/2014/main" id="{C3430ACC-161E-4513-88C1-DB6C5C0BC36A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3" name="자유형: 도형 52">
                    <a:extLst>
                      <a:ext uri="{FF2B5EF4-FFF2-40B4-BE49-F238E27FC236}">
                        <a16:creationId xmlns:a16="http://schemas.microsoft.com/office/drawing/2014/main" id="{BF66AE13-E934-45DE-9AAF-024A9282649F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4" name="자유형: 도형 53">
                    <a:extLst>
                      <a:ext uri="{FF2B5EF4-FFF2-40B4-BE49-F238E27FC236}">
                        <a16:creationId xmlns:a16="http://schemas.microsoft.com/office/drawing/2014/main" id="{3F7AB09C-99CB-4D07-B911-17D60E47DAA7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" name="자유형: 도형 54">
                    <a:extLst>
                      <a:ext uri="{FF2B5EF4-FFF2-40B4-BE49-F238E27FC236}">
                        <a16:creationId xmlns:a16="http://schemas.microsoft.com/office/drawing/2014/main" id="{EBA2F1A5-4253-492D-B2C1-E22B5FD72022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CEACDF3-A314-4517-A832-6BF5C6B771E9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04CFE735-DCBC-4664-A9ED-9E9005D176E2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C3F7B1BF-38D0-4A96-AB33-838EDDA8FFE4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07459D7F-B31F-4981-9611-068D95768729}"/>
              </a:ext>
            </a:extLst>
          </p:cNvPr>
          <p:cNvGrpSpPr/>
          <p:nvPr/>
        </p:nvGrpSpPr>
        <p:grpSpPr>
          <a:xfrm>
            <a:off x="7639807" y="1772909"/>
            <a:ext cx="1875022" cy="2400328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86E8CCA-F325-47CA-B833-3030CDC84906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560CF952-B359-4E03-8AA7-E733A7D8706F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143543F-2725-481F-B957-E1C3DA3FFDF3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6BCC1AD6-5C09-4351-ACDC-81AF0BDFF4E5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B76E1EE-4D78-4AB8-85AF-A61611B83C42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83CA5A69-C706-485F-9CDC-09B6D358A1A4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2A7EF703-6908-4054-A559-0CA93AAB053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2A49FBD-9BDB-462B-82EF-1DBCF226A01B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935A5AF2-82C6-4401-A2F5-CFC176D2D120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F3BCE817-907B-4ABE-BB7A-0DD0498A1BFD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827F0FFB-0DC5-4172-BEDB-88F9A825D0C0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0D3C8324-8A0A-4517-8E49-0A347D221BDC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CB0BF74A-56C2-46BE-A9C4-AEE307C47B52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F3A6CAD4-D015-4AEA-9481-7BF2AA40A8FA}"/>
              </a:ext>
            </a:extLst>
          </p:cNvPr>
          <p:cNvSpPr/>
          <p:nvPr/>
        </p:nvSpPr>
        <p:spPr>
          <a:xfrm>
            <a:off x="5198358" y="5361614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4B4ACF9-AFF6-46A4-8BA0-93B6EC2F921C}"/>
              </a:ext>
            </a:extLst>
          </p:cNvPr>
          <p:cNvGrpSpPr/>
          <p:nvPr/>
        </p:nvGrpSpPr>
        <p:grpSpPr>
          <a:xfrm>
            <a:off x="6024564" y="1212671"/>
            <a:ext cx="1495241" cy="1191263"/>
            <a:chOff x="4763469" y="2983313"/>
            <a:chExt cx="2257172" cy="1798295"/>
          </a:xfrm>
        </p:grpSpPr>
        <p:sp>
          <p:nvSpPr>
            <p:cNvPr id="99" name="Freeform: Shape 298">
              <a:extLst>
                <a:ext uri="{FF2B5EF4-FFF2-40B4-BE49-F238E27FC236}">
                  <a16:creationId xmlns:a16="http://schemas.microsoft.com/office/drawing/2014/main" id="{79D6B6C9-B739-41CD-884C-814A3E70683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99">
              <a:extLst>
                <a:ext uri="{FF2B5EF4-FFF2-40B4-BE49-F238E27FC236}">
                  <a16:creationId xmlns:a16="http://schemas.microsoft.com/office/drawing/2014/main" id="{BB25352F-F7F2-4B2A-92C1-3CE2D035C2A0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00">
              <a:extLst>
                <a:ext uri="{FF2B5EF4-FFF2-40B4-BE49-F238E27FC236}">
                  <a16:creationId xmlns:a16="http://schemas.microsoft.com/office/drawing/2014/main" id="{881B8B84-A0ED-46DC-88CF-9FCE26C205E1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37988B1-A3DE-4C71-90F1-E5701F5B2313}"/>
              </a:ext>
            </a:extLst>
          </p:cNvPr>
          <p:cNvGrpSpPr/>
          <p:nvPr/>
        </p:nvGrpSpPr>
        <p:grpSpPr>
          <a:xfrm>
            <a:off x="6535758" y="2711165"/>
            <a:ext cx="694237" cy="879069"/>
            <a:chOff x="6380365" y="3600328"/>
            <a:chExt cx="1048000" cy="1327017"/>
          </a:xfrm>
        </p:grpSpPr>
        <p:sp>
          <p:nvSpPr>
            <p:cNvPr id="103" name="Freeform: Shape 301">
              <a:extLst>
                <a:ext uri="{FF2B5EF4-FFF2-40B4-BE49-F238E27FC236}">
                  <a16:creationId xmlns:a16="http://schemas.microsoft.com/office/drawing/2014/main" id="{72D117B7-06BD-4794-BAB2-BEACFD0C666E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02">
              <a:extLst>
                <a:ext uri="{FF2B5EF4-FFF2-40B4-BE49-F238E27FC236}">
                  <a16:creationId xmlns:a16="http://schemas.microsoft.com/office/drawing/2014/main" id="{7A1F2455-14FE-45A1-99A1-DB8A31D3DFC8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A645C4D5-80F3-486A-AFEC-E5A3BE75C5B6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7723C943-F779-468D-91AE-199BF0C5109C}"/>
              </a:ext>
            </a:extLst>
          </p:cNvPr>
          <p:cNvSpPr/>
          <p:nvPr/>
        </p:nvSpPr>
        <p:spPr>
          <a:xfrm>
            <a:off x="5331097" y="3144564"/>
            <a:ext cx="1044088" cy="1780105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0" name="그래픽 63">
            <a:extLst>
              <a:ext uri="{FF2B5EF4-FFF2-40B4-BE49-F238E27FC236}">
                <a16:creationId xmlns:a16="http://schemas.microsoft.com/office/drawing/2014/main" id="{51567431-0582-4DE8-9E03-5655FBC1DA60}"/>
              </a:ext>
            </a:extLst>
          </p:cNvPr>
          <p:cNvSpPr/>
          <p:nvPr/>
        </p:nvSpPr>
        <p:spPr>
          <a:xfrm>
            <a:off x="7011047" y="4014641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33492F6-1B59-4170-BD45-C026AF0C7429}"/>
              </a:ext>
            </a:extLst>
          </p:cNvPr>
          <p:cNvGrpSpPr/>
          <p:nvPr/>
        </p:nvGrpSpPr>
        <p:grpSpPr>
          <a:xfrm>
            <a:off x="6135480" y="2406324"/>
            <a:ext cx="1576880" cy="3147176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77D276C-2365-442E-B59F-6AC82D56A1E3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8AEA305-C74D-4683-A7F2-EE46E26026D5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2AF1847A-2939-4F05-8C97-2762DEFB075F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4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4D04ABA4-C066-4DE3-8EA5-01023170E7B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52CF2B8-47F8-471F-A3AE-EB000E3F759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3BF9690-87A5-4EF4-80E1-793EF95A07D3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A7FB3CC-33A0-4AAB-A29C-7A482CBDAD9C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E1F7409-C1DA-4C41-8368-AD581A634D7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BBBC2034-95CA-4381-89C5-363D713608A4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58AA17E-447B-4DD0-8588-CA6670FD2B8F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6B3DE467-A91D-495E-B5BE-BF79BD31392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ED55DF0-82C9-4C4C-AB37-0963C299BD3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239B8C32-CD96-4B19-B751-1FF4A6F301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3EC56B60-E745-4A78-8C7C-0745EDCB5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9EFBAE09-9714-4D6E-A823-0759043940E1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925CFDEE-13A3-4CA6-BC7F-EAF249D8F6C2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BB7DA9A-CE35-4E4F-9893-4D69623F6D70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0B64F1E3-E064-495A-A862-3E126DA5A0D2}"/>
              </a:ext>
            </a:extLst>
          </p:cNvPr>
          <p:cNvGrpSpPr/>
          <p:nvPr/>
        </p:nvGrpSpPr>
        <p:grpSpPr>
          <a:xfrm>
            <a:off x="8457783" y="1662205"/>
            <a:ext cx="2866500" cy="4505198"/>
            <a:chOff x="9508727" y="2147107"/>
            <a:chExt cx="2683273" cy="4217224"/>
          </a:xfrm>
        </p:grpSpPr>
        <p:sp>
          <p:nvSpPr>
            <p:cNvPr id="22" name="Freeform: Shape 249">
              <a:extLst>
                <a:ext uri="{FF2B5EF4-FFF2-40B4-BE49-F238E27FC236}">
                  <a16:creationId xmlns:a16="http://schemas.microsoft.com/office/drawing/2014/main" id="{5E0586FA-C3C1-4D0C-B1D1-5C14C96FA74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54">
              <a:extLst>
                <a:ext uri="{FF2B5EF4-FFF2-40B4-BE49-F238E27FC236}">
                  <a16:creationId xmlns:a16="http://schemas.microsoft.com/office/drawing/2014/main" id="{1F380C50-5986-4B11-89A5-239923C27015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55">
              <a:extLst>
                <a:ext uri="{FF2B5EF4-FFF2-40B4-BE49-F238E27FC236}">
                  <a16:creationId xmlns:a16="http://schemas.microsoft.com/office/drawing/2014/main" id="{30CBAE7F-835C-4F02-9EA2-AEF97ABB1802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56">
              <a:extLst>
                <a:ext uri="{FF2B5EF4-FFF2-40B4-BE49-F238E27FC236}">
                  <a16:creationId xmlns:a16="http://schemas.microsoft.com/office/drawing/2014/main" id="{2FED50EC-D940-483B-AB09-1E349E4525EB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62">
              <a:extLst>
                <a:ext uri="{FF2B5EF4-FFF2-40B4-BE49-F238E27FC236}">
                  <a16:creationId xmlns:a16="http://schemas.microsoft.com/office/drawing/2014/main" id="{92836933-B367-4296-84EE-8DE68182B05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3">
              <a:extLst>
                <a:ext uri="{FF2B5EF4-FFF2-40B4-BE49-F238E27FC236}">
                  <a16:creationId xmlns:a16="http://schemas.microsoft.com/office/drawing/2014/main" id="{6F9B441F-9327-4C32-91D0-55ABA37BF777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64">
              <a:extLst>
                <a:ext uri="{FF2B5EF4-FFF2-40B4-BE49-F238E27FC236}">
                  <a16:creationId xmlns:a16="http://schemas.microsoft.com/office/drawing/2014/main" id="{BACB7CCA-19F8-4C1C-9DFD-66FBA6870DE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9936365-C69C-4E48-A9FA-8ACE66B7B02B}"/>
              </a:ext>
            </a:extLst>
          </p:cNvPr>
          <p:cNvGrpSpPr/>
          <p:nvPr/>
        </p:nvGrpSpPr>
        <p:grpSpPr>
          <a:xfrm>
            <a:off x="1921581" y="1410728"/>
            <a:ext cx="1751344" cy="5369799"/>
            <a:chOff x="10233304" y="1498370"/>
            <a:chExt cx="1751344" cy="5369799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0F06D3D-41BD-472A-A771-319819C644CE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CAF3069-9B2C-4F72-BEBD-476D03BB586A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3F06C55-0C3B-4228-8652-E10B64460786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31BC82A-B9B7-4927-9D39-1A98B3D50952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A5265147-AA0C-4049-A125-0C7EDAD4C0CD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9970A1D-2720-44AA-BAA0-52CCA08A75FD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97191B1D-3ADC-4AF0-BC69-3F84F6F6F652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A0253BF-6640-4A25-81D6-AE5D2AD84156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B8835A1-1808-4CB3-818A-A4256DC2EA4F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94F9288-ED26-4B91-B402-82B6D81EE835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2FE7B5A-BA5A-4780-8B7F-93A862A55F24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9A4A1BCC-8329-4BC2-A13F-5EFFB97B5D97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2EAC065-664D-4A4E-8119-24D0CAF9E31B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F5DD4874-9DC2-4121-B1B6-586991E0AC36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C77FC3-D251-44C3-AFD4-F3AC24A6ECE1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9807D7F-65AC-4B9E-A609-2E6873966384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31">
              <a:extLst>
                <a:ext uri="{FF2B5EF4-FFF2-40B4-BE49-F238E27FC236}">
                  <a16:creationId xmlns:a16="http://schemas.microsoft.com/office/drawing/2014/main" id="{1F0F99D4-A29A-45D7-938E-818E1FB2B47B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32">
              <a:extLst>
                <a:ext uri="{FF2B5EF4-FFF2-40B4-BE49-F238E27FC236}">
                  <a16:creationId xmlns:a16="http://schemas.microsoft.com/office/drawing/2014/main" id="{914A86D6-01ED-48E7-A220-7F965EAE01E6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33">
              <a:extLst>
                <a:ext uri="{FF2B5EF4-FFF2-40B4-BE49-F238E27FC236}">
                  <a16:creationId xmlns:a16="http://schemas.microsoft.com/office/drawing/2014/main" id="{F55B0017-4F86-48F5-877A-2B3E25922860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34">
              <a:extLst>
                <a:ext uri="{FF2B5EF4-FFF2-40B4-BE49-F238E27FC236}">
                  <a16:creationId xmlns:a16="http://schemas.microsoft.com/office/drawing/2014/main" id="{91D5AC5D-C4F6-4863-9AD1-D34A08842A64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5">
              <a:extLst>
                <a:ext uri="{FF2B5EF4-FFF2-40B4-BE49-F238E27FC236}">
                  <a16:creationId xmlns:a16="http://schemas.microsoft.com/office/drawing/2014/main" id="{6AFE3315-2442-4A64-8C65-9D9A84F702FF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6">
              <a:extLst>
                <a:ext uri="{FF2B5EF4-FFF2-40B4-BE49-F238E27FC236}">
                  <a16:creationId xmlns:a16="http://schemas.microsoft.com/office/drawing/2014/main" id="{67F87C9D-8959-4DB4-8A3F-5BB353777283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7">
              <a:extLst>
                <a:ext uri="{FF2B5EF4-FFF2-40B4-BE49-F238E27FC236}">
                  <a16:creationId xmlns:a16="http://schemas.microsoft.com/office/drawing/2014/main" id="{903D8F9B-DA09-4F47-A90A-D8F99A3F01CD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8">
              <a:extLst>
                <a:ext uri="{FF2B5EF4-FFF2-40B4-BE49-F238E27FC236}">
                  <a16:creationId xmlns:a16="http://schemas.microsoft.com/office/drawing/2014/main" id="{3DD4E323-687A-457C-B7DA-A58C8FB0D043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9">
              <a:extLst>
                <a:ext uri="{FF2B5EF4-FFF2-40B4-BE49-F238E27FC236}">
                  <a16:creationId xmlns:a16="http://schemas.microsoft.com/office/drawing/2014/main" id="{42324E83-B2FB-4622-8309-64565ABDF4A6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40">
              <a:extLst>
                <a:ext uri="{FF2B5EF4-FFF2-40B4-BE49-F238E27FC236}">
                  <a16:creationId xmlns:a16="http://schemas.microsoft.com/office/drawing/2014/main" id="{C32F852B-0623-40A7-A5FA-CC18516AC367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6B33AFE-FC51-4B10-BF62-35AB63D129C7}"/>
              </a:ext>
            </a:extLst>
          </p:cNvPr>
          <p:cNvGrpSpPr/>
          <p:nvPr/>
        </p:nvGrpSpPr>
        <p:grpSpPr>
          <a:xfrm>
            <a:off x="3876526" y="1742562"/>
            <a:ext cx="1861761" cy="4706132"/>
            <a:chOff x="10070321" y="1591096"/>
            <a:chExt cx="1861761" cy="470613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08008EB-7678-4242-9A31-D8A2CA6A5244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AFDF974-6AFE-4552-9AA6-34CA6AEE4AFF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9E56DFC-45E3-474B-BA3F-79688CA6B574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35E48D52-C5C3-4A93-9ACA-3A330D00970A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B2F2F724-2CDA-4712-8ABB-6FF54FE7041B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6C5E4FDC-04E9-46A5-9918-07C31C582EE8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B071574E-8A55-414E-B370-606EF4D241C7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0D0B82E-8EA7-4B63-8ED3-7E4460488E4F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6974C6C-CC00-4552-87BA-52D1A872CD9E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4D8B1059-5A1D-4910-BF0A-C7D75DCB6C08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B43A25-C066-46DB-BD3B-E42F7816507F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3A2C19C-9AD9-486E-B900-E0EDE17F7B33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A5399A1-BB7F-4BA2-98E7-7EF5C87F5C30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A74ED58-8A4A-41B5-B5C7-66CE51880205}"/>
              </a:ext>
            </a:extLst>
          </p:cNvPr>
          <p:cNvSpPr/>
          <p:nvPr/>
        </p:nvSpPr>
        <p:spPr>
          <a:xfrm>
            <a:off x="4844205" y="3608858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689AF24C-16EC-48E6-9CE8-EB6F64FF5CFA}"/>
              </a:ext>
            </a:extLst>
          </p:cNvPr>
          <p:cNvSpPr/>
          <p:nvPr/>
        </p:nvSpPr>
        <p:spPr>
          <a:xfrm>
            <a:off x="7124432" y="3608858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F8909514-98AD-4A2C-8609-642AADD014AF}"/>
              </a:ext>
            </a:extLst>
          </p:cNvPr>
          <p:cNvSpPr/>
          <p:nvPr/>
        </p:nvSpPr>
        <p:spPr>
          <a:xfrm>
            <a:off x="9404658" y="3608858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983A264-A8C0-407E-BA29-A9951C3D9337}"/>
              </a:ext>
            </a:extLst>
          </p:cNvPr>
          <p:cNvSpPr txBox="1">
            <a:spLocks/>
          </p:cNvSpPr>
          <p:nvPr/>
        </p:nvSpPr>
        <p:spPr>
          <a:xfrm>
            <a:off x="4862135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8CBD517-FE25-4326-AB63-F1777D63885F}"/>
              </a:ext>
            </a:extLst>
          </p:cNvPr>
          <p:cNvSpPr txBox="1">
            <a:spLocks/>
          </p:cNvSpPr>
          <p:nvPr/>
        </p:nvSpPr>
        <p:spPr>
          <a:xfrm>
            <a:off x="714576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276DE7F-C2F8-466F-BC4A-C717F8261D7B}"/>
              </a:ext>
            </a:extLst>
          </p:cNvPr>
          <p:cNvSpPr txBox="1">
            <a:spLocks/>
          </p:cNvSpPr>
          <p:nvPr/>
        </p:nvSpPr>
        <p:spPr>
          <a:xfrm>
            <a:off x="942939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D53198A-63D1-446A-8BA9-214EBF51D72D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D62D072D-19DA-433E-926D-0E9A849D5A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9">
              <a:extLst>
                <a:ext uri="{FF2B5EF4-FFF2-40B4-BE49-F238E27FC236}">
                  <a16:creationId xmlns:a16="http://schemas.microsoft.com/office/drawing/2014/main" id="{B26692E9-A31F-4955-B9AE-A58708379A4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ABF935B0-91E6-437B-AD25-F1782558E41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직사각형 38">
            <a:extLst>
              <a:ext uri="{FF2B5EF4-FFF2-40B4-BE49-F238E27FC236}">
                <a16:creationId xmlns:a16="http://schemas.microsoft.com/office/drawing/2014/main" id="{6DFFD07D-02D1-473C-86A7-CCB9AA9ACAB7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Group 35">
            <a:extLst>
              <a:ext uri="{FF2B5EF4-FFF2-40B4-BE49-F238E27FC236}">
                <a16:creationId xmlns:a16="http://schemas.microsoft.com/office/drawing/2014/main" id="{2EA6AF82-D8FA-4893-B471-9E256FE08530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9B463305-2538-43FD-BB41-C961845E8B9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48469632-D252-4636-9A1D-7AAD5DB65C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EDA7FBF9-D172-4EB5-99EE-5A58E19229B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직사각형 39">
            <a:extLst>
              <a:ext uri="{FF2B5EF4-FFF2-40B4-BE49-F238E27FC236}">
                <a16:creationId xmlns:a16="http://schemas.microsoft.com/office/drawing/2014/main" id="{E13B79D8-5652-4F0E-8B99-1EBA510013D6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FD2D67F1-85DA-4B67-AF03-4D5A4AEFD935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D1934650-F70D-431B-A98D-3EED5E3B6F6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98F45B36-6305-425E-815F-488756F869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AAE3111-FB7D-4FF2-A4BE-254FF6B9AA5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직사각형 40">
            <a:extLst>
              <a:ext uri="{FF2B5EF4-FFF2-40B4-BE49-F238E27FC236}">
                <a16:creationId xmlns:a16="http://schemas.microsoft.com/office/drawing/2014/main" id="{22A128FC-D239-410A-9E94-A056D44775B7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직사각형 1">
            <a:extLst>
              <a:ext uri="{FF2B5EF4-FFF2-40B4-BE49-F238E27FC236}">
                <a16:creationId xmlns:a16="http://schemas.microsoft.com/office/drawing/2014/main" id="{0BBB149A-DBC6-4173-8ED0-CBBC1992CC06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 ~ 2018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~ 2023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9C714F5-97E5-46E3-AB58-4F50705845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1DDA121-C445-4934-A64C-D1A378B74DB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0A69B0A-A419-4B81-9DB1-B59010CE47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57CACDA-B4D4-4451-BE96-BFCEFA730B2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39" name="그래픽 338">
            <a:extLst>
              <a:ext uri="{FF2B5EF4-FFF2-40B4-BE49-F238E27FC236}">
                <a16:creationId xmlns:a16="http://schemas.microsoft.com/office/drawing/2014/main" id="{C4CEFBFF-3EF8-4B25-B4AC-60B2C6A4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26" y="775188"/>
            <a:ext cx="2942750" cy="5900105"/>
          </a:xfrm>
          <a:prstGeom prst="rect">
            <a:avLst/>
          </a:prstGeom>
        </p:spPr>
      </p:pic>
      <p:sp>
        <p:nvSpPr>
          <p:cNvPr id="340" name="자유형: 도형 339">
            <a:extLst>
              <a:ext uri="{FF2B5EF4-FFF2-40B4-BE49-F238E27FC236}">
                <a16:creationId xmlns:a16="http://schemas.microsoft.com/office/drawing/2014/main" id="{A2078915-1864-4DBA-A56A-1CFFC9F551AC}"/>
              </a:ext>
            </a:extLst>
          </p:cNvPr>
          <p:cNvSpPr/>
          <p:nvPr/>
        </p:nvSpPr>
        <p:spPr>
          <a:xfrm rot="1483219">
            <a:off x="866983" y="801784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2F27-E395-4750-89B7-9E055A0AD502}"/>
              </a:ext>
            </a:extLst>
          </p:cNvPr>
          <p:cNvSpPr txBox="1"/>
          <p:nvPr/>
        </p:nvSpPr>
        <p:spPr>
          <a:xfrm>
            <a:off x="4509700" y="17366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63FC6-0D0E-4659-8F8A-48C45D4A736D}"/>
              </a:ext>
            </a:extLst>
          </p:cNvPr>
          <p:cNvSpPr txBox="1"/>
          <p:nvPr/>
        </p:nvSpPr>
        <p:spPr>
          <a:xfrm>
            <a:off x="5801811" y="1972374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A653D5F8-130E-446B-AF7C-79C648825B40}"/>
              </a:ext>
            </a:extLst>
          </p:cNvPr>
          <p:cNvGrpSpPr/>
          <p:nvPr/>
        </p:nvGrpSpPr>
        <p:grpSpPr>
          <a:xfrm>
            <a:off x="4534238" y="3710510"/>
            <a:ext cx="1869058" cy="2421214"/>
            <a:chOff x="-475010" y="1042170"/>
            <a:chExt cx="3859356" cy="2421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250F67-9854-4027-BF39-5F6533595B5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E4BD5-48E4-4F9D-A70B-E28D286F453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F5E7E3A8-2C7E-4468-9400-9D74A065FC1A}"/>
              </a:ext>
            </a:extLst>
          </p:cNvPr>
          <p:cNvGrpSpPr/>
          <p:nvPr/>
        </p:nvGrpSpPr>
        <p:grpSpPr>
          <a:xfrm>
            <a:off x="6832870" y="3710510"/>
            <a:ext cx="1869058" cy="2421214"/>
            <a:chOff x="-475010" y="1042170"/>
            <a:chExt cx="3859356" cy="2421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0BEF58-72F3-40EA-A3FB-06D6BA5DA818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38B3FE-80A5-4B73-98BC-FA35869A180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058C74FF-BC87-421E-B870-E04D188E496E}"/>
              </a:ext>
            </a:extLst>
          </p:cNvPr>
          <p:cNvGrpSpPr/>
          <p:nvPr/>
        </p:nvGrpSpPr>
        <p:grpSpPr>
          <a:xfrm>
            <a:off x="9131501" y="3710510"/>
            <a:ext cx="1869058" cy="2421214"/>
            <a:chOff x="-475010" y="1042170"/>
            <a:chExt cx="3859356" cy="2421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3E079-D172-4030-A73C-A50F75909F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FDA076-DB2E-40C8-A01F-A87E5D2F8F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E3C482F-1099-4FE8-855E-5A4E72DBB2C6}"/>
              </a:ext>
            </a:extLst>
          </p:cNvPr>
          <p:cNvSpPr txBox="1"/>
          <p:nvPr/>
        </p:nvSpPr>
        <p:spPr>
          <a:xfrm>
            <a:off x="4539737" y="2577431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8587EBE6-3D58-47FB-907C-1136773BE602}"/>
              </a:ext>
            </a:extLst>
          </p:cNvPr>
          <p:cNvGrpSpPr/>
          <p:nvPr/>
        </p:nvGrpSpPr>
        <p:grpSpPr>
          <a:xfrm>
            <a:off x="5466000" y="3267825"/>
            <a:ext cx="1260000" cy="1260000"/>
            <a:chOff x="3770207" y="3226480"/>
            <a:chExt cx="1864146" cy="1864146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4CA7FA16-099D-4E48-90F9-C24D80920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207" y="3226480"/>
              <a:ext cx="1864146" cy="18641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119DBFF7-9AEE-4CEB-AF2D-0DB57B925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514" y="3492787"/>
              <a:ext cx="1331534" cy="133153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1">
              <a:extLst>
                <a:ext uri="{FF2B5EF4-FFF2-40B4-BE49-F238E27FC236}">
                  <a16:creationId xmlns:a16="http://schemas.microsoft.com/office/drawing/2014/main" id="{34088A19-67B3-45A4-B5CA-7D316E97D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820" y="3759093"/>
              <a:ext cx="798920" cy="79892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2A195CE0-08B8-489B-B101-8E831F41CF37}"/>
              </a:ext>
            </a:extLst>
          </p:cNvPr>
          <p:cNvSpPr/>
          <p:nvPr/>
        </p:nvSpPr>
        <p:spPr>
          <a:xfrm>
            <a:off x="5408498" y="2429773"/>
            <a:ext cx="703783" cy="146774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  <a:gd name="connsiteX0" fmla="*/ 10160 w 685676"/>
              <a:gd name="connsiteY0" fmla="*/ 0 h 1482080"/>
              <a:gd name="connsiteX1" fmla="*/ 685676 w 685676"/>
              <a:gd name="connsiteY1" fmla="*/ 1482080 h 1482080"/>
              <a:gd name="connsiteX2" fmla="*/ 0 w 685676"/>
              <a:gd name="connsiteY2" fmla="*/ 730240 h 1482080"/>
              <a:gd name="connsiteX3" fmla="*/ 10160 w 685676"/>
              <a:gd name="connsiteY3" fmla="*/ 0 h 1482080"/>
              <a:gd name="connsiteX0" fmla="*/ 10160 w 703783"/>
              <a:gd name="connsiteY0" fmla="*/ 0 h 1589961"/>
              <a:gd name="connsiteX1" fmla="*/ 703783 w 703783"/>
              <a:gd name="connsiteY1" fmla="*/ 1589961 h 1589961"/>
              <a:gd name="connsiteX2" fmla="*/ 0 w 703783"/>
              <a:gd name="connsiteY2" fmla="*/ 730240 h 1589961"/>
              <a:gd name="connsiteX3" fmla="*/ 10160 w 703783"/>
              <a:gd name="connsiteY3" fmla="*/ 0 h 15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783" h="1589961">
                <a:moveTo>
                  <a:pt x="10160" y="0"/>
                </a:moveTo>
                <a:lnTo>
                  <a:pt x="703783" y="1589961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82D063A6-74F5-4557-936A-B8C94E600227}"/>
              </a:ext>
            </a:extLst>
          </p:cNvPr>
          <p:cNvSpPr/>
          <p:nvPr/>
        </p:nvSpPr>
        <p:spPr>
          <a:xfrm>
            <a:off x="5417682" y="2081883"/>
            <a:ext cx="47592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A6FA31D-A095-4F0C-90ED-9723ABE9D738}"/>
              </a:ext>
            </a:extLst>
          </p:cNvPr>
          <p:cNvGrpSpPr/>
          <p:nvPr/>
        </p:nvGrpSpPr>
        <p:grpSpPr>
          <a:xfrm flipH="1" flipV="1">
            <a:off x="2009879" y="3906067"/>
            <a:ext cx="4760701" cy="1799782"/>
            <a:chOff x="4045951" y="2348472"/>
            <a:chExt cx="4760701" cy="1799782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BAD249A4-A61D-4035-86FD-B65DEDA5439A}"/>
                </a:ext>
              </a:extLst>
            </p:cNvPr>
            <p:cNvSpPr/>
            <p:nvPr/>
          </p:nvSpPr>
          <p:spPr>
            <a:xfrm>
              <a:off x="4045951" y="2709763"/>
              <a:ext cx="658516" cy="1438491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  <a:gd name="connsiteX0" fmla="*/ 10160 w 685676"/>
                <a:gd name="connsiteY0" fmla="*/ 0 h 1482080"/>
                <a:gd name="connsiteX1" fmla="*/ 685676 w 685676"/>
                <a:gd name="connsiteY1" fmla="*/ 1482080 h 1482080"/>
                <a:gd name="connsiteX2" fmla="*/ 0 w 685676"/>
                <a:gd name="connsiteY2" fmla="*/ 730240 h 1482080"/>
                <a:gd name="connsiteX3" fmla="*/ 10160 w 685676"/>
                <a:gd name="connsiteY3" fmla="*/ 0 h 1482080"/>
                <a:gd name="connsiteX0" fmla="*/ 10160 w 649462"/>
                <a:gd name="connsiteY0" fmla="*/ 0 h 1571071"/>
                <a:gd name="connsiteX1" fmla="*/ 649462 w 649462"/>
                <a:gd name="connsiteY1" fmla="*/ 1571071 h 1571071"/>
                <a:gd name="connsiteX2" fmla="*/ 0 w 649462"/>
                <a:gd name="connsiteY2" fmla="*/ 730240 h 1571071"/>
                <a:gd name="connsiteX3" fmla="*/ 10160 w 649462"/>
                <a:gd name="connsiteY3" fmla="*/ 0 h 1571071"/>
                <a:gd name="connsiteX0" fmla="*/ 10160 w 658516"/>
                <a:gd name="connsiteY0" fmla="*/ 0 h 1571071"/>
                <a:gd name="connsiteX1" fmla="*/ 658516 w 658516"/>
                <a:gd name="connsiteY1" fmla="*/ 1571071 h 1571071"/>
                <a:gd name="connsiteX2" fmla="*/ 0 w 658516"/>
                <a:gd name="connsiteY2" fmla="*/ 730240 h 1571071"/>
                <a:gd name="connsiteX3" fmla="*/ 10160 w 658516"/>
                <a:gd name="connsiteY3" fmla="*/ 0 h 15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6" h="1571071">
                  <a:moveTo>
                    <a:pt x="10160" y="0"/>
                  </a:moveTo>
                  <a:lnTo>
                    <a:pt x="658516" y="1571071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ight Arrow 40">
              <a:extLst>
                <a:ext uri="{FF2B5EF4-FFF2-40B4-BE49-F238E27FC236}">
                  <a16:creationId xmlns:a16="http://schemas.microsoft.com/office/drawing/2014/main" id="{23586CA1-BF48-44C4-99E4-7F5F73BB9146}"/>
                </a:ext>
              </a:extLst>
            </p:cNvPr>
            <p:cNvSpPr/>
            <p:nvPr/>
          </p:nvSpPr>
          <p:spPr>
            <a:xfrm>
              <a:off x="4045951" y="2348472"/>
              <a:ext cx="4760701" cy="1368152"/>
            </a:xfrm>
            <a:prstGeom prst="rightArrow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6">
            <a:extLst>
              <a:ext uri="{FF2B5EF4-FFF2-40B4-BE49-F238E27FC236}">
                <a16:creationId xmlns:a16="http://schemas.microsoft.com/office/drawing/2014/main" id="{CB608CD1-4F97-4D28-B6E1-8C84F542AE71}"/>
              </a:ext>
            </a:extLst>
          </p:cNvPr>
          <p:cNvSpPr/>
          <p:nvPr/>
        </p:nvSpPr>
        <p:spPr>
          <a:xfrm flipH="1">
            <a:off x="8596397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FEA4032E-0565-4D31-B21D-C04393F5131C}"/>
              </a:ext>
            </a:extLst>
          </p:cNvPr>
          <p:cNvSpPr/>
          <p:nvPr/>
        </p:nvSpPr>
        <p:spPr>
          <a:xfrm flipH="1">
            <a:off x="6716376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93F95-4D7E-45EA-84B3-1FEB9ABD0D56}"/>
              </a:ext>
            </a:extLst>
          </p:cNvPr>
          <p:cNvSpPr txBox="1"/>
          <p:nvPr/>
        </p:nvSpPr>
        <p:spPr>
          <a:xfrm flipH="1">
            <a:off x="7283178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62E48-11FA-4846-846F-822571270DEC}"/>
              </a:ext>
            </a:extLst>
          </p:cNvPr>
          <p:cNvSpPr txBox="1"/>
          <p:nvPr/>
        </p:nvSpPr>
        <p:spPr>
          <a:xfrm flipH="1">
            <a:off x="5403157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FEC93A23-7936-4E1A-A95B-06431CE87478}"/>
              </a:ext>
            </a:extLst>
          </p:cNvPr>
          <p:cNvSpPr/>
          <p:nvPr/>
        </p:nvSpPr>
        <p:spPr>
          <a:xfrm>
            <a:off x="2954041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71E13335-8008-4ECE-A45E-2DA9DD8AE3B2}"/>
              </a:ext>
            </a:extLst>
          </p:cNvPr>
          <p:cNvSpPr/>
          <p:nvPr/>
        </p:nvSpPr>
        <p:spPr>
          <a:xfrm>
            <a:off x="4834062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C9806-B1CE-4C57-B4E2-43F7EBF5A65C}"/>
              </a:ext>
            </a:extLst>
          </p:cNvPr>
          <p:cNvSpPr txBox="1"/>
          <p:nvPr/>
        </p:nvSpPr>
        <p:spPr>
          <a:xfrm>
            <a:off x="3520843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218C2-82D3-41D9-B0E5-F0CA894E28B6}"/>
              </a:ext>
            </a:extLst>
          </p:cNvPr>
          <p:cNvSpPr txBox="1"/>
          <p:nvPr/>
        </p:nvSpPr>
        <p:spPr>
          <a:xfrm>
            <a:off x="5400864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FEF3FEC2-67BA-4083-AEFD-6C4593D0F685}"/>
              </a:ext>
            </a:extLst>
          </p:cNvPr>
          <p:cNvSpPr/>
          <p:nvPr/>
        </p:nvSpPr>
        <p:spPr>
          <a:xfrm>
            <a:off x="4942571" y="5667649"/>
            <a:ext cx="349785" cy="2686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8F7E924-43F6-4DA2-AA88-68C95BD5F973}"/>
              </a:ext>
            </a:extLst>
          </p:cNvPr>
          <p:cNvSpPr/>
          <p:nvPr/>
        </p:nvSpPr>
        <p:spPr>
          <a:xfrm>
            <a:off x="3062373" y="5628446"/>
            <a:ext cx="349783" cy="3018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AA54-2153-40BB-8796-927B04BE6193}"/>
              </a:ext>
            </a:extLst>
          </p:cNvPr>
          <p:cNvSpPr txBox="1"/>
          <p:nvPr/>
        </p:nvSpPr>
        <p:spPr>
          <a:xfrm>
            <a:off x="6724399" y="2432005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AD81-CB45-41E2-8402-38BCF461DBF1}"/>
              </a:ext>
            </a:extLst>
          </p:cNvPr>
          <p:cNvSpPr txBox="1"/>
          <p:nvPr/>
        </p:nvSpPr>
        <p:spPr>
          <a:xfrm>
            <a:off x="2628231" y="4705854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94A6562-1613-41FB-A462-A4B1FF2052C2}"/>
              </a:ext>
            </a:extLst>
          </p:cNvPr>
          <p:cNvSpPr/>
          <p:nvPr/>
        </p:nvSpPr>
        <p:spPr>
          <a:xfrm rot="2700000">
            <a:off x="6873484" y="1863101"/>
            <a:ext cx="244065" cy="4375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CA3B05E-EA77-4643-BF16-28B8B59BEB23}"/>
              </a:ext>
            </a:extLst>
          </p:cNvPr>
          <p:cNvSpPr/>
          <p:nvPr/>
        </p:nvSpPr>
        <p:spPr>
          <a:xfrm>
            <a:off x="8728605" y="1954048"/>
            <a:ext cx="302385" cy="2830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E44A9-6485-4EC9-93AC-715CC9C11539}"/>
              </a:ext>
            </a:extLst>
          </p:cNvPr>
          <p:cNvSpPr txBox="1"/>
          <p:nvPr/>
        </p:nvSpPr>
        <p:spPr>
          <a:xfrm>
            <a:off x="7373435" y="4712957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FREEPPT7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A63F7-06FF-4670-9178-533CFD4686D0}"/>
              </a:ext>
            </a:extLst>
          </p:cNvPr>
          <p:cNvSpPr txBox="1"/>
          <p:nvPr/>
        </p:nvSpPr>
        <p:spPr>
          <a:xfrm>
            <a:off x="103774" y="2408870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FREEPPT7 Layout</a:t>
            </a:r>
          </a:p>
          <a:p>
            <a:pPr algn="r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44B42AA-9528-46CE-9BA8-A9C449886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3170FD82-71DB-4FC6-95B3-89D332FB6AD7}"/>
              </a:ext>
            </a:extLst>
          </p:cNvPr>
          <p:cNvSpPr/>
          <p:nvPr/>
        </p:nvSpPr>
        <p:spPr>
          <a:xfrm rot="16200000">
            <a:off x="5833121" y="168218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67E622F3-B5C9-45CF-8D69-ACD9FB860D30}"/>
              </a:ext>
            </a:extLst>
          </p:cNvPr>
          <p:cNvGrpSpPr/>
          <p:nvPr/>
        </p:nvGrpSpPr>
        <p:grpSpPr>
          <a:xfrm>
            <a:off x="655984" y="2705546"/>
            <a:ext cx="4938858" cy="1801239"/>
            <a:chOff x="3017859" y="4213741"/>
            <a:chExt cx="1249476" cy="1801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4AC23-54FA-435E-8DAA-1E4B1FE48311}"/>
                </a:ext>
              </a:extLst>
            </p:cNvPr>
            <p:cNvSpPr txBox="1"/>
            <p:nvPr/>
          </p:nvSpPr>
          <p:spPr>
            <a:xfrm>
              <a:off x="3017859" y="4629985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5FD71D-6D09-4963-8E72-6E622CE91284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8A3EA765-EBE9-43CE-A903-98F02CC7E4B2}"/>
              </a:ext>
            </a:extLst>
          </p:cNvPr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C81E44-1A03-4239-8711-83D18C8A0DF6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7B06E1-07E4-4B38-A379-79C538FE4E5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82AC1D-1E2F-4E4E-A232-CB9EE8895F26}"/>
              </a:ext>
            </a:extLst>
          </p:cNvPr>
          <p:cNvSpPr txBox="1"/>
          <p:nvPr/>
        </p:nvSpPr>
        <p:spPr>
          <a:xfrm>
            <a:off x="1371600" y="112768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 55">
            <a:extLst>
              <a:ext uri="{FF2B5EF4-FFF2-40B4-BE49-F238E27FC236}">
                <a16:creationId xmlns:a16="http://schemas.microsoft.com/office/drawing/2014/main" id="{CCCBC7B0-286A-4069-B8A1-F918AC2E0D9C}"/>
              </a:ext>
            </a:extLst>
          </p:cNvPr>
          <p:cNvSpPr/>
          <p:nvPr/>
        </p:nvSpPr>
        <p:spPr>
          <a:xfrm>
            <a:off x="5027264" y="5183889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7AF133-2CA2-4C71-AD07-2AF7A70870C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0172DEE-DAAF-421C-A97B-7B22A82C17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">
            <a:extLst>
              <a:ext uri="{FF2B5EF4-FFF2-40B4-BE49-F238E27FC236}">
                <a16:creationId xmlns:a16="http://schemas.microsoft.com/office/drawing/2014/main" id="{8A90557B-8079-4E01-9A48-49B5B11FA48D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3" name="Up Arrow 4">
              <a:extLst>
                <a:ext uri="{FF2B5EF4-FFF2-40B4-BE49-F238E27FC236}">
                  <a16:creationId xmlns:a16="http://schemas.microsoft.com/office/drawing/2014/main" id="{CB276917-3F0A-4B9A-B174-16C0294CDB5D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4" name="Up Arrow 4">
              <a:extLst>
                <a:ext uri="{FF2B5EF4-FFF2-40B4-BE49-F238E27FC236}">
                  <a16:creationId xmlns:a16="http://schemas.microsoft.com/office/drawing/2014/main" id="{571350A8-32E9-4270-A467-BFAC227555AC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Up Arrow 4">
            <a:extLst>
              <a:ext uri="{FF2B5EF4-FFF2-40B4-BE49-F238E27FC236}">
                <a16:creationId xmlns:a16="http://schemas.microsoft.com/office/drawing/2014/main" id="{0D11139E-ABF9-43F1-AFC9-BA18BEDBBE1F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9" name="Up Arrow 4">
            <a:extLst>
              <a:ext uri="{FF2B5EF4-FFF2-40B4-BE49-F238E27FC236}">
                <a16:creationId xmlns:a16="http://schemas.microsoft.com/office/drawing/2014/main" id="{D5D57BCD-92CC-4E24-A756-FF118AFC8513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75992A0A-D25E-4618-80B8-FE1091290E12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41" name="Up Arrow 4">
              <a:extLst>
                <a:ext uri="{FF2B5EF4-FFF2-40B4-BE49-F238E27FC236}">
                  <a16:creationId xmlns:a16="http://schemas.microsoft.com/office/drawing/2014/main" id="{CF9153BB-3658-4006-9EFC-54020A1EF96E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2" name="Up Arrow 4">
              <a:extLst>
                <a:ext uri="{FF2B5EF4-FFF2-40B4-BE49-F238E27FC236}">
                  <a16:creationId xmlns:a16="http://schemas.microsoft.com/office/drawing/2014/main" id="{C86E4D74-2645-4758-9F8F-037E621BC31B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5AA2FC95-748D-4DB8-B988-3DC8973D3339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44" name="Up Arrow 4">
              <a:extLst>
                <a:ext uri="{FF2B5EF4-FFF2-40B4-BE49-F238E27FC236}">
                  <a16:creationId xmlns:a16="http://schemas.microsoft.com/office/drawing/2014/main" id="{9CE54A1F-924A-47E2-A9D5-EBEBC8B4FE49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5" name="Up Arrow 4">
              <a:extLst>
                <a:ext uri="{FF2B5EF4-FFF2-40B4-BE49-F238E27FC236}">
                  <a16:creationId xmlns:a16="http://schemas.microsoft.com/office/drawing/2014/main" id="{F69C4800-8E6A-4C4A-BF55-CEB8AC1C5C89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FD0B6A-31D0-48F8-80D3-8D48900C0352}"/>
              </a:ext>
            </a:extLst>
          </p:cNvPr>
          <p:cNvSpPr txBox="1"/>
          <p:nvPr/>
        </p:nvSpPr>
        <p:spPr>
          <a:xfrm rot="18900000">
            <a:off x="5255753" y="2314827"/>
            <a:ext cx="183650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100BD6-D143-49D0-B6B3-45F987793C35}"/>
              </a:ext>
            </a:extLst>
          </p:cNvPr>
          <p:cNvSpPr txBox="1"/>
          <p:nvPr/>
        </p:nvSpPr>
        <p:spPr>
          <a:xfrm rot="2700000">
            <a:off x="6508511" y="3725321"/>
            <a:ext cx="183650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08FCD-8EB3-4CDE-894D-64637B134D09}"/>
              </a:ext>
            </a:extLst>
          </p:cNvPr>
          <p:cNvSpPr txBox="1"/>
          <p:nvPr/>
        </p:nvSpPr>
        <p:spPr>
          <a:xfrm rot="18900000">
            <a:off x="5080861" y="4895633"/>
            <a:ext cx="183650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AFF10D-6455-4A07-ABEA-409EF56E9922}"/>
              </a:ext>
            </a:extLst>
          </p:cNvPr>
          <p:cNvSpPr txBox="1"/>
          <p:nvPr/>
        </p:nvSpPr>
        <p:spPr>
          <a:xfrm rot="2700000">
            <a:off x="3871067" y="3518281"/>
            <a:ext cx="183650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8F041862-FF42-4902-BBF5-BCB4C53F36EE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ACAA16-5DA8-489D-91AD-734480EC75A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11FEB00-CED2-4F00-AACF-78B2F0156E50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C2FA43F5-4502-46EB-99BA-F42606F9F571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48BB8D-85DC-466E-B83A-2BD186F7C785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84FEAE-F0B3-4D01-BB4A-BF6F69852500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5AC43161-D9EC-4735-9894-FF046C4F7E4B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A558E6-D45C-4B89-BE05-5A43DE8F285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83FF51-DD62-4CBD-9C9A-71F00C84B24F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E4300188-C505-4E74-B20A-8CA0B0DAF865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31E0AB6-0D7F-4CF1-865A-3AA666607170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3817CE-CED5-46A2-A2FE-57BA938A4A9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4714</Words>
  <Application>Microsoft Office PowerPoint</Application>
  <PresentationFormat>宽屏</PresentationFormat>
  <Paragraphs>576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Calibri</vt:lpstr>
      <vt:lpstr>MS Reference Sans Serif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102</cp:revision>
  <dcterms:created xsi:type="dcterms:W3CDTF">2020-01-20T05:08:25Z</dcterms:created>
  <dcterms:modified xsi:type="dcterms:W3CDTF">2024-03-02T14:05:59Z</dcterms:modified>
</cp:coreProperties>
</file>