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38"/>
  </p:notesMasterIdLst>
  <p:sldIdLst>
    <p:sldId id="257" r:id="rId3"/>
    <p:sldId id="260" r:id="rId4"/>
    <p:sldId id="256" r:id="rId5"/>
    <p:sldId id="345" r:id="rId6"/>
    <p:sldId id="346" r:id="rId7"/>
    <p:sldId id="348" r:id="rId8"/>
    <p:sldId id="341" r:id="rId9"/>
    <p:sldId id="278" r:id="rId10"/>
    <p:sldId id="374" r:id="rId11"/>
    <p:sldId id="364" r:id="rId12"/>
    <p:sldId id="328" r:id="rId13"/>
    <p:sldId id="363" r:id="rId14"/>
    <p:sldId id="371" r:id="rId15"/>
    <p:sldId id="525" r:id="rId16"/>
    <p:sldId id="258" r:id="rId17"/>
    <p:sldId id="349" r:id="rId18"/>
    <p:sldId id="433" r:id="rId19"/>
    <p:sldId id="375" r:id="rId20"/>
    <p:sldId id="286" r:id="rId21"/>
    <p:sldId id="524" r:id="rId22"/>
    <p:sldId id="282" r:id="rId23"/>
    <p:sldId id="377" r:id="rId24"/>
    <p:sldId id="288" r:id="rId25"/>
    <p:sldId id="327" r:id="rId26"/>
    <p:sldId id="526" r:id="rId27"/>
    <p:sldId id="270" r:id="rId28"/>
    <p:sldId id="334" r:id="rId29"/>
    <p:sldId id="376" r:id="rId30"/>
    <p:sldId id="427" r:id="rId31"/>
    <p:sldId id="435" r:id="rId32"/>
    <p:sldId id="357" r:id="rId33"/>
    <p:sldId id="428" r:id="rId34"/>
    <p:sldId id="274" r:id="rId35"/>
    <p:sldId id="434" r:id="rId36"/>
    <p:sldId id="321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AFB"/>
    <a:srgbClr val="F8CCDB"/>
    <a:srgbClr val="35557B"/>
    <a:srgbClr val="F099B5"/>
    <a:srgbClr val="FEC912"/>
    <a:srgbClr val="FFE481"/>
    <a:srgbClr val="345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1" autoAdjust="0"/>
    <p:restoredTop sz="94333" autoAdjust="0"/>
  </p:normalViewPr>
  <p:slideViewPr>
    <p:cSldViewPr snapToGrid="0" showGuides="1">
      <p:cViewPr varScale="1">
        <p:scale>
          <a:sx n="73" d="100"/>
          <a:sy n="73" d="100"/>
        </p:scale>
        <p:origin x="582" y="66"/>
      </p:cViewPr>
      <p:guideLst>
        <p:guide orient="horz" pos="2115"/>
        <p:guide pos="3840"/>
      </p:guideLst>
    </p:cSldViewPr>
  </p:slideViewPr>
  <p:outlineViewPr>
    <p:cViewPr>
      <p:scale>
        <a:sx n="33" d="100"/>
        <a:sy n="33" d="100"/>
      </p:scale>
      <p:origin x="0" y="24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11-45D5-99F5-7E2F264C2F1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11-45D5-99F5-7E2F264C2F1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11-45D5-99F5-7E2F264C2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bg1">
                  <a:lumMod val="65000"/>
                  <a:alpha val="1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DE-4A4E-A0D2-F8A3D7E24E9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DE-4A4E-A0D2-F8A3D7E24E9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DE-4A4E-A0D2-F8A3D7E24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7CF5D-4F3E-4D1E-BEAB-10CDC40DA75D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DC664-8EA9-4CB7-93E9-F781EFF008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003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315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884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910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786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1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93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263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3624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597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972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11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56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66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007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28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79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87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4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70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098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271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05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3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932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753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747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266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227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488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722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233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755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9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</p:pic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950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813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329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491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406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38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2661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8603990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622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36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853479" y="1067618"/>
            <a:ext cx="6338520" cy="5790382"/>
          </a:xfrm>
          <a:custGeom>
            <a:avLst/>
            <a:gdLst>
              <a:gd name="connsiteX0" fmla="*/ 5376682 w 6338520"/>
              <a:gd name="connsiteY0" fmla="*/ 661 h 5790382"/>
              <a:gd name="connsiteX1" fmla="*/ 6156909 w 6338520"/>
              <a:gd name="connsiteY1" fmla="*/ 624799 h 5790382"/>
              <a:gd name="connsiteX2" fmla="*/ 6338520 w 6338520"/>
              <a:gd name="connsiteY2" fmla="*/ 1302580 h 5790382"/>
              <a:gd name="connsiteX3" fmla="*/ 6338520 w 6338520"/>
              <a:gd name="connsiteY3" fmla="*/ 5790382 h 5790382"/>
              <a:gd name="connsiteX4" fmla="*/ 973068 w 6338520"/>
              <a:gd name="connsiteY4" fmla="*/ 5790382 h 5790382"/>
              <a:gd name="connsiteX5" fmla="*/ 28924 w 6338520"/>
              <a:gd name="connsiteY5" fmla="*/ 2266787 h 5790382"/>
              <a:gd name="connsiteX6" fmla="*/ 624799 w 6338520"/>
              <a:gd name="connsiteY6" fmla="*/ 1234702 h 5790382"/>
              <a:gd name="connsiteX7" fmla="*/ 5124824 w 6338520"/>
              <a:gd name="connsiteY7" fmla="*/ 28924 h 5790382"/>
              <a:gd name="connsiteX8" fmla="*/ 5376682 w 6338520"/>
              <a:gd name="connsiteY8" fmla="*/ 661 h 57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8520" h="5790382">
                <a:moveTo>
                  <a:pt x="5376682" y="661"/>
                </a:moveTo>
                <a:cubicBezTo>
                  <a:pt x="5735642" y="14936"/>
                  <a:pt x="6059039" y="259540"/>
                  <a:pt x="6156909" y="624799"/>
                </a:cubicBezTo>
                <a:lnTo>
                  <a:pt x="6338520" y="1302580"/>
                </a:lnTo>
                <a:lnTo>
                  <a:pt x="6338520" y="5790382"/>
                </a:lnTo>
                <a:lnTo>
                  <a:pt x="973068" y="5790382"/>
                </a:lnTo>
                <a:lnTo>
                  <a:pt x="28924" y="2266787"/>
                </a:lnTo>
                <a:cubicBezTo>
                  <a:pt x="-91532" y="1817239"/>
                  <a:pt x="175250" y="1355158"/>
                  <a:pt x="624799" y="1234702"/>
                </a:cubicBezTo>
                <a:lnTo>
                  <a:pt x="5124824" y="28924"/>
                </a:lnTo>
                <a:cubicBezTo>
                  <a:pt x="5209114" y="6338"/>
                  <a:pt x="5293845" y="-2633"/>
                  <a:pt x="5376682" y="661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Rectangle 1"/>
          <p:cNvSpPr/>
          <p:nvPr userDrawn="1"/>
        </p:nvSpPr>
        <p:spPr>
          <a:xfrm flipH="1">
            <a:off x="3" y="4293704"/>
            <a:ext cx="12191996" cy="2564296"/>
          </a:xfrm>
          <a:custGeom>
            <a:avLst/>
            <a:gdLst>
              <a:gd name="connsiteX0" fmla="*/ 0 w 12192000"/>
              <a:gd name="connsiteY0" fmla="*/ 0 h 4025550"/>
              <a:gd name="connsiteX1" fmla="*/ 12192000 w 12192000"/>
              <a:gd name="connsiteY1" fmla="*/ 0 h 4025550"/>
              <a:gd name="connsiteX2" fmla="*/ 12192000 w 12192000"/>
              <a:gd name="connsiteY2" fmla="*/ 4025550 h 4025550"/>
              <a:gd name="connsiteX3" fmla="*/ 0 w 12192000"/>
              <a:gd name="connsiteY3" fmla="*/ 4025550 h 4025550"/>
              <a:gd name="connsiteX4" fmla="*/ 0 w 12192000"/>
              <a:gd name="connsiteY4" fmla="*/ 0 h 4025550"/>
              <a:gd name="connsiteX0-1" fmla="*/ 0 w 12192000"/>
              <a:gd name="connsiteY0-2" fmla="*/ 3 h 4025553"/>
              <a:gd name="connsiteX1-3" fmla="*/ 6927273 w 12192000"/>
              <a:gd name="connsiteY1-4" fmla="*/ 1019117 h 4025553"/>
              <a:gd name="connsiteX2-5" fmla="*/ 12192000 w 12192000"/>
              <a:gd name="connsiteY2-6" fmla="*/ 3 h 4025553"/>
              <a:gd name="connsiteX3-7" fmla="*/ 12192000 w 12192000"/>
              <a:gd name="connsiteY3-8" fmla="*/ 4025553 h 4025553"/>
              <a:gd name="connsiteX4-9" fmla="*/ 0 w 12192000"/>
              <a:gd name="connsiteY4-10" fmla="*/ 4025553 h 4025553"/>
              <a:gd name="connsiteX5" fmla="*/ 0 w 12192000"/>
              <a:gd name="connsiteY5" fmla="*/ 3 h 4025553"/>
              <a:gd name="connsiteX0-11" fmla="*/ 0 w 12192000"/>
              <a:gd name="connsiteY0-12" fmla="*/ 86273 h 4111823"/>
              <a:gd name="connsiteX1-13" fmla="*/ 6927273 w 12192000"/>
              <a:gd name="connsiteY1-14" fmla="*/ 1105387 h 4111823"/>
              <a:gd name="connsiteX2-15" fmla="*/ 12192000 w 12192000"/>
              <a:gd name="connsiteY2-16" fmla="*/ 86273 h 4111823"/>
              <a:gd name="connsiteX3-17" fmla="*/ 12192000 w 12192000"/>
              <a:gd name="connsiteY3-18" fmla="*/ 4111823 h 4111823"/>
              <a:gd name="connsiteX4-19" fmla="*/ 0 w 12192000"/>
              <a:gd name="connsiteY4-20" fmla="*/ 4111823 h 4111823"/>
              <a:gd name="connsiteX5-21" fmla="*/ 0 w 12192000"/>
              <a:gd name="connsiteY5-22" fmla="*/ 86273 h 4111823"/>
              <a:gd name="connsiteX0-23" fmla="*/ 0 w 12192000"/>
              <a:gd name="connsiteY0-24" fmla="*/ 56276 h 4081826"/>
              <a:gd name="connsiteX1-25" fmla="*/ 6927273 w 12192000"/>
              <a:gd name="connsiteY1-26" fmla="*/ 1075390 h 4081826"/>
              <a:gd name="connsiteX2-27" fmla="*/ 12192000 w 12192000"/>
              <a:gd name="connsiteY2-28" fmla="*/ 56276 h 4081826"/>
              <a:gd name="connsiteX3-29" fmla="*/ 12192000 w 12192000"/>
              <a:gd name="connsiteY3-30" fmla="*/ 4081826 h 4081826"/>
              <a:gd name="connsiteX4-31" fmla="*/ 0 w 12192000"/>
              <a:gd name="connsiteY4-32" fmla="*/ 4081826 h 4081826"/>
              <a:gd name="connsiteX5-33" fmla="*/ 0 w 12192000"/>
              <a:gd name="connsiteY5-34" fmla="*/ 56276 h 4081826"/>
              <a:gd name="connsiteX0-35" fmla="*/ 0 w 12225867"/>
              <a:gd name="connsiteY0-36" fmla="*/ 1574800 h 4025550"/>
              <a:gd name="connsiteX1-37" fmla="*/ 6961140 w 12225867"/>
              <a:gd name="connsiteY1-38" fmla="*/ 1019114 h 4025550"/>
              <a:gd name="connsiteX2-39" fmla="*/ 12225867 w 12225867"/>
              <a:gd name="connsiteY2-40" fmla="*/ 0 h 4025550"/>
              <a:gd name="connsiteX3-41" fmla="*/ 12225867 w 12225867"/>
              <a:gd name="connsiteY3-42" fmla="*/ 4025550 h 4025550"/>
              <a:gd name="connsiteX4-43" fmla="*/ 33867 w 12225867"/>
              <a:gd name="connsiteY4-44" fmla="*/ 4025550 h 4025550"/>
              <a:gd name="connsiteX5-45" fmla="*/ 0 w 12225867"/>
              <a:gd name="connsiteY5-46" fmla="*/ 1574800 h 4025550"/>
              <a:gd name="connsiteX0-47" fmla="*/ 0 w 12225867"/>
              <a:gd name="connsiteY0-48" fmla="*/ 1614810 h 4065560"/>
              <a:gd name="connsiteX1-49" fmla="*/ 6961140 w 12225867"/>
              <a:gd name="connsiteY1-50" fmla="*/ 1059124 h 4065560"/>
              <a:gd name="connsiteX2-51" fmla="*/ 12225867 w 12225867"/>
              <a:gd name="connsiteY2-52" fmla="*/ 40010 h 4065560"/>
              <a:gd name="connsiteX3-53" fmla="*/ 12225867 w 12225867"/>
              <a:gd name="connsiteY3-54" fmla="*/ 4065560 h 4065560"/>
              <a:gd name="connsiteX4-55" fmla="*/ 33867 w 12225867"/>
              <a:gd name="connsiteY4-56" fmla="*/ 4065560 h 4065560"/>
              <a:gd name="connsiteX5-57" fmla="*/ 0 w 12225867"/>
              <a:gd name="connsiteY5-58" fmla="*/ 1614810 h 4065560"/>
              <a:gd name="connsiteX0-59" fmla="*/ 0 w 12208934"/>
              <a:gd name="connsiteY0-60" fmla="*/ 2573867 h 4025550"/>
              <a:gd name="connsiteX1-61" fmla="*/ 6944207 w 12208934"/>
              <a:gd name="connsiteY1-62" fmla="*/ 1019114 h 4025550"/>
              <a:gd name="connsiteX2-63" fmla="*/ 12208934 w 12208934"/>
              <a:gd name="connsiteY2-64" fmla="*/ 0 h 4025550"/>
              <a:gd name="connsiteX3-65" fmla="*/ 12208934 w 12208934"/>
              <a:gd name="connsiteY3-66" fmla="*/ 4025550 h 4025550"/>
              <a:gd name="connsiteX4-67" fmla="*/ 16934 w 12208934"/>
              <a:gd name="connsiteY4-68" fmla="*/ 4025550 h 4025550"/>
              <a:gd name="connsiteX5-69" fmla="*/ 0 w 12208934"/>
              <a:gd name="connsiteY5-70" fmla="*/ 2573867 h 4025550"/>
              <a:gd name="connsiteX0-71" fmla="*/ 0 w 12208934"/>
              <a:gd name="connsiteY0-72" fmla="*/ 2939331 h 4391014"/>
              <a:gd name="connsiteX1-73" fmla="*/ 6944207 w 12208934"/>
              <a:gd name="connsiteY1-74" fmla="*/ 1384578 h 4391014"/>
              <a:gd name="connsiteX2-75" fmla="*/ 12208934 w 12208934"/>
              <a:gd name="connsiteY2-76" fmla="*/ 365464 h 4391014"/>
              <a:gd name="connsiteX3-77" fmla="*/ 12208934 w 12208934"/>
              <a:gd name="connsiteY3-78" fmla="*/ 4391014 h 4391014"/>
              <a:gd name="connsiteX4-79" fmla="*/ 16934 w 12208934"/>
              <a:gd name="connsiteY4-80" fmla="*/ 4391014 h 4391014"/>
              <a:gd name="connsiteX5-81" fmla="*/ 0 w 12208934"/>
              <a:gd name="connsiteY5-82" fmla="*/ 2939331 h 4391014"/>
              <a:gd name="connsiteX0-83" fmla="*/ 0 w 12208934"/>
              <a:gd name="connsiteY0-84" fmla="*/ 3281020 h 4732703"/>
              <a:gd name="connsiteX1-85" fmla="*/ 6944207 w 12208934"/>
              <a:gd name="connsiteY1-86" fmla="*/ 1726267 h 4732703"/>
              <a:gd name="connsiteX2-87" fmla="*/ 12208934 w 12208934"/>
              <a:gd name="connsiteY2-88" fmla="*/ 707153 h 4732703"/>
              <a:gd name="connsiteX3-89" fmla="*/ 12208934 w 12208934"/>
              <a:gd name="connsiteY3-90" fmla="*/ 4732703 h 4732703"/>
              <a:gd name="connsiteX4-91" fmla="*/ 16934 w 12208934"/>
              <a:gd name="connsiteY4-92" fmla="*/ 4732703 h 4732703"/>
              <a:gd name="connsiteX5-93" fmla="*/ 0 w 12208934"/>
              <a:gd name="connsiteY5-94" fmla="*/ 3281020 h 4732703"/>
              <a:gd name="connsiteX0-95" fmla="*/ 0 w 12208934"/>
              <a:gd name="connsiteY0-96" fmla="*/ 3169177 h 4620860"/>
              <a:gd name="connsiteX1-97" fmla="*/ 6944207 w 12208934"/>
              <a:gd name="connsiteY1-98" fmla="*/ 1614424 h 4620860"/>
              <a:gd name="connsiteX2-99" fmla="*/ 12208934 w 12208934"/>
              <a:gd name="connsiteY2-100" fmla="*/ 595310 h 4620860"/>
              <a:gd name="connsiteX3-101" fmla="*/ 12208934 w 12208934"/>
              <a:gd name="connsiteY3-102" fmla="*/ 4620860 h 4620860"/>
              <a:gd name="connsiteX4-103" fmla="*/ 16934 w 12208934"/>
              <a:gd name="connsiteY4-104" fmla="*/ 4620860 h 4620860"/>
              <a:gd name="connsiteX5-105" fmla="*/ 0 w 12208934"/>
              <a:gd name="connsiteY5-106" fmla="*/ 3169177 h 4620860"/>
              <a:gd name="connsiteX0-107" fmla="*/ 90072 w 12282072"/>
              <a:gd name="connsiteY0-108" fmla="*/ 4620860 h 4620860"/>
              <a:gd name="connsiteX1-109" fmla="*/ 7017345 w 12282072"/>
              <a:gd name="connsiteY1-110" fmla="*/ 1614424 h 4620860"/>
              <a:gd name="connsiteX2-111" fmla="*/ 12282072 w 12282072"/>
              <a:gd name="connsiteY2-112" fmla="*/ 595310 h 4620860"/>
              <a:gd name="connsiteX3-113" fmla="*/ 12282072 w 12282072"/>
              <a:gd name="connsiteY3-114" fmla="*/ 4620860 h 4620860"/>
              <a:gd name="connsiteX4-115" fmla="*/ 90072 w 12282072"/>
              <a:gd name="connsiteY4-116" fmla="*/ 4620860 h 4620860"/>
              <a:gd name="connsiteX0-117" fmla="*/ 89076 w 12281076"/>
              <a:gd name="connsiteY0-118" fmla="*/ 4620860 h 4620860"/>
              <a:gd name="connsiteX1-119" fmla="*/ 7016349 w 12281076"/>
              <a:gd name="connsiteY1-120" fmla="*/ 1614424 h 4620860"/>
              <a:gd name="connsiteX2-121" fmla="*/ 12281076 w 12281076"/>
              <a:gd name="connsiteY2-122" fmla="*/ 595310 h 4620860"/>
              <a:gd name="connsiteX3-123" fmla="*/ 12281076 w 12281076"/>
              <a:gd name="connsiteY3-124" fmla="*/ 4620860 h 4620860"/>
              <a:gd name="connsiteX4-125" fmla="*/ 89076 w 12281076"/>
              <a:gd name="connsiteY4-126" fmla="*/ 4620860 h 4620860"/>
              <a:gd name="connsiteX0-127" fmla="*/ 115088 w 12307088"/>
              <a:gd name="connsiteY0-128" fmla="*/ 4586572 h 4586572"/>
              <a:gd name="connsiteX1-129" fmla="*/ 7042361 w 12307088"/>
              <a:gd name="connsiteY1-130" fmla="*/ 1580136 h 4586572"/>
              <a:gd name="connsiteX2-131" fmla="*/ 12307088 w 12307088"/>
              <a:gd name="connsiteY2-132" fmla="*/ 561022 h 4586572"/>
              <a:gd name="connsiteX3-133" fmla="*/ 12307088 w 12307088"/>
              <a:gd name="connsiteY3-134" fmla="*/ 4586572 h 4586572"/>
              <a:gd name="connsiteX4-135" fmla="*/ 115088 w 12307088"/>
              <a:gd name="connsiteY4-136" fmla="*/ 4586572 h 4586572"/>
              <a:gd name="connsiteX0-137" fmla="*/ 175468 w 12367468"/>
              <a:gd name="connsiteY0-138" fmla="*/ 4356274 h 4356274"/>
              <a:gd name="connsiteX1-139" fmla="*/ 5308175 w 12367468"/>
              <a:gd name="connsiteY1-140" fmla="*/ 1727525 h 4356274"/>
              <a:gd name="connsiteX2-141" fmla="*/ 12367468 w 12367468"/>
              <a:gd name="connsiteY2-142" fmla="*/ 330724 h 4356274"/>
              <a:gd name="connsiteX3-143" fmla="*/ 12367468 w 12367468"/>
              <a:gd name="connsiteY3-144" fmla="*/ 4356274 h 4356274"/>
              <a:gd name="connsiteX4-145" fmla="*/ 175468 w 12367468"/>
              <a:gd name="connsiteY4-146" fmla="*/ 4356274 h 4356274"/>
              <a:gd name="connsiteX0-147" fmla="*/ 314876 w 12506876"/>
              <a:gd name="connsiteY0-148" fmla="*/ 4025550 h 4025550"/>
              <a:gd name="connsiteX1-149" fmla="*/ 5447583 w 12506876"/>
              <a:gd name="connsiteY1-150" fmla="*/ 1396801 h 4025550"/>
              <a:gd name="connsiteX2-151" fmla="*/ 12506876 w 12506876"/>
              <a:gd name="connsiteY2-152" fmla="*/ 0 h 4025550"/>
              <a:gd name="connsiteX3-153" fmla="*/ 12506876 w 12506876"/>
              <a:gd name="connsiteY3-154" fmla="*/ 4025550 h 4025550"/>
              <a:gd name="connsiteX4-155" fmla="*/ 314876 w 12506876"/>
              <a:gd name="connsiteY4-156" fmla="*/ 4025550 h 4025550"/>
              <a:gd name="connsiteX0-157" fmla="*/ 88882 w 12280882"/>
              <a:gd name="connsiteY0-158" fmla="*/ 4048659 h 4048659"/>
              <a:gd name="connsiteX1-159" fmla="*/ 5221589 w 12280882"/>
              <a:gd name="connsiteY1-160" fmla="*/ 1419910 h 4048659"/>
              <a:gd name="connsiteX2-161" fmla="*/ 12280882 w 12280882"/>
              <a:gd name="connsiteY2-162" fmla="*/ 23109 h 4048659"/>
              <a:gd name="connsiteX3-163" fmla="*/ 12280882 w 12280882"/>
              <a:gd name="connsiteY3-164" fmla="*/ 4048659 h 4048659"/>
              <a:gd name="connsiteX4-165" fmla="*/ 88882 w 12280882"/>
              <a:gd name="connsiteY4-166" fmla="*/ 4048659 h 4048659"/>
              <a:gd name="connsiteX0-167" fmla="*/ 86917 w 12278917"/>
              <a:gd name="connsiteY0-168" fmla="*/ 4169613 h 4169613"/>
              <a:gd name="connsiteX1-169" fmla="*/ 5366720 w 12278917"/>
              <a:gd name="connsiteY1-170" fmla="*/ 1302325 h 4169613"/>
              <a:gd name="connsiteX2-171" fmla="*/ 12278917 w 12278917"/>
              <a:gd name="connsiteY2-172" fmla="*/ 144063 h 4169613"/>
              <a:gd name="connsiteX3-173" fmla="*/ 12278917 w 12278917"/>
              <a:gd name="connsiteY3-174" fmla="*/ 4169613 h 4169613"/>
              <a:gd name="connsiteX4-175" fmla="*/ 86917 w 12278917"/>
              <a:gd name="connsiteY4-176" fmla="*/ 4169613 h 4169613"/>
              <a:gd name="connsiteX0-177" fmla="*/ 93642 w 12285642"/>
              <a:gd name="connsiteY0-178" fmla="*/ 4783205 h 4783205"/>
              <a:gd name="connsiteX1-179" fmla="*/ 4895817 w 12285642"/>
              <a:gd name="connsiteY1-180" fmla="*/ 988070 h 4783205"/>
              <a:gd name="connsiteX2-181" fmla="*/ 12285642 w 12285642"/>
              <a:gd name="connsiteY2-182" fmla="*/ 757655 h 4783205"/>
              <a:gd name="connsiteX3-183" fmla="*/ 12285642 w 12285642"/>
              <a:gd name="connsiteY3-184" fmla="*/ 4783205 h 4783205"/>
              <a:gd name="connsiteX4-185" fmla="*/ 93642 w 12285642"/>
              <a:gd name="connsiteY4-186" fmla="*/ 4783205 h 4783205"/>
              <a:gd name="connsiteX0-187" fmla="*/ 105548 w 12297548"/>
              <a:gd name="connsiteY0-188" fmla="*/ 4441017 h 4441017"/>
              <a:gd name="connsiteX1-189" fmla="*/ 4211182 w 12297548"/>
              <a:gd name="connsiteY1-190" fmla="*/ 1129976 h 4441017"/>
              <a:gd name="connsiteX2-191" fmla="*/ 12297548 w 12297548"/>
              <a:gd name="connsiteY2-192" fmla="*/ 415467 h 4441017"/>
              <a:gd name="connsiteX3-193" fmla="*/ 12297548 w 12297548"/>
              <a:gd name="connsiteY3-194" fmla="*/ 4441017 h 4441017"/>
              <a:gd name="connsiteX4-195" fmla="*/ 105548 w 12297548"/>
              <a:gd name="connsiteY4-196" fmla="*/ 4441017 h 4441017"/>
              <a:gd name="connsiteX0-197" fmla="*/ 68159 w 18114564"/>
              <a:gd name="connsiteY0-198" fmla="*/ 4025550 h 4025550"/>
              <a:gd name="connsiteX1-199" fmla="*/ 10028198 w 18114564"/>
              <a:gd name="connsiteY1-200" fmla="*/ 714509 h 4025550"/>
              <a:gd name="connsiteX2-201" fmla="*/ 18114564 w 18114564"/>
              <a:gd name="connsiteY2-202" fmla="*/ 0 h 4025550"/>
              <a:gd name="connsiteX3-203" fmla="*/ 18114564 w 18114564"/>
              <a:gd name="connsiteY3-204" fmla="*/ 4025550 h 4025550"/>
              <a:gd name="connsiteX4-205" fmla="*/ 68159 w 18114564"/>
              <a:gd name="connsiteY4-206" fmla="*/ 4025550 h 4025550"/>
              <a:gd name="connsiteX0-207" fmla="*/ 68159 w 18114564"/>
              <a:gd name="connsiteY0-208" fmla="*/ 4025550 h 4025550"/>
              <a:gd name="connsiteX1-209" fmla="*/ 10028198 w 18114564"/>
              <a:gd name="connsiteY1-210" fmla="*/ 714509 h 4025550"/>
              <a:gd name="connsiteX2-211" fmla="*/ 18114564 w 18114564"/>
              <a:gd name="connsiteY2-212" fmla="*/ 0 h 4025550"/>
              <a:gd name="connsiteX3-213" fmla="*/ 18114564 w 18114564"/>
              <a:gd name="connsiteY3-214" fmla="*/ 4025550 h 4025550"/>
              <a:gd name="connsiteX4-215" fmla="*/ 68159 w 18114564"/>
              <a:gd name="connsiteY4-216" fmla="*/ 4025550 h 4025550"/>
              <a:gd name="connsiteX0-217" fmla="*/ 90274 w 18136679"/>
              <a:gd name="connsiteY0-218" fmla="*/ 4025550 h 4025550"/>
              <a:gd name="connsiteX1-219" fmla="*/ 10050313 w 18136679"/>
              <a:gd name="connsiteY1-220" fmla="*/ 714509 h 4025550"/>
              <a:gd name="connsiteX2-221" fmla="*/ 18136679 w 18136679"/>
              <a:gd name="connsiteY2-222" fmla="*/ 0 h 4025550"/>
              <a:gd name="connsiteX3-223" fmla="*/ 18136679 w 18136679"/>
              <a:gd name="connsiteY3-224" fmla="*/ 4025550 h 4025550"/>
              <a:gd name="connsiteX4-225" fmla="*/ 90274 w 18136679"/>
              <a:gd name="connsiteY4-226" fmla="*/ 4025550 h 4025550"/>
              <a:gd name="connsiteX0-227" fmla="*/ 72032 w 18118437"/>
              <a:gd name="connsiteY0-228" fmla="*/ 4025550 h 4025550"/>
              <a:gd name="connsiteX1-229" fmla="*/ 11679543 w 18118437"/>
              <a:gd name="connsiteY1-230" fmla="*/ 1113277 h 4025550"/>
              <a:gd name="connsiteX2-231" fmla="*/ 18118437 w 18118437"/>
              <a:gd name="connsiteY2-232" fmla="*/ 0 h 4025550"/>
              <a:gd name="connsiteX3-233" fmla="*/ 18118437 w 18118437"/>
              <a:gd name="connsiteY3-234" fmla="*/ 4025550 h 4025550"/>
              <a:gd name="connsiteX4-235" fmla="*/ 72032 w 18118437"/>
              <a:gd name="connsiteY4-236" fmla="*/ 4025550 h 4025550"/>
              <a:gd name="connsiteX0-237" fmla="*/ 93369 w 18139774"/>
              <a:gd name="connsiteY0-238" fmla="*/ 4025550 h 4025550"/>
              <a:gd name="connsiteX1-239" fmla="*/ 11700880 w 18139774"/>
              <a:gd name="connsiteY1-240" fmla="*/ 1113277 h 4025550"/>
              <a:gd name="connsiteX2-241" fmla="*/ 18139774 w 18139774"/>
              <a:gd name="connsiteY2-242" fmla="*/ 0 h 4025550"/>
              <a:gd name="connsiteX3-243" fmla="*/ 18139774 w 18139774"/>
              <a:gd name="connsiteY3-244" fmla="*/ 4025550 h 4025550"/>
              <a:gd name="connsiteX4-245" fmla="*/ 93369 w 18139774"/>
              <a:gd name="connsiteY4-246" fmla="*/ 4025550 h 4025550"/>
              <a:gd name="connsiteX0-247" fmla="*/ 185244 w 18231649"/>
              <a:gd name="connsiteY0-248" fmla="*/ 4025550 h 4025550"/>
              <a:gd name="connsiteX1-249" fmla="*/ 8527234 w 18231649"/>
              <a:gd name="connsiteY1-250" fmla="*/ 1323155 h 4025550"/>
              <a:gd name="connsiteX2-251" fmla="*/ 18231649 w 18231649"/>
              <a:gd name="connsiteY2-252" fmla="*/ 0 h 4025550"/>
              <a:gd name="connsiteX3-253" fmla="*/ 18231649 w 18231649"/>
              <a:gd name="connsiteY3-254" fmla="*/ 4025550 h 4025550"/>
              <a:gd name="connsiteX4-255" fmla="*/ 185244 w 18231649"/>
              <a:gd name="connsiteY4-256" fmla="*/ 4025550 h 4025550"/>
              <a:gd name="connsiteX0-257" fmla="*/ 123908 w 18170313"/>
              <a:gd name="connsiteY0-258" fmla="*/ 4025550 h 4025550"/>
              <a:gd name="connsiteX1-259" fmla="*/ 8465898 w 18170313"/>
              <a:gd name="connsiteY1-260" fmla="*/ 1323155 h 4025550"/>
              <a:gd name="connsiteX2-261" fmla="*/ 18170313 w 18170313"/>
              <a:gd name="connsiteY2-262" fmla="*/ 0 h 4025550"/>
              <a:gd name="connsiteX3-263" fmla="*/ 18170313 w 18170313"/>
              <a:gd name="connsiteY3-264" fmla="*/ 4025550 h 4025550"/>
              <a:gd name="connsiteX4-265" fmla="*/ 123908 w 18170313"/>
              <a:gd name="connsiteY4-266" fmla="*/ 4025550 h 4025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170313" h="4025550">
                <a:moveTo>
                  <a:pt x="123908" y="4025550"/>
                </a:moveTo>
                <a:cubicBezTo>
                  <a:pt x="-753547" y="3524477"/>
                  <a:pt x="3134054" y="-104699"/>
                  <a:pt x="8465898" y="1323155"/>
                </a:cubicBezTo>
                <a:cubicBezTo>
                  <a:pt x="13797742" y="2751009"/>
                  <a:pt x="16415404" y="339705"/>
                  <a:pt x="18170313" y="0"/>
                </a:cubicBezTo>
                <a:lnTo>
                  <a:pt x="18170313" y="4025550"/>
                </a:lnTo>
                <a:lnTo>
                  <a:pt x="123908" y="4025550"/>
                </a:lnTo>
                <a:close/>
              </a:path>
            </a:pathLst>
          </a:custGeom>
          <a:gradFill flip="none" rotWithShape="1">
            <a:gsLst>
              <a:gs pos="0">
                <a:srgbClr val="DEFAFB"/>
              </a:gs>
              <a:gs pos="100000">
                <a:srgbClr val="DEFAF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4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hord 2"/>
          <p:cNvSpPr/>
          <p:nvPr userDrawn="1"/>
        </p:nvSpPr>
        <p:spPr>
          <a:xfrm rot="900000">
            <a:off x="9451333" y="-248059"/>
            <a:ext cx="6886388" cy="6886388"/>
          </a:xfrm>
          <a:prstGeom prst="chord">
            <a:avLst>
              <a:gd name="adj1" fmla="val 4468916"/>
              <a:gd name="adj2" fmla="val 15304609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9000">
                <a:srgbClr val="DEFAFB">
                  <a:alpha val="64000"/>
                </a:srgb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228600" dist="114300" dir="10800000" algn="r" rotWithShape="0">
              <a:prstClr val="black">
                <a:alpha val="4000"/>
              </a:prstClr>
            </a:outerShdw>
            <a:softEdge rad="495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480858" y="1997272"/>
            <a:ext cx="4222821" cy="2395728"/>
          </a:xfr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576204" y="1974273"/>
            <a:ext cx="3039592" cy="4883727"/>
          </a:xfr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71500" dist="241300" dir="13620000" sx="99000" sy="99000" rotWithShape="0">
              <a:prstClr val="black">
                <a:alpha val="34000"/>
              </a:prstClr>
            </a:outerShdw>
          </a:effectLst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 userDrawn="1">
            <p:ph type="pic" sz="quarter" idx="10"/>
          </p:nvPr>
        </p:nvSpPr>
        <p:spPr>
          <a:xfrm>
            <a:off x="7572372" y="2179558"/>
            <a:ext cx="1288789" cy="1914618"/>
          </a:xfrm>
          <a:custGeom>
            <a:avLst/>
            <a:gdLst>
              <a:gd name="connsiteX0" fmla="*/ 0 w 1249363"/>
              <a:gd name="connsiteY0" fmla="*/ 0 h 1978025"/>
              <a:gd name="connsiteX1" fmla="*/ 1249363 w 1249363"/>
              <a:gd name="connsiteY1" fmla="*/ 0 h 1978025"/>
              <a:gd name="connsiteX2" fmla="*/ 1249363 w 1249363"/>
              <a:gd name="connsiteY2" fmla="*/ 1978025 h 1978025"/>
              <a:gd name="connsiteX3" fmla="*/ 0 w 1249363"/>
              <a:gd name="connsiteY3" fmla="*/ 1978025 h 1978025"/>
              <a:gd name="connsiteX4" fmla="*/ 0 w 1249363"/>
              <a:gd name="connsiteY4" fmla="*/ 0 h 1978025"/>
              <a:gd name="connsiteX0-1" fmla="*/ 88900 w 1338263"/>
              <a:gd name="connsiteY0-2" fmla="*/ 0 h 1978025"/>
              <a:gd name="connsiteX1-3" fmla="*/ 1338263 w 1338263"/>
              <a:gd name="connsiteY1-4" fmla="*/ 0 h 1978025"/>
              <a:gd name="connsiteX2-5" fmla="*/ 1338263 w 1338263"/>
              <a:gd name="connsiteY2-6" fmla="*/ 1978025 h 1978025"/>
              <a:gd name="connsiteX3-7" fmla="*/ 0 w 1338263"/>
              <a:gd name="connsiteY3-8" fmla="*/ 1965325 h 1978025"/>
              <a:gd name="connsiteX4-9" fmla="*/ 88900 w 1338263"/>
              <a:gd name="connsiteY4-10" fmla="*/ 0 h 1978025"/>
              <a:gd name="connsiteX0-11" fmla="*/ 88900 w 1338263"/>
              <a:gd name="connsiteY0-12" fmla="*/ 0 h 1978025"/>
              <a:gd name="connsiteX1-13" fmla="*/ 1331913 w 1338263"/>
              <a:gd name="connsiteY1-14" fmla="*/ 38100 h 1978025"/>
              <a:gd name="connsiteX2-15" fmla="*/ 1338263 w 1338263"/>
              <a:gd name="connsiteY2-16" fmla="*/ 1978025 h 1978025"/>
              <a:gd name="connsiteX3-17" fmla="*/ 0 w 1338263"/>
              <a:gd name="connsiteY3-18" fmla="*/ 1965325 h 1978025"/>
              <a:gd name="connsiteX4-19" fmla="*/ 88900 w 1338263"/>
              <a:gd name="connsiteY4-20" fmla="*/ 0 h 1978025"/>
              <a:gd name="connsiteX0-21" fmla="*/ 88900 w 1357449"/>
              <a:gd name="connsiteY0-22" fmla="*/ 0 h 1978025"/>
              <a:gd name="connsiteX1-23" fmla="*/ 1357313 w 1357449"/>
              <a:gd name="connsiteY1-24" fmla="*/ 63500 h 1978025"/>
              <a:gd name="connsiteX2-25" fmla="*/ 1338263 w 1357449"/>
              <a:gd name="connsiteY2-26" fmla="*/ 1978025 h 1978025"/>
              <a:gd name="connsiteX3-27" fmla="*/ 0 w 1357449"/>
              <a:gd name="connsiteY3-28" fmla="*/ 1965325 h 1978025"/>
              <a:gd name="connsiteX4-29" fmla="*/ 88900 w 1357449"/>
              <a:gd name="connsiteY4-30" fmla="*/ 0 h 1978025"/>
              <a:gd name="connsiteX0-31" fmla="*/ 88900 w 1351146"/>
              <a:gd name="connsiteY0-32" fmla="*/ 0 h 1978025"/>
              <a:gd name="connsiteX1-33" fmla="*/ 1350963 w 1351146"/>
              <a:gd name="connsiteY1-34" fmla="*/ 31750 h 1978025"/>
              <a:gd name="connsiteX2-35" fmla="*/ 1338263 w 1351146"/>
              <a:gd name="connsiteY2-36" fmla="*/ 1978025 h 1978025"/>
              <a:gd name="connsiteX3-37" fmla="*/ 0 w 1351146"/>
              <a:gd name="connsiteY3-38" fmla="*/ 1965325 h 1978025"/>
              <a:gd name="connsiteX4-39" fmla="*/ 88900 w 1351146"/>
              <a:gd name="connsiteY4-40" fmla="*/ 0 h 1978025"/>
              <a:gd name="connsiteX0-41" fmla="*/ 95250 w 1351146"/>
              <a:gd name="connsiteY0-42" fmla="*/ 0 h 1984375"/>
              <a:gd name="connsiteX1-43" fmla="*/ 1350963 w 1351146"/>
              <a:gd name="connsiteY1-44" fmla="*/ 38100 h 1984375"/>
              <a:gd name="connsiteX2-45" fmla="*/ 1338263 w 1351146"/>
              <a:gd name="connsiteY2-46" fmla="*/ 1984375 h 1984375"/>
              <a:gd name="connsiteX3-47" fmla="*/ 0 w 1351146"/>
              <a:gd name="connsiteY3-48" fmla="*/ 1971675 h 1984375"/>
              <a:gd name="connsiteX4-49" fmla="*/ 95250 w 1351146"/>
              <a:gd name="connsiteY4-50" fmla="*/ 0 h 1984375"/>
              <a:gd name="connsiteX0-51" fmla="*/ 120650 w 1351146"/>
              <a:gd name="connsiteY0-52" fmla="*/ 0 h 1984375"/>
              <a:gd name="connsiteX1-53" fmla="*/ 1350963 w 1351146"/>
              <a:gd name="connsiteY1-54" fmla="*/ 38100 h 1984375"/>
              <a:gd name="connsiteX2-55" fmla="*/ 1338263 w 1351146"/>
              <a:gd name="connsiteY2-56" fmla="*/ 1984375 h 1984375"/>
              <a:gd name="connsiteX3-57" fmla="*/ 0 w 1351146"/>
              <a:gd name="connsiteY3-58" fmla="*/ 1971675 h 1984375"/>
              <a:gd name="connsiteX4-59" fmla="*/ 120650 w 1351146"/>
              <a:gd name="connsiteY4-60" fmla="*/ 0 h 1984375"/>
              <a:gd name="connsiteX0-61" fmla="*/ 88900 w 1351146"/>
              <a:gd name="connsiteY0-62" fmla="*/ 0 h 1978025"/>
              <a:gd name="connsiteX1-63" fmla="*/ 1350963 w 1351146"/>
              <a:gd name="connsiteY1-64" fmla="*/ 31750 h 1978025"/>
              <a:gd name="connsiteX2-65" fmla="*/ 1338263 w 1351146"/>
              <a:gd name="connsiteY2-66" fmla="*/ 1978025 h 1978025"/>
              <a:gd name="connsiteX3-67" fmla="*/ 0 w 1351146"/>
              <a:gd name="connsiteY3-68" fmla="*/ 1965325 h 1978025"/>
              <a:gd name="connsiteX4-69" fmla="*/ 88900 w 1351146"/>
              <a:gd name="connsiteY4-70" fmla="*/ 0 h 1978025"/>
              <a:gd name="connsiteX0-71" fmla="*/ 57150 w 1319396"/>
              <a:gd name="connsiteY0-72" fmla="*/ 0 h 1978025"/>
              <a:gd name="connsiteX1-73" fmla="*/ 1319213 w 1319396"/>
              <a:gd name="connsiteY1-74" fmla="*/ 31750 h 1978025"/>
              <a:gd name="connsiteX2-75" fmla="*/ 1306513 w 1319396"/>
              <a:gd name="connsiteY2-76" fmla="*/ 1978025 h 1978025"/>
              <a:gd name="connsiteX3-77" fmla="*/ 0 w 1319396"/>
              <a:gd name="connsiteY3-78" fmla="*/ 1914525 h 1978025"/>
              <a:gd name="connsiteX4-79" fmla="*/ 57150 w 1319396"/>
              <a:gd name="connsiteY4-80" fmla="*/ 0 h 1978025"/>
              <a:gd name="connsiteX0-81" fmla="*/ 25400 w 1287646"/>
              <a:gd name="connsiteY0-82" fmla="*/ 0 h 1978025"/>
              <a:gd name="connsiteX1-83" fmla="*/ 1287463 w 1287646"/>
              <a:gd name="connsiteY1-84" fmla="*/ 31750 h 1978025"/>
              <a:gd name="connsiteX2-85" fmla="*/ 1274763 w 1287646"/>
              <a:gd name="connsiteY2-86" fmla="*/ 1978025 h 1978025"/>
              <a:gd name="connsiteX3-87" fmla="*/ 0 w 1287646"/>
              <a:gd name="connsiteY3-88" fmla="*/ 1914525 h 1978025"/>
              <a:gd name="connsiteX4-89" fmla="*/ 25400 w 1287646"/>
              <a:gd name="connsiteY4-90" fmla="*/ 0 h 1978025"/>
              <a:gd name="connsiteX0-91" fmla="*/ 0 w 1262246"/>
              <a:gd name="connsiteY0-92" fmla="*/ 0 h 1978025"/>
              <a:gd name="connsiteX1-93" fmla="*/ 1262063 w 1262246"/>
              <a:gd name="connsiteY1-94" fmla="*/ 31750 h 1978025"/>
              <a:gd name="connsiteX2-95" fmla="*/ 1249363 w 1262246"/>
              <a:gd name="connsiteY2-96" fmla="*/ 1978025 h 1978025"/>
              <a:gd name="connsiteX3-97" fmla="*/ 0 w 1262246"/>
              <a:gd name="connsiteY3-98" fmla="*/ 1876425 h 1978025"/>
              <a:gd name="connsiteX4-99" fmla="*/ 0 w 1262246"/>
              <a:gd name="connsiteY4-100" fmla="*/ 0 h 1978025"/>
              <a:gd name="connsiteX0-101" fmla="*/ 19050 w 1281296"/>
              <a:gd name="connsiteY0-102" fmla="*/ 0 h 1978025"/>
              <a:gd name="connsiteX1-103" fmla="*/ 1281113 w 1281296"/>
              <a:gd name="connsiteY1-104" fmla="*/ 31750 h 1978025"/>
              <a:gd name="connsiteX2-105" fmla="*/ 1268413 w 1281296"/>
              <a:gd name="connsiteY2-106" fmla="*/ 1978025 h 1978025"/>
              <a:gd name="connsiteX3-107" fmla="*/ 0 w 1281296"/>
              <a:gd name="connsiteY3-108" fmla="*/ 1844675 h 1978025"/>
              <a:gd name="connsiteX4-109" fmla="*/ 19050 w 1281296"/>
              <a:gd name="connsiteY4-110" fmla="*/ 0 h 1978025"/>
              <a:gd name="connsiteX0-111" fmla="*/ 19050 w 1281296"/>
              <a:gd name="connsiteY0-112" fmla="*/ 0 h 1978025"/>
              <a:gd name="connsiteX1-113" fmla="*/ 1281113 w 1281296"/>
              <a:gd name="connsiteY1-114" fmla="*/ 31750 h 1978025"/>
              <a:gd name="connsiteX2-115" fmla="*/ 1268413 w 1281296"/>
              <a:gd name="connsiteY2-116" fmla="*/ 1978025 h 1978025"/>
              <a:gd name="connsiteX3-117" fmla="*/ 0 w 1281296"/>
              <a:gd name="connsiteY3-118" fmla="*/ 1870075 h 1978025"/>
              <a:gd name="connsiteX4-119" fmla="*/ 19050 w 1281296"/>
              <a:gd name="connsiteY4-120" fmla="*/ 0 h 1978025"/>
              <a:gd name="connsiteX0-121" fmla="*/ 19050 w 1281144"/>
              <a:gd name="connsiteY0-122" fmla="*/ 0 h 1908175"/>
              <a:gd name="connsiteX1-123" fmla="*/ 1281113 w 1281144"/>
              <a:gd name="connsiteY1-124" fmla="*/ 31750 h 1908175"/>
              <a:gd name="connsiteX2-125" fmla="*/ 1179513 w 1281144"/>
              <a:gd name="connsiteY2-126" fmla="*/ 1908175 h 1908175"/>
              <a:gd name="connsiteX3-127" fmla="*/ 0 w 1281144"/>
              <a:gd name="connsiteY3-128" fmla="*/ 1870075 h 1908175"/>
              <a:gd name="connsiteX4-129" fmla="*/ 19050 w 1281144"/>
              <a:gd name="connsiteY4-130" fmla="*/ 0 h 1908175"/>
              <a:gd name="connsiteX0-131" fmla="*/ 19050 w 1281166"/>
              <a:gd name="connsiteY0-132" fmla="*/ 0 h 1901825"/>
              <a:gd name="connsiteX1-133" fmla="*/ 1281113 w 1281166"/>
              <a:gd name="connsiteY1-134" fmla="*/ 31750 h 1901825"/>
              <a:gd name="connsiteX2-135" fmla="*/ 1223963 w 1281166"/>
              <a:gd name="connsiteY2-136" fmla="*/ 1901825 h 1901825"/>
              <a:gd name="connsiteX3-137" fmla="*/ 0 w 1281166"/>
              <a:gd name="connsiteY3-138" fmla="*/ 1870075 h 1901825"/>
              <a:gd name="connsiteX4-139" fmla="*/ 19050 w 1281166"/>
              <a:gd name="connsiteY4-140" fmla="*/ 0 h 1901825"/>
              <a:gd name="connsiteX0-141" fmla="*/ 19050 w 1281166"/>
              <a:gd name="connsiteY0-142" fmla="*/ 0 h 1876425"/>
              <a:gd name="connsiteX1-143" fmla="*/ 1281113 w 1281166"/>
              <a:gd name="connsiteY1-144" fmla="*/ 31750 h 1876425"/>
              <a:gd name="connsiteX2-145" fmla="*/ 1223963 w 1281166"/>
              <a:gd name="connsiteY2-146" fmla="*/ 1876425 h 1876425"/>
              <a:gd name="connsiteX3-147" fmla="*/ 0 w 1281166"/>
              <a:gd name="connsiteY3-148" fmla="*/ 1870075 h 1876425"/>
              <a:gd name="connsiteX4-149" fmla="*/ 19050 w 1281166"/>
              <a:gd name="connsiteY4-150" fmla="*/ 0 h 1876425"/>
              <a:gd name="connsiteX0-151" fmla="*/ 19050 w 1281166"/>
              <a:gd name="connsiteY0-152" fmla="*/ 0 h 1901825"/>
              <a:gd name="connsiteX1-153" fmla="*/ 1281113 w 1281166"/>
              <a:gd name="connsiteY1-154" fmla="*/ 31750 h 1901825"/>
              <a:gd name="connsiteX2-155" fmla="*/ 1223963 w 1281166"/>
              <a:gd name="connsiteY2-156" fmla="*/ 1901825 h 1901825"/>
              <a:gd name="connsiteX3-157" fmla="*/ 0 w 1281166"/>
              <a:gd name="connsiteY3-158" fmla="*/ 1870075 h 1901825"/>
              <a:gd name="connsiteX4-159" fmla="*/ 19050 w 1281166"/>
              <a:gd name="connsiteY4-160" fmla="*/ 0 h 1901825"/>
              <a:gd name="connsiteX0-161" fmla="*/ 19050 w 1281157"/>
              <a:gd name="connsiteY0-162" fmla="*/ 0 h 1895475"/>
              <a:gd name="connsiteX1-163" fmla="*/ 1281113 w 1281157"/>
              <a:gd name="connsiteY1-164" fmla="*/ 31750 h 1895475"/>
              <a:gd name="connsiteX2-165" fmla="*/ 1211263 w 1281157"/>
              <a:gd name="connsiteY2-166" fmla="*/ 1895475 h 1895475"/>
              <a:gd name="connsiteX3-167" fmla="*/ 0 w 1281157"/>
              <a:gd name="connsiteY3-168" fmla="*/ 1870075 h 1895475"/>
              <a:gd name="connsiteX4-169" fmla="*/ 19050 w 1281157"/>
              <a:gd name="connsiteY4-170" fmla="*/ 0 h 1895475"/>
              <a:gd name="connsiteX0-171" fmla="*/ 19050 w 1281172"/>
              <a:gd name="connsiteY0-172" fmla="*/ 0 h 1901825"/>
              <a:gd name="connsiteX1-173" fmla="*/ 1281113 w 1281172"/>
              <a:gd name="connsiteY1-174" fmla="*/ 31750 h 1901825"/>
              <a:gd name="connsiteX2-175" fmla="*/ 1230313 w 1281172"/>
              <a:gd name="connsiteY2-176" fmla="*/ 1901825 h 1901825"/>
              <a:gd name="connsiteX3-177" fmla="*/ 0 w 1281172"/>
              <a:gd name="connsiteY3-178" fmla="*/ 1870075 h 1901825"/>
              <a:gd name="connsiteX4-179" fmla="*/ 19050 w 1281172"/>
              <a:gd name="connsiteY4-180" fmla="*/ 0 h 1901825"/>
              <a:gd name="connsiteX0-181" fmla="*/ 0 w 1262122"/>
              <a:gd name="connsiteY0-182" fmla="*/ 0 h 1901825"/>
              <a:gd name="connsiteX1-183" fmla="*/ 1262063 w 1262122"/>
              <a:gd name="connsiteY1-184" fmla="*/ 31750 h 1901825"/>
              <a:gd name="connsiteX2-185" fmla="*/ 1211263 w 1262122"/>
              <a:gd name="connsiteY2-186" fmla="*/ 1901825 h 1901825"/>
              <a:gd name="connsiteX3-187" fmla="*/ 0 w 1262122"/>
              <a:gd name="connsiteY3-188" fmla="*/ 1870075 h 1901825"/>
              <a:gd name="connsiteX4-189" fmla="*/ 0 w 1262122"/>
              <a:gd name="connsiteY4-190" fmla="*/ 0 h 1901825"/>
              <a:gd name="connsiteX0-191" fmla="*/ 19050 w 1281172"/>
              <a:gd name="connsiteY0-192" fmla="*/ 0 h 1901825"/>
              <a:gd name="connsiteX1-193" fmla="*/ 1281113 w 1281172"/>
              <a:gd name="connsiteY1-194" fmla="*/ 31750 h 1901825"/>
              <a:gd name="connsiteX2-195" fmla="*/ 1230313 w 1281172"/>
              <a:gd name="connsiteY2-196" fmla="*/ 1901825 h 1901825"/>
              <a:gd name="connsiteX3-197" fmla="*/ 0 w 1281172"/>
              <a:gd name="connsiteY3-198" fmla="*/ 1851025 h 1901825"/>
              <a:gd name="connsiteX4-199" fmla="*/ 19050 w 1281172"/>
              <a:gd name="connsiteY4-200" fmla="*/ 0 h 1901825"/>
              <a:gd name="connsiteX0-201" fmla="*/ 0 w 1262122"/>
              <a:gd name="connsiteY0-202" fmla="*/ 0 h 1901825"/>
              <a:gd name="connsiteX1-203" fmla="*/ 1262063 w 1262122"/>
              <a:gd name="connsiteY1-204" fmla="*/ 31750 h 1901825"/>
              <a:gd name="connsiteX2-205" fmla="*/ 1211263 w 1262122"/>
              <a:gd name="connsiteY2-206" fmla="*/ 1901825 h 1901825"/>
              <a:gd name="connsiteX3-207" fmla="*/ 6350 w 1262122"/>
              <a:gd name="connsiteY3-208" fmla="*/ 1857375 h 1901825"/>
              <a:gd name="connsiteX4-209" fmla="*/ 0 w 1262122"/>
              <a:gd name="connsiteY4-210" fmla="*/ 0 h 1901825"/>
              <a:gd name="connsiteX0-211" fmla="*/ 19186 w 1281308"/>
              <a:gd name="connsiteY0-212" fmla="*/ 0 h 1901825"/>
              <a:gd name="connsiteX1-213" fmla="*/ 1281249 w 1281308"/>
              <a:gd name="connsiteY1-214" fmla="*/ 31750 h 1901825"/>
              <a:gd name="connsiteX2-215" fmla="*/ 1230449 w 1281308"/>
              <a:gd name="connsiteY2-216" fmla="*/ 1901825 h 1901825"/>
              <a:gd name="connsiteX3-217" fmla="*/ 136 w 1281308"/>
              <a:gd name="connsiteY3-218" fmla="*/ 1844675 h 1901825"/>
              <a:gd name="connsiteX4-219" fmla="*/ 19186 w 1281308"/>
              <a:gd name="connsiteY4-220" fmla="*/ 0 h 1901825"/>
              <a:gd name="connsiteX0-221" fmla="*/ 612 w 1262734"/>
              <a:gd name="connsiteY0-222" fmla="*/ 0 h 1901825"/>
              <a:gd name="connsiteX1-223" fmla="*/ 1262675 w 1262734"/>
              <a:gd name="connsiteY1-224" fmla="*/ 31750 h 1901825"/>
              <a:gd name="connsiteX2-225" fmla="*/ 1211875 w 1262734"/>
              <a:gd name="connsiteY2-226" fmla="*/ 1901825 h 1901825"/>
              <a:gd name="connsiteX3-227" fmla="*/ 612 w 1262734"/>
              <a:gd name="connsiteY3-228" fmla="*/ 1870075 h 1901825"/>
              <a:gd name="connsiteX4-229" fmla="*/ 612 w 1262734"/>
              <a:gd name="connsiteY4-230" fmla="*/ 0 h 1901825"/>
              <a:gd name="connsiteX0-231" fmla="*/ 12883 w 1275005"/>
              <a:gd name="connsiteY0-232" fmla="*/ 0 h 1901825"/>
              <a:gd name="connsiteX1-233" fmla="*/ 1274946 w 1275005"/>
              <a:gd name="connsiteY1-234" fmla="*/ 31750 h 1901825"/>
              <a:gd name="connsiteX2-235" fmla="*/ 1224146 w 1275005"/>
              <a:gd name="connsiteY2-236" fmla="*/ 1901825 h 1901825"/>
              <a:gd name="connsiteX3-237" fmla="*/ 183 w 1275005"/>
              <a:gd name="connsiteY3-238" fmla="*/ 1870075 h 1901825"/>
              <a:gd name="connsiteX4-239" fmla="*/ 12883 w 1275005"/>
              <a:gd name="connsiteY4-240" fmla="*/ 0 h 1901825"/>
              <a:gd name="connsiteX0-241" fmla="*/ 19187 w 1274959"/>
              <a:gd name="connsiteY0-242" fmla="*/ 0 h 1914525"/>
              <a:gd name="connsiteX1-243" fmla="*/ 1274900 w 1274959"/>
              <a:gd name="connsiteY1-244" fmla="*/ 44450 h 1914525"/>
              <a:gd name="connsiteX2-245" fmla="*/ 1224100 w 1274959"/>
              <a:gd name="connsiteY2-246" fmla="*/ 1914525 h 1914525"/>
              <a:gd name="connsiteX3-247" fmla="*/ 137 w 1274959"/>
              <a:gd name="connsiteY3-248" fmla="*/ 1882775 h 1914525"/>
              <a:gd name="connsiteX4-249" fmla="*/ 19187 w 1274959"/>
              <a:gd name="connsiteY4-250" fmla="*/ 0 h 1914525"/>
              <a:gd name="connsiteX0-251" fmla="*/ 611 w 1275433"/>
              <a:gd name="connsiteY0-252" fmla="*/ 0 h 1914525"/>
              <a:gd name="connsiteX1-253" fmla="*/ 1275374 w 1275433"/>
              <a:gd name="connsiteY1-254" fmla="*/ 44450 h 1914525"/>
              <a:gd name="connsiteX2-255" fmla="*/ 1224574 w 1275433"/>
              <a:gd name="connsiteY2-256" fmla="*/ 1914525 h 1914525"/>
              <a:gd name="connsiteX3-257" fmla="*/ 611 w 1275433"/>
              <a:gd name="connsiteY3-258" fmla="*/ 1882775 h 1914525"/>
              <a:gd name="connsiteX4-259" fmla="*/ 611 w 1275433"/>
              <a:gd name="connsiteY4-260" fmla="*/ 0 h 1914525"/>
              <a:gd name="connsiteX0-261" fmla="*/ 611 w 1288122"/>
              <a:gd name="connsiteY0-262" fmla="*/ 0 h 1914525"/>
              <a:gd name="connsiteX1-263" fmla="*/ 1288074 w 1288122"/>
              <a:gd name="connsiteY1-264" fmla="*/ 44450 h 1914525"/>
              <a:gd name="connsiteX2-265" fmla="*/ 1224574 w 1288122"/>
              <a:gd name="connsiteY2-266" fmla="*/ 1914525 h 1914525"/>
              <a:gd name="connsiteX3-267" fmla="*/ 611 w 1288122"/>
              <a:gd name="connsiteY3-268" fmla="*/ 1882775 h 1914525"/>
              <a:gd name="connsiteX4-269" fmla="*/ 611 w 1288122"/>
              <a:gd name="connsiteY4-270" fmla="*/ 0 h 1914525"/>
              <a:gd name="connsiteX0-271" fmla="*/ 611 w 1288135"/>
              <a:gd name="connsiteY0-272" fmla="*/ 0 h 1914545"/>
              <a:gd name="connsiteX1-273" fmla="*/ 1288074 w 1288135"/>
              <a:gd name="connsiteY1-274" fmla="*/ 44450 h 1914545"/>
              <a:gd name="connsiteX2-275" fmla="*/ 1224574 w 1288135"/>
              <a:gd name="connsiteY2-276" fmla="*/ 1914525 h 1914545"/>
              <a:gd name="connsiteX3-277" fmla="*/ 611 w 1288135"/>
              <a:gd name="connsiteY3-278" fmla="*/ 1882775 h 1914545"/>
              <a:gd name="connsiteX4-279" fmla="*/ 611 w 1288135"/>
              <a:gd name="connsiteY4-280" fmla="*/ 0 h 1914545"/>
              <a:gd name="connsiteX0-281" fmla="*/ 611 w 1288636"/>
              <a:gd name="connsiteY0-282" fmla="*/ 0 h 1914538"/>
              <a:gd name="connsiteX1-283" fmla="*/ 1288074 w 1288636"/>
              <a:gd name="connsiteY1-284" fmla="*/ 44450 h 1914538"/>
              <a:gd name="connsiteX2-285" fmla="*/ 1224574 w 1288636"/>
              <a:gd name="connsiteY2-286" fmla="*/ 1914525 h 1914538"/>
              <a:gd name="connsiteX3-287" fmla="*/ 611 w 1288636"/>
              <a:gd name="connsiteY3-288" fmla="*/ 1882775 h 1914538"/>
              <a:gd name="connsiteX4-289" fmla="*/ 611 w 1288636"/>
              <a:gd name="connsiteY4-290" fmla="*/ 0 h 1914538"/>
              <a:gd name="connsiteX0-291" fmla="*/ 1791 w 1289816"/>
              <a:gd name="connsiteY0-292" fmla="*/ 118 h 1914656"/>
              <a:gd name="connsiteX1-293" fmla="*/ 1289254 w 1289816"/>
              <a:gd name="connsiteY1-294" fmla="*/ 44568 h 1914656"/>
              <a:gd name="connsiteX2-295" fmla="*/ 1225754 w 1289816"/>
              <a:gd name="connsiteY2-296" fmla="*/ 1914643 h 1914656"/>
              <a:gd name="connsiteX3-297" fmla="*/ 1791 w 1289816"/>
              <a:gd name="connsiteY3-298" fmla="*/ 1882893 h 1914656"/>
              <a:gd name="connsiteX4-299" fmla="*/ 1791 w 1289816"/>
              <a:gd name="connsiteY4-300" fmla="*/ 118 h 1914656"/>
              <a:gd name="connsiteX0-301" fmla="*/ 764 w 1288789"/>
              <a:gd name="connsiteY0-302" fmla="*/ 80 h 1914618"/>
              <a:gd name="connsiteX1-303" fmla="*/ 1288227 w 1288789"/>
              <a:gd name="connsiteY1-304" fmla="*/ 44530 h 1914618"/>
              <a:gd name="connsiteX2-305" fmla="*/ 1224727 w 1288789"/>
              <a:gd name="connsiteY2-306" fmla="*/ 1914605 h 1914618"/>
              <a:gd name="connsiteX3-307" fmla="*/ 764 w 1288789"/>
              <a:gd name="connsiteY3-308" fmla="*/ 1882855 h 1914618"/>
              <a:gd name="connsiteX4-309" fmla="*/ 764 w 1288789"/>
              <a:gd name="connsiteY4-310" fmla="*/ 80 h 1914618"/>
              <a:gd name="connsiteX0-311" fmla="*/ 764 w 1288789"/>
              <a:gd name="connsiteY0-312" fmla="*/ 80 h 1914618"/>
              <a:gd name="connsiteX1-313" fmla="*/ 1288227 w 1288789"/>
              <a:gd name="connsiteY1-314" fmla="*/ 44530 h 1914618"/>
              <a:gd name="connsiteX2-315" fmla="*/ 1224727 w 1288789"/>
              <a:gd name="connsiteY2-316" fmla="*/ 1914605 h 1914618"/>
              <a:gd name="connsiteX3-317" fmla="*/ 764 w 1288789"/>
              <a:gd name="connsiteY3-318" fmla="*/ 1882855 h 1914618"/>
              <a:gd name="connsiteX4-319" fmla="*/ 764 w 1288789"/>
              <a:gd name="connsiteY4-320" fmla="*/ 80 h 191461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88789" h="1914618">
                <a:moveTo>
                  <a:pt x="764" y="80"/>
                </a:moveTo>
                <a:lnTo>
                  <a:pt x="1288227" y="44530"/>
                </a:lnTo>
                <a:cubicBezTo>
                  <a:pt x="1295106" y="33947"/>
                  <a:pt x="1236898" y="1920426"/>
                  <a:pt x="1224727" y="1914605"/>
                </a:cubicBezTo>
                <a:lnTo>
                  <a:pt x="764" y="1882855"/>
                </a:lnTo>
                <a:cubicBezTo>
                  <a:pt x="3410" y="1901905"/>
                  <a:pt x="-1881" y="-14208"/>
                  <a:pt x="764" y="8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effectLst>
            <a:innerShdw blurRad="50800">
              <a:prstClr val="black"/>
            </a:innerShdw>
          </a:effectLst>
          <a:scene3d>
            <a:camera prst="perspectiveHeroicExtremeLeftFacing" fov="4200000">
              <a:rot lat="20835343" lon="1589851" rev="21139296"/>
            </a:camera>
            <a:lightRig rig="threePt" dir="t"/>
          </a:scene3d>
        </p:spPr>
        <p:txBody>
          <a:bodyPr/>
          <a:lstStyle>
            <a:lvl1pPr marL="0" indent="0">
              <a:buNone/>
              <a:defRPr sz="1100"/>
            </a:lvl1pPr>
          </a:lstStyle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49498" y="3697244"/>
            <a:ext cx="6321509" cy="3160756"/>
          </a:xfrm>
          <a:custGeom>
            <a:avLst/>
            <a:gdLst>
              <a:gd name="connsiteX0" fmla="*/ 3160755 w 6321509"/>
              <a:gd name="connsiteY0" fmla="*/ 0 h 3160756"/>
              <a:gd name="connsiteX1" fmla="*/ 6321509 w 6321509"/>
              <a:gd name="connsiteY1" fmla="*/ 3160755 h 3160756"/>
              <a:gd name="connsiteX2" fmla="*/ 6321509 w 6321509"/>
              <a:gd name="connsiteY2" fmla="*/ 3160756 h 3160756"/>
              <a:gd name="connsiteX3" fmla="*/ 0 w 6321509"/>
              <a:gd name="connsiteY3" fmla="*/ 3160756 h 3160756"/>
              <a:gd name="connsiteX4" fmla="*/ 0 w 6321509"/>
              <a:gd name="connsiteY4" fmla="*/ 3160755 h 3160756"/>
              <a:gd name="connsiteX5" fmla="*/ 3160755 w 6321509"/>
              <a:gd name="connsiteY5" fmla="*/ 0 h 316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21509" h="3160756">
                <a:moveTo>
                  <a:pt x="3160755" y="0"/>
                </a:moveTo>
                <a:cubicBezTo>
                  <a:pt x="4906392" y="0"/>
                  <a:pt x="6321509" y="1415118"/>
                  <a:pt x="6321509" y="3160755"/>
                </a:cubicBezTo>
                <a:lnTo>
                  <a:pt x="6321509" y="3160756"/>
                </a:lnTo>
                <a:lnTo>
                  <a:pt x="0" y="3160756"/>
                </a:lnTo>
                <a:lnTo>
                  <a:pt x="0" y="3160755"/>
                </a:lnTo>
                <a:cubicBezTo>
                  <a:pt x="0" y="1415118"/>
                  <a:pt x="1415118" y="0"/>
                  <a:pt x="3160755" y="0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369611" y="0"/>
            <a:ext cx="6321509" cy="3160756"/>
          </a:xfrm>
          <a:custGeom>
            <a:avLst/>
            <a:gdLst>
              <a:gd name="connsiteX0" fmla="*/ 0 w 6321509"/>
              <a:gd name="connsiteY0" fmla="*/ 0 h 3160756"/>
              <a:gd name="connsiteX1" fmla="*/ 6321509 w 6321509"/>
              <a:gd name="connsiteY1" fmla="*/ 0 h 3160756"/>
              <a:gd name="connsiteX2" fmla="*/ 6321509 w 6321509"/>
              <a:gd name="connsiteY2" fmla="*/ 2 h 3160756"/>
              <a:gd name="connsiteX3" fmla="*/ 3160754 w 6321509"/>
              <a:gd name="connsiteY3" fmla="*/ 3160756 h 3160756"/>
              <a:gd name="connsiteX4" fmla="*/ 0 w 6321509"/>
              <a:gd name="connsiteY4" fmla="*/ 2 h 316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1509" h="3160756">
                <a:moveTo>
                  <a:pt x="0" y="0"/>
                </a:moveTo>
                <a:lnTo>
                  <a:pt x="6321509" y="0"/>
                </a:lnTo>
                <a:lnTo>
                  <a:pt x="6321509" y="2"/>
                </a:lnTo>
                <a:cubicBezTo>
                  <a:pt x="6321509" y="1745639"/>
                  <a:pt x="4906392" y="3160756"/>
                  <a:pt x="3160754" y="3160756"/>
                </a:cubicBezTo>
                <a:cubicBezTo>
                  <a:pt x="1415118" y="3160756"/>
                  <a:pt x="0" y="1745639"/>
                  <a:pt x="0" y="2"/>
                </a:cubicBez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&amp; drop image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5000" decel="9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1" accel="6000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ccel="5000" decel="9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</p:bldLst>
  </p:timing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s (2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6000" y="1269433"/>
            <a:ext cx="5291138" cy="29797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x-none" dirty="0"/>
          </a:p>
        </p:txBody>
      </p:sp>
    </p:spTree>
  </p:cSld>
  <p:clrMapOvr>
    <a:masterClrMapping/>
  </p:clrMapOvr>
  <p:transition spd="med"/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5537777" y="4024161"/>
            <a:ext cx="1024560" cy="1293026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1107811" y="4393399"/>
            <a:ext cx="1024560" cy="1293026"/>
          </a:xfrm>
          <a:prstGeom prst="roundRect">
            <a:avLst>
              <a:gd name="adj" fmla="val 6441"/>
            </a:avLst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572572" y="934939"/>
            <a:ext cx="3811735" cy="4988122"/>
          </a:xfrm>
          <a:prstGeom prst="round1Rect">
            <a:avLst>
              <a:gd name="adj" fmla="val 230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0" sx="85000" sy="85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4" grpId="0" animBg="1"/>
    </p:bldLst>
  </p:timing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604557" y="2783485"/>
            <a:ext cx="1354914" cy="134174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50886" y="2783485"/>
            <a:ext cx="1354914" cy="1341742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429275" cy="5413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853479" y="1067618"/>
            <a:ext cx="6338520" cy="5790382"/>
          </a:xfrm>
          <a:custGeom>
            <a:avLst/>
            <a:gdLst>
              <a:gd name="connsiteX0" fmla="*/ 5376682 w 6338520"/>
              <a:gd name="connsiteY0" fmla="*/ 661 h 5790382"/>
              <a:gd name="connsiteX1" fmla="*/ 6156909 w 6338520"/>
              <a:gd name="connsiteY1" fmla="*/ 624799 h 5790382"/>
              <a:gd name="connsiteX2" fmla="*/ 6338520 w 6338520"/>
              <a:gd name="connsiteY2" fmla="*/ 1302580 h 5790382"/>
              <a:gd name="connsiteX3" fmla="*/ 6338520 w 6338520"/>
              <a:gd name="connsiteY3" fmla="*/ 5790382 h 5790382"/>
              <a:gd name="connsiteX4" fmla="*/ 973068 w 6338520"/>
              <a:gd name="connsiteY4" fmla="*/ 5790382 h 5790382"/>
              <a:gd name="connsiteX5" fmla="*/ 28924 w 6338520"/>
              <a:gd name="connsiteY5" fmla="*/ 2266787 h 5790382"/>
              <a:gd name="connsiteX6" fmla="*/ 624799 w 6338520"/>
              <a:gd name="connsiteY6" fmla="*/ 1234702 h 5790382"/>
              <a:gd name="connsiteX7" fmla="*/ 5124824 w 6338520"/>
              <a:gd name="connsiteY7" fmla="*/ 28924 h 5790382"/>
              <a:gd name="connsiteX8" fmla="*/ 5376682 w 6338520"/>
              <a:gd name="connsiteY8" fmla="*/ 661 h 579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8520" h="5790382">
                <a:moveTo>
                  <a:pt x="5376682" y="661"/>
                </a:moveTo>
                <a:cubicBezTo>
                  <a:pt x="5735642" y="14936"/>
                  <a:pt x="6059039" y="259540"/>
                  <a:pt x="6156909" y="624799"/>
                </a:cubicBezTo>
                <a:lnTo>
                  <a:pt x="6338520" y="1302580"/>
                </a:lnTo>
                <a:lnTo>
                  <a:pt x="6338520" y="5790382"/>
                </a:lnTo>
                <a:lnTo>
                  <a:pt x="973068" y="5790382"/>
                </a:lnTo>
                <a:lnTo>
                  <a:pt x="28924" y="2266787"/>
                </a:lnTo>
                <a:cubicBezTo>
                  <a:pt x="-91532" y="1817239"/>
                  <a:pt x="175250" y="1355158"/>
                  <a:pt x="624799" y="1234702"/>
                </a:cubicBezTo>
                <a:lnTo>
                  <a:pt x="5124824" y="28924"/>
                </a:lnTo>
                <a:cubicBezTo>
                  <a:pt x="5209114" y="6338"/>
                  <a:pt x="5293845" y="-2633"/>
                  <a:pt x="5376682" y="661"/>
                </a:cubicBezTo>
                <a:close/>
              </a:path>
            </a:pathLst>
          </a:custGeom>
          <a:pattFill prst="pct5">
            <a:fgClr>
              <a:schemeClr val="tx1">
                <a:lumMod val="85000"/>
                <a:lumOff val="1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Rectangle 1"/>
          <p:cNvSpPr/>
          <p:nvPr userDrawn="1"/>
        </p:nvSpPr>
        <p:spPr>
          <a:xfrm flipH="1">
            <a:off x="3" y="4293704"/>
            <a:ext cx="12191996" cy="2564296"/>
          </a:xfrm>
          <a:custGeom>
            <a:avLst/>
            <a:gdLst>
              <a:gd name="connsiteX0" fmla="*/ 0 w 12192000"/>
              <a:gd name="connsiteY0" fmla="*/ 0 h 4025550"/>
              <a:gd name="connsiteX1" fmla="*/ 12192000 w 12192000"/>
              <a:gd name="connsiteY1" fmla="*/ 0 h 4025550"/>
              <a:gd name="connsiteX2" fmla="*/ 12192000 w 12192000"/>
              <a:gd name="connsiteY2" fmla="*/ 4025550 h 4025550"/>
              <a:gd name="connsiteX3" fmla="*/ 0 w 12192000"/>
              <a:gd name="connsiteY3" fmla="*/ 4025550 h 4025550"/>
              <a:gd name="connsiteX4" fmla="*/ 0 w 12192000"/>
              <a:gd name="connsiteY4" fmla="*/ 0 h 4025550"/>
              <a:gd name="connsiteX0-1" fmla="*/ 0 w 12192000"/>
              <a:gd name="connsiteY0-2" fmla="*/ 3 h 4025553"/>
              <a:gd name="connsiteX1-3" fmla="*/ 6927273 w 12192000"/>
              <a:gd name="connsiteY1-4" fmla="*/ 1019117 h 4025553"/>
              <a:gd name="connsiteX2-5" fmla="*/ 12192000 w 12192000"/>
              <a:gd name="connsiteY2-6" fmla="*/ 3 h 4025553"/>
              <a:gd name="connsiteX3-7" fmla="*/ 12192000 w 12192000"/>
              <a:gd name="connsiteY3-8" fmla="*/ 4025553 h 4025553"/>
              <a:gd name="connsiteX4-9" fmla="*/ 0 w 12192000"/>
              <a:gd name="connsiteY4-10" fmla="*/ 4025553 h 4025553"/>
              <a:gd name="connsiteX5" fmla="*/ 0 w 12192000"/>
              <a:gd name="connsiteY5" fmla="*/ 3 h 4025553"/>
              <a:gd name="connsiteX0-11" fmla="*/ 0 w 12192000"/>
              <a:gd name="connsiteY0-12" fmla="*/ 86273 h 4111823"/>
              <a:gd name="connsiteX1-13" fmla="*/ 6927273 w 12192000"/>
              <a:gd name="connsiteY1-14" fmla="*/ 1105387 h 4111823"/>
              <a:gd name="connsiteX2-15" fmla="*/ 12192000 w 12192000"/>
              <a:gd name="connsiteY2-16" fmla="*/ 86273 h 4111823"/>
              <a:gd name="connsiteX3-17" fmla="*/ 12192000 w 12192000"/>
              <a:gd name="connsiteY3-18" fmla="*/ 4111823 h 4111823"/>
              <a:gd name="connsiteX4-19" fmla="*/ 0 w 12192000"/>
              <a:gd name="connsiteY4-20" fmla="*/ 4111823 h 4111823"/>
              <a:gd name="connsiteX5-21" fmla="*/ 0 w 12192000"/>
              <a:gd name="connsiteY5-22" fmla="*/ 86273 h 4111823"/>
              <a:gd name="connsiteX0-23" fmla="*/ 0 w 12192000"/>
              <a:gd name="connsiteY0-24" fmla="*/ 56276 h 4081826"/>
              <a:gd name="connsiteX1-25" fmla="*/ 6927273 w 12192000"/>
              <a:gd name="connsiteY1-26" fmla="*/ 1075390 h 4081826"/>
              <a:gd name="connsiteX2-27" fmla="*/ 12192000 w 12192000"/>
              <a:gd name="connsiteY2-28" fmla="*/ 56276 h 4081826"/>
              <a:gd name="connsiteX3-29" fmla="*/ 12192000 w 12192000"/>
              <a:gd name="connsiteY3-30" fmla="*/ 4081826 h 4081826"/>
              <a:gd name="connsiteX4-31" fmla="*/ 0 w 12192000"/>
              <a:gd name="connsiteY4-32" fmla="*/ 4081826 h 4081826"/>
              <a:gd name="connsiteX5-33" fmla="*/ 0 w 12192000"/>
              <a:gd name="connsiteY5-34" fmla="*/ 56276 h 4081826"/>
              <a:gd name="connsiteX0-35" fmla="*/ 0 w 12225867"/>
              <a:gd name="connsiteY0-36" fmla="*/ 1574800 h 4025550"/>
              <a:gd name="connsiteX1-37" fmla="*/ 6961140 w 12225867"/>
              <a:gd name="connsiteY1-38" fmla="*/ 1019114 h 4025550"/>
              <a:gd name="connsiteX2-39" fmla="*/ 12225867 w 12225867"/>
              <a:gd name="connsiteY2-40" fmla="*/ 0 h 4025550"/>
              <a:gd name="connsiteX3-41" fmla="*/ 12225867 w 12225867"/>
              <a:gd name="connsiteY3-42" fmla="*/ 4025550 h 4025550"/>
              <a:gd name="connsiteX4-43" fmla="*/ 33867 w 12225867"/>
              <a:gd name="connsiteY4-44" fmla="*/ 4025550 h 4025550"/>
              <a:gd name="connsiteX5-45" fmla="*/ 0 w 12225867"/>
              <a:gd name="connsiteY5-46" fmla="*/ 1574800 h 4025550"/>
              <a:gd name="connsiteX0-47" fmla="*/ 0 w 12225867"/>
              <a:gd name="connsiteY0-48" fmla="*/ 1614810 h 4065560"/>
              <a:gd name="connsiteX1-49" fmla="*/ 6961140 w 12225867"/>
              <a:gd name="connsiteY1-50" fmla="*/ 1059124 h 4065560"/>
              <a:gd name="connsiteX2-51" fmla="*/ 12225867 w 12225867"/>
              <a:gd name="connsiteY2-52" fmla="*/ 40010 h 4065560"/>
              <a:gd name="connsiteX3-53" fmla="*/ 12225867 w 12225867"/>
              <a:gd name="connsiteY3-54" fmla="*/ 4065560 h 4065560"/>
              <a:gd name="connsiteX4-55" fmla="*/ 33867 w 12225867"/>
              <a:gd name="connsiteY4-56" fmla="*/ 4065560 h 4065560"/>
              <a:gd name="connsiteX5-57" fmla="*/ 0 w 12225867"/>
              <a:gd name="connsiteY5-58" fmla="*/ 1614810 h 4065560"/>
              <a:gd name="connsiteX0-59" fmla="*/ 0 w 12208934"/>
              <a:gd name="connsiteY0-60" fmla="*/ 2573867 h 4025550"/>
              <a:gd name="connsiteX1-61" fmla="*/ 6944207 w 12208934"/>
              <a:gd name="connsiteY1-62" fmla="*/ 1019114 h 4025550"/>
              <a:gd name="connsiteX2-63" fmla="*/ 12208934 w 12208934"/>
              <a:gd name="connsiteY2-64" fmla="*/ 0 h 4025550"/>
              <a:gd name="connsiteX3-65" fmla="*/ 12208934 w 12208934"/>
              <a:gd name="connsiteY3-66" fmla="*/ 4025550 h 4025550"/>
              <a:gd name="connsiteX4-67" fmla="*/ 16934 w 12208934"/>
              <a:gd name="connsiteY4-68" fmla="*/ 4025550 h 4025550"/>
              <a:gd name="connsiteX5-69" fmla="*/ 0 w 12208934"/>
              <a:gd name="connsiteY5-70" fmla="*/ 2573867 h 4025550"/>
              <a:gd name="connsiteX0-71" fmla="*/ 0 w 12208934"/>
              <a:gd name="connsiteY0-72" fmla="*/ 2939331 h 4391014"/>
              <a:gd name="connsiteX1-73" fmla="*/ 6944207 w 12208934"/>
              <a:gd name="connsiteY1-74" fmla="*/ 1384578 h 4391014"/>
              <a:gd name="connsiteX2-75" fmla="*/ 12208934 w 12208934"/>
              <a:gd name="connsiteY2-76" fmla="*/ 365464 h 4391014"/>
              <a:gd name="connsiteX3-77" fmla="*/ 12208934 w 12208934"/>
              <a:gd name="connsiteY3-78" fmla="*/ 4391014 h 4391014"/>
              <a:gd name="connsiteX4-79" fmla="*/ 16934 w 12208934"/>
              <a:gd name="connsiteY4-80" fmla="*/ 4391014 h 4391014"/>
              <a:gd name="connsiteX5-81" fmla="*/ 0 w 12208934"/>
              <a:gd name="connsiteY5-82" fmla="*/ 2939331 h 4391014"/>
              <a:gd name="connsiteX0-83" fmla="*/ 0 w 12208934"/>
              <a:gd name="connsiteY0-84" fmla="*/ 3281020 h 4732703"/>
              <a:gd name="connsiteX1-85" fmla="*/ 6944207 w 12208934"/>
              <a:gd name="connsiteY1-86" fmla="*/ 1726267 h 4732703"/>
              <a:gd name="connsiteX2-87" fmla="*/ 12208934 w 12208934"/>
              <a:gd name="connsiteY2-88" fmla="*/ 707153 h 4732703"/>
              <a:gd name="connsiteX3-89" fmla="*/ 12208934 w 12208934"/>
              <a:gd name="connsiteY3-90" fmla="*/ 4732703 h 4732703"/>
              <a:gd name="connsiteX4-91" fmla="*/ 16934 w 12208934"/>
              <a:gd name="connsiteY4-92" fmla="*/ 4732703 h 4732703"/>
              <a:gd name="connsiteX5-93" fmla="*/ 0 w 12208934"/>
              <a:gd name="connsiteY5-94" fmla="*/ 3281020 h 4732703"/>
              <a:gd name="connsiteX0-95" fmla="*/ 0 w 12208934"/>
              <a:gd name="connsiteY0-96" fmla="*/ 3169177 h 4620860"/>
              <a:gd name="connsiteX1-97" fmla="*/ 6944207 w 12208934"/>
              <a:gd name="connsiteY1-98" fmla="*/ 1614424 h 4620860"/>
              <a:gd name="connsiteX2-99" fmla="*/ 12208934 w 12208934"/>
              <a:gd name="connsiteY2-100" fmla="*/ 595310 h 4620860"/>
              <a:gd name="connsiteX3-101" fmla="*/ 12208934 w 12208934"/>
              <a:gd name="connsiteY3-102" fmla="*/ 4620860 h 4620860"/>
              <a:gd name="connsiteX4-103" fmla="*/ 16934 w 12208934"/>
              <a:gd name="connsiteY4-104" fmla="*/ 4620860 h 4620860"/>
              <a:gd name="connsiteX5-105" fmla="*/ 0 w 12208934"/>
              <a:gd name="connsiteY5-106" fmla="*/ 3169177 h 4620860"/>
              <a:gd name="connsiteX0-107" fmla="*/ 90072 w 12282072"/>
              <a:gd name="connsiteY0-108" fmla="*/ 4620860 h 4620860"/>
              <a:gd name="connsiteX1-109" fmla="*/ 7017345 w 12282072"/>
              <a:gd name="connsiteY1-110" fmla="*/ 1614424 h 4620860"/>
              <a:gd name="connsiteX2-111" fmla="*/ 12282072 w 12282072"/>
              <a:gd name="connsiteY2-112" fmla="*/ 595310 h 4620860"/>
              <a:gd name="connsiteX3-113" fmla="*/ 12282072 w 12282072"/>
              <a:gd name="connsiteY3-114" fmla="*/ 4620860 h 4620860"/>
              <a:gd name="connsiteX4-115" fmla="*/ 90072 w 12282072"/>
              <a:gd name="connsiteY4-116" fmla="*/ 4620860 h 4620860"/>
              <a:gd name="connsiteX0-117" fmla="*/ 89076 w 12281076"/>
              <a:gd name="connsiteY0-118" fmla="*/ 4620860 h 4620860"/>
              <a:gd name="connsiteX1-119" fmla="*/ 7016349 w 12281076"/>
              <a:gd name="connsiteY1-120" fmla="*/ 1614424 h 4620860"/>
              <a:gd name="connsiteX2-121" fmla="*/ 12281076 w 12281076"/>
              <a:gd name="connsiteY2-122" fmla="*/ 595310 h 4620860"/>
              <a:gd name="connsiteX3-123" fmla="*/ 12281076 w 12281076"/>
              <a:gd name="connsiteY3-124" fmla="*/ 4620860 h 4620860"/>
              <a:gd name="connsiteX4-125" fmla="*/ 89076 w 12281076"/>
              <a:gd name="connsiteY4-126" fmla="*/ 4620860 h 4620860"/>
              <a:gd name="connsiteX0-127" fmla="*/ 115088 w 12307088"/>
              <a:gd name="connsiteY0-128" fmla="*/ 4586572 h 4586572"/>
              <a:gd name="connsiteX1-129" fmla="*/ 7042361 w 12307088"/>
              <a:gd name="connsiteY1-130" fmla="*/ 1580136 h 4586572"/>
              <a:gd name="connsiteX2-131" fmla="*/ 12307088 w 12307088"/>
              <a:gd name="connsiteY2-132" fmla="*/ 561022 h 4586572"/>
              <a:gd name="connsiteX3-133" fmla="*/ 12307088 w 12307088"/>
              <a:gd name="connsiteY3-134" fmla="*/ 4586572 h 4586572"/>
              <a:gd name="connsiteX4-135" fmla="*/ 115088 w 12307088"/>
              <a:gd name="connsiteY4-136" fmla="*/ 4586572 h 4586572"/>
              <a:gd name="connsiteX0-137" fmla="*/ 175468 w 12367468"/>
              <a:gd name="connsiteY0-138" fmla="*/ 4356274 h 4356274"/>
              <a:gd name="connsiteX1-139" fmla="*/ 5308175 w 12367468"/>
              <a:gd name="connsiteY1-140" fmla="*/ 1727525 h 4356274"/>
              <a:gd name="connsiteX2-141" fmla="*/ 12367468 w 12367468"/>
              <a:gd name="connsiteY2-142" fmla="*/ 330724 h 4356274"/>
              <a:gd name="connsiteX3-143" fmla="*/ 12367468 w 12367468"/>
              <a:gd name="connsiteY3-144" fmla="*/ 4356274 h 4356274"/>
              <a:gd name="connsiteX4-145" fmla="*/ 175468 w 12367468"/>
              <a:gd name="connsiteY4-146" fmla="*/ 4356274 h 4356274"/>
              <a:gd name="connsiteX0-147" fmla="*/ 314876 w 12506876"/>
              <a:gd name="connsiteY0-148" fmla="*/ 4025550 h 4025550"/>
              <a:gd name="connsiteX1-149" fmla="*/ 5447583 w 12506876"/>
              <a:gd name="connsiteY1-150" fmla="*/ 1396801 h 4025550"/>
              <a:gd name="connsiteX2-151" fmla="*/ 12506876 w 12506876"/>
              <a:gd name="connsiteY2-152" fmla="*/ 0 h 4025550"/>
              <a:gd name="connsiteX3-153" fmla="*/ 12506876 w 12506876"/>
              <a:gd name="connsiteY3-154" fmla="*/ 4025550 h 4025550"/>
              <a:gd name="connsiteX4-155" fmla="*/ 314876 w 12506876"/>
              <a:gd name="connsiteY4-156" fmla="*/ 4025550 h 4025550"/>
              <a:gd name="connsiteX0-157" fmla="*/ 88882 w 12280882"/>
              <a:gd name="connsiteY0-158" fmla="*/ 4048659 h 4048659"/>
              <a:gd name="connsiteX1-159" fmla="*/ 5221589 w 12280882"/>
              <a:gd name="connsiteY1-160" fmla="*/ 1419910 h 4048659"/>
              <a:gd name="connsiteX2-161" fmla="*/ 12280882 w 12280882"/>
              <a:gd name="connsiteY2-162" fmla="*/ 23109 h 4048659"/>
              <a:gd name="connsiteX3-163" fmla="*/ 12280882 w 12280882"/>
              <a:gd name="connsiteY3-164" fmla="*/ 4048659 h 4048659"/>
              <a:gd name="connsiteX4-165" fmla="*/ 88882 w 12280882"/>
              <a:gd name="connsiteY4-166" fmla="*/ 4048659 h 4048659"/>
              <a:gd name="connsiteX0-167" fmla="*/ 86917 w 12278917"/>
              <a:gd name="connsiteY0-168" fmla="*/ 4169613 h 4169613"/>
              <a:gd name="connsiteX1-169" fmla="*/ 5366720 w 12278917"/>
              <a:gd name="connsiteY1-170" fmla="*/ 1302325 h 4169613"/>
              <a:gd name="connsiteX2-171" fmla="*/ 12278917 w 12278917"/>
              <a:gd name="connsiteY2-172" fmla="*/ 144063 h 4169613"/>
              <a:gd name="connsiteX3-173" fmla="*/ 12278917 w 12278917"/>
              <a:gd name="connsiteY3-174" fmla="*/ 4169613 h 4169613"/>
              <a:gd name="connsiteX4-175" fmla="*/ 86917 w 12278917"/>
              <a:gd name="connsiteY4-176" fmla="*/ 4169613 h 4169613"/>
              <a:gd name="connsiteX0-177" fmla="*/ 93642 w 12285642"/>
              <a:gd name="connsiteY0-178" fmla="*/ 4783205 h 4783205"/>
              <a:gd name="connsiteX1-179" fmla="*/ 4895817 w 12285642"/>
              <a:gd name="connsiteY1-180" fmla="*/ 988070 h 4783205"/>
              <a:gd name="connsiteX2-181" fmla="*/ 12285642 w 12285642"/>
              <a:gd name="connsiteY2-182" fmla="*/ 757655 h 4783205"/>
              <a:gd name="connsiteX3-183" fmla="*/ 12285642 w 12285642"/>
              <a:gd name="connsiteY3-184" fmla="*/ 4783205 h 4783205"/>
              <a:gd name="connsiteX4-185" fmla="*/ 93642 w 12285642"/>
              <a:gd name="connsiteY4-186" fmla="*/ 4783205 h 4783205"/>
              <a:gd name="connsiteX0-187" fmla="*/ 105548 w 12297548"/>
              <a:gd name="connsiteY0-188" fmla="*/ 4441017 h 4441017"/>
              <a:gd name="connsiteX1-189" fmla="*/ 4211182 w 12297548"/>
              <a:gd name="connsiteY1-190" fmla="*/ 1129976 h 4441017"/>
              <a:gd name="connsiteX2-191" fmla="*/ 12297548 w 12297548"/>
              <a:gd name="connsiteY2-192" fmla="*/ 415467 h 4441017"/>
              <a:gd name="connsiteX3-193" fmla="*/ 12297548 w 12297548"/>
              <a:gd name="connsiteY3-194" fmla="*/ 4441017 h 4441017"/>
              <a:gd name="connsiteX4-195" fmla="*/ 105548 w 12297548"/>
              <a:gd name="connsiteY4-196" fmla="*/ 4441017 h 4441017"/>
              <a:gd name="connsiteX0-197" fmla="*/ 68159 w 18114564"/>
              <a:gd name="connsiteY0-198" fmla="*/ 4025550 h 4025550"/>
              <a:gd name="connsiteX1-199" fmla="*/ 10028198 w 18114564"/>
              <a:gd name="connsiteY1-200" fmla="*/ 714509 h 4025550"/>
              <a:gd name="connsiteX2-201" fmla="*/ 18114564 w 18114564"/>
              <a:gd name="connsiteY2-202" fmla="*/ 0 h 4025550"/>
              <a:gd name="connsiteX3-203" fmla="*/ 18114564 w 18114564"/>
              <a:gd name="connsiteY3-204" fmla="*/ 4025550 h 4025550"/>
              <a:gd name="connsiteX4-205" fmla="*/ 68159 w 18114564"/>
              <a:gd name="connsiteY4-206" fmla="*/ 4025550 h 4025550"/>
              <a:gd name="connsiteX0-207" fmla="*/ 68159 w 18114564"/>
              <a:gd name="connsiteY0-208" fmla="*/ 4025550 h 4025550"/>
              <a:gd name="connsiteX1-209" fmla="*/ 10028198 w 18114564"/>
              <a:gd name="connsiteY1-210" fmla="*/ 714509 h 4025550"/>
              <a:gd name="connsiteX2-211" fmla="*/ 18114564 w 18114564"/>
              <a:gd name="connsiteY2-212" fmla="*/ 0 h 4025550"/>
              <a:gd name="connsiteX3-213" fmla="*/ 18114564 w 18114564"/>
              <a:gd name="connsiteY3-214" fmla="*/ 4025550 h 4025550"/>
              <a:gd name="connsiteX4-215" fmla="*/ 68159 w 18114564"/>
              <a:gd name="connsiteY4-216" fmla="*/ 4025550 h 4025550"/>
              <a:gd name="connsiteX0-217" fmla="*/ 90274 w 18136679"/>
              <a:gd name="connsiteY0-218" fmla="*/ 4025550 h 4025550"/>
              <a:gd name="connsiteX1-219" fmla="*/ 10050313 w 18136679"/>
              <a:gd name="connsiteY1-220" fmla="*/ 714509 h 4025550"/>
              <a:gd name="connsiteX2-221" fmla="*/ 18136679 w 18136679"/>
              <a:gd name="connsiteY2-222" fmla="*/ 0 h 4025550"/>
              <a:gd name="connsiteX3-223" fmla="*/ 18136679 w 18136679"/>
              <a:gd name="connsiteY3-224" fmla="*/ 4025550 h 4025550"/>
              <a:gd name="connsiteX4-225" fmla="*/ 90274 w 18136679"/>
              <a:gd name="connsiteY4-226" fmla="*/ 4025550 h 4025550"/>
              <a:gd name="connsiteX0-227" fmla="*/ 72032 w 18118437"/>
              <a:gd name="connsiteY0-228" fmla="*/ 4025550 h 4025550"/>
              <a:gd name="connsiteX1-229" fmla="*/ 11679543 w 18118437"/>
              <a:gd name="connsiteY1-230" fmla="*/ 1113277 h 4025550"/>
              <a:gd name="connsiteX2-231" fmla="*/ 18118437 w 18118437"/>
              <a:gd name="connsiteY2-232" fmla="*/ 0 h 4025550"/>
              <a:gd name="connsiteX3-233" fmla="*/ 18118437 w 18118437"/>
              <a:gd name="connsiteY3-234" fmla="*/ 4025550 h 4025550"/>
              <a:gd name="connsiteX4-235" fmla="*/ 72032 w 18118437"/>
              <a:gd name="connsiteY4-236" fmla="*/ 4025550 h 4025550"/>
              <a:gd name="connsiteX0-237" fmla="*/ 93369 w 18139774"/>
              <a:gd name="connsiteY0-238" fmla="*/ 4025550 h 4025550"/>
              <a:gd name="connsiteX1-239" fmla="*/ 11700880 w 18139774"/>
              <a:gd name="connsiteY1-240" fmla="*/ 1113277 h 4025550"/>
              <a:gd name="connsiteX2-241" fmla="*/ 18139774 w 18139774"/>
              <a:gd name="connsiteY2-242" fmla="*/ 0 h 4025550"/>
              <a:gd name="connsiteX3-243" fmla="*/ 18139774 w 18139774"/>
              <a:gd name="connsiteY3-244" fmla="*/ 4025550 h 4025550"/>
              <a:gd name="connsiteX4-245" fmla="*/ 93369 w 18139774"/>
              <a:gd name="connsiteY4-246" fmla="*/ 4025550 h 4025550"/>
              <a:gd name="connsiteX0-247" fmla="*/ 185244 w 18231649"/>
              <a:gd name="connsiteY0-248" fmla="*/ 4025550 h 4025550"/>
              <a:gd name="connsiteX1-249" fmla="*/ 8527234 w 18231649"/>
              <a:gd name="connsiteY1-250" fmla="*/ 1323155 h 4025550"/>
              <a:gd name="connsiteX2-251" fmla="*/ 18231649 w 18231649"/>
              <a:gd name="connsiteY2-252" fmla="*/ 0 h 4025550"/>
              <a:gd name="connsiteX3-253" fmla="*/ 18231649 w 18231649"/>
              <a:gd name="connsiteY3-254" fmla="*/ 4025550 h 4025550"/>
              <a:gd name="connsiteX4-255" fmla="*/ 185244 w 18231649"/>
              <a:gd name="connsiteY4-256" fmla="*/ 4025550 h 4025550"/>
              <a:gd name="connsiteX0-257" fmla="*/ 123908 w 18170313"/>
              <a:gd name="connsiteY0-258" fmla="*/ 4025550 h 4025550"/>
              <a:gd name="connsiteX1-259" fmla="*/ 8465898 w 18170313"/>
              <a:gd name="connsiteY1-260" fmla="*/ 1323155 h 4025550"/>
              <a:gd name="connsiteX2-261" fmla="*/ 18170313 w 18170313"/>
              <a:gd name="connsiteY2-262" fmla="*/ 0 h 4025550"/>
              <a:gd name="connsiteX3-263" fmla="*/ 18170313 w 18170313"/>
              <a:gd name="connsiteY3-264" fmla="*/ 4025550 h 4025550"/>
              <a:gd name="connsiteX4-265" fmla="*/ 123908 w 18170313"/>
              <a:gd name="connsiteY4-266" fmla="*/ 4025550 h 4025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170313" h="4025550">
                <a:moveTo>
                  <a:pt x="123908" y="4025550"/>
                </a:moveTo>
                <a:cubicBezTo>
                  <a:pt x="-753547" y="3524477"/>
                  <a:pt x="3134054" y="-104699"/>
                  <a:pt x="8465898" y="1323155"/>
                </a:cubicBezTo>
                <a:cubicBezTo>
                  <a:pt x="13797742" y="2751009"/>
                  <a:pt x="16415404" y="339705"/>
                  <a:pt x="18170313" y="0"/>
                </a:cubicBezTo>
                <a:lnTo>
                  <a:pt x="18170313" y="4025550"/>
                </a:lnTo>
                <a:lnTo>
                  <a:pt x="123908" y="4025550"/>
                </a:lnTo>
                <a:close/>
              </a:path>
            </a:pathLst>
          </a:custGeom>
          <a:gradFill flip="none" rotWithShape="1">
            <a:gsLst>
              <a:gs pos="0">
                <a:srgbClr val="DEFAFB"/>
              </a:gs>
              <a:gs pos="100000">
                <a:srgbClr val="DEFAFB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4803"/>
      </p:ext>
    </p:extLst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563040" y="1143776"/>
            <a:ext cx="1401099" cy="1371600"/>
          </a:xfrm>
          <a:custGeom>
            <a:avLst/>
            <a:gdLst>
              <a:gd name="connsiteX0" fmla="*/ 154867 w 1401099"/>
              <a:gd name="connsiteY0" fmla="*/ 0 h 1371600"/>
              <a:gd name="connsiteX1" fmla="*/ 1401099 w 1401099"/>
              <a:gd name="connsiteY1" fmla="*/ 0 h 1371600"/>
              <a:gd name="connsiteX2" fmla="*/ 1401099 w 1401099"/>
              <a:gd name="connsiteY2" fmla="*/ 1371600 h 1371600"/>
              <a:gd name="connsiteX3" fmla="*/ 154867 w 1401099"/>
              <a:gd name="connsiteY3" fmla="*/ 1371600 h 1371600"/>
              <a:gd name="connsiteX4" fmla="*/ 0 w 1401099"/>
              <a:gd name="connsiteY4" fmla="*/ 1216733 h 1371600"/>
              <a:gd name="connsiteX5" fmla="*/ 0 w 1401099"/>
              <a:gd name="connsiteY5" fmla="*/ 154867 h 1371600"/>
              <a:gd name="connsiteX6" fmla="*/ 154867 w 1401099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099" h="1371600">
                <a:moveTo>
                  <a:pt x="154867" y="0"/>
                </a:moveTo>
                <a:lnTo>
                  <a:pt x="1401099" y="0"/>
                </a:lnTo>
                <a:lnTo>
                  <a:pt x="1401099" y="1371600"/>
                </a:lnTo>
                <a:lnTo>
                  <a:pt x="154867" y="1371600"/>
                </a:lnTo>
                <a:cubicBezTo>
                  <a:pt x="69336" y="1371600"/>
                  <a:pt x="0" y="1302264"/>
                  <a:pt x="0" y="1216733"/>
                </a:cubicBezTo>
                <a:lnTo>
                  <a:pt x="0" y="154867"/>
                </a:lnTo>
                <a:cubicBezTo>
                  <a:pt x="0" y="69336"/>
                  <a:pt x="69336" y="0"/>
                  <a:pt x="154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563041" y="2689547"/>
            <a:ext cx="1401099" cy="1371600"/>
          </a:xfrm>
          <a:custGeom>
            <a:avLst/>
            <a:gdLst>
              <a:gd name="connsiteX0" fmla="*/ 154867 w 1401099"/>
              <a:gd name="connsiteY0" fmla="*/ 0 h 1371600"/>
              <a:gd name="connsiteX1" fmla="*/ 1401099 w 1401099"/>
              <a:gd name="connsiteY1" fmla="*/ 0 h 1371600"/>
              <a:gd name="connsiteX2" fmla="*/ 1401099 w 1401099"/>
              <a:gd name="connsiteY2" fmla="*/ 1371600 h 1371600"/>
              <a:gd name="connsiteX3" fmla="*/ 154867 w 1401099"/>
              <a:gd name="connsiteY3" fmla="*/ 1371600 h 1371600"/>
              <a:gd name="connsiteX4" fmla="*/ 0 w 1401099"/>
              <a:gd name="connsiteY4" fmla="*/ 1216733 h 1371600"/>
              <a:gd name="connsiteX5" fmla="*/ 0 w 1401099"/>
              <a:gd name="connsiteY5" fmla="*/ 154867 h 1371600"/>
              <a:gd name="connsiteX6" fmla="*/ 154867 w 1401099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099" h="1371600">
                <a:moveTo>
                  <a:pt x="154867" y="0"/>
                </a:moveTo>
                <a:lnTo>
                  <a:pt x="1401099" y="0"/>
                </a:lnTo>
                <a:lnTo>
                  <a:pt x="1401099" y="1371600"/>
                </a:lnTo>
                <a:lnTo>
                  <a:pt x="154867" y="1371600"/>
                </a:lnTo>
                <a:cubicBezTo>
                  <a:pt x="69336" y="1371600"/>
                  <a:pt x="0" y="1302264"/>
                  <a:pt x="0" y="1216733"/>
                </a:cubicBezTo>
                <a:lnTo>
                  <a:pt x="0" y="154867"/>
                </a:lnTo>
                <a:cubicBezTo>
                  <a:pt x="0" y="69336"/>
                  <a:pt x="69336" y="0"/>
                  <a:pt x="154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563041" y="4235318"/>
            <a:ext cx="1401099" cy="1371600"/>
          </a:xfrm>
          <a:custGeom>
            <a:avLst/>
            <a:gdLst>
              <a:gd name="connsiteX0" fmla="*/ 154867 w 1401099"/>
              <a:gd name="connsiteY0" fmla="*/ 0 h 1371600"/>
              <a:gd name="connsiteX1" fmla="*/ 1401099 w 1401099"/>
              <a:gd name="connsiteY1" fmla="*/ 0 h 1371600"/>
              <a:gd name="connsiteX2" fmla="*/ 1401099 w 1401099"/>
              <a:gd name="connsiteY2" fmla="*/ 1371600 h 1371600"/>
              <a:gd name="connsiteX3" fmla="*/ 154867 w 1401099"/>
              <a:gd name="connsiteY3" fmla="*/ 1371600 h 1371600"/>
              <a:gd name="connsiteX4" fmla="*/ 0 w 1401099"/>
              <a:gd name="connsiteY4" fmla="*/ 1216733 h 1371600"/>
              <a:gd name="connsiteX5" fmla="*/ 0 w 1401099"/>
              <a:gd name="connsiteY5" fmla="*/ 154867 h 1371600"/>
              <a:gd name="connsiteX6" fmla="*/ 154867 w 1401099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1099" h="1371600">
                <a:moveTo>
                  <a:pt x="154867" y="0"/>
                </a:moveTo>
                <a:lnTo>
                  <a:pt x="1401099" y="0"/>
                </a:lnTo>
                <a:lnTo>
                  <a:pt x="1401099" y="1371600"/>
                </a:lnTo>
                <a:lnTo>
                  <a:pt x="154867" y="1371600"/>
                </a:lnTo>
                <a:cubicBezTo>
                  <a:pt x="69336" y="1371600"/>
                  <a:pt x="0" y="1302264"/>
                  <a:pt x="0" y="1216733"/>
                </a:cubicBezTo>
                <a:lnTo>
                  <a:pt x="0" y="154867"/>
                </a:lnTo>
                <a:cubicBezTo>
                  <a:pt x="0" y="69336"/>
                  <a:pt x="69336" y="0"/>
                  <a:pt x="154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27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</p:bldLst>
  </p:timing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4649843" y="3390424"/>
            <a:ext cx="1474788" cy="14604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9524150" y="1528363"/>
            <a:ext cx="1474788" cy="14604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9981507" y="4580127"/>
            <a:ext cx="1474788" cy="146045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42761" y="3916440"/>
            <a:ext cx="2313058" cy="2313056"/>
          </a:xfrm>
          <a:custGeom>
            <a:avLst/>
            <a:gdLst>
              <a:gd name="connsiteX0" fmla="*/ 1156529 w 2313058"/>
              <a:gd name="connsiteY0" fmla="*/ 0 h 2313056"/>
              <a:gd name="connsiteX1" fmla="*/ 2313058 w 2313058"/>
              <a:gd name="connsiteY1" fmla="*/ 1156528 h 2313056"/>
              <a:gd name="connsiteX2" fmla="*/ 1156529 w 2313058"/>
              <a:gd name="connsiteY2" fmla="*/ 2313056 h 2313056"/>
              <a:gd name="connsiteX3" fmla="*/ 0 w 2313058"/>
              <a:gd name="connsiteY3" fmla="*/ 1156528 h 2313056"/>
              <a:gd name="connsiteX4" fmla="*/ 1156529 w 2313058"/>
              <a:gd name="connsiteY4" fmla="*/ 0 h 231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3058" h="2313056">
                <a:moveTo>
                  <a:pt x="1156529" y="0"/>
                </a:moveTo>
                <a:cubicBezTo>
                  <a:pt x="1795262" y="0"/>
                  <a:pt x="2313058" y="517795"/>
                  <a:pt x="2313058" y="1156528"/>
                </a:cubicBezTo>
                <a:cubicBezTo>
                  <a:pt x="2313058" y="1795261"/>
                  <a:pt x="1795262" y="2313056"/>
                  <a:pt x="1156529" y="2313056"/>
                </a:cubicBezTo>
                <a:cubicBezTo>
                  <a:pt x="517796" y="2313056"/>
                  <a:pt x="0" y="1795261"/>
                  <a:pt x="0" y="1156528"/>
                </a:cubicBezTo>
                <a:cubicBezTo>
                  <a:pt x="0" y="517795"/>
                  <a:pt x="517796" y="0"/>
                  <a:pt x="115652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7668820" y="1594577"/>
            <a:ext cx="3287938" cy="3287938"/>
          </a:xfrm>
          <a:custGeom>
            <a:avLst/>
            <a:gdLst>
              <a:gd name="connsiteX0" fmla="*/ 1643969 w 3287938"/>
              <a:gd name="connsiteY0" fmla="*/ 0 h 3287938"/>
              <a:gd name="connsiteX1" fmla="*/ 3287938 w 3287938"/>
              <a:gd name="connsiteY1" fmla="*/ 1643969 h 3287938"/>
              <a:gd name="connsiteX2" fmla="*/ 1643969 w 3287938"/>
              <a:gd name="connsiteY2" fmla="*/ 3287938 h 3287938"/>
              <a:gd name="connsiteX3" fmla="*/ 0 w 3287938"/>
              <a:gd name="connsiteY3" fmla="*/ 1643969 h 3287938"/>
              <a:gd name="connsiteX4" fmla="*/ 1643969 w 3287938"/>
              <a:gd name="connsiteY4" fmla="*/ 0 h 328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938" h="3287938">
                <a:moveTo>
                  <a:pt x="1643969" y="0"/>
                </a:moveTo>
                <a:cubicBezTo>
                  <a:pt x="2551908" y="0"/>
                  <a:pt x="3287938" y="736030"/>
                  <a:pt x="3287938" y="1643969"/>
                </a:cubicBezTo>
                <a:cubicBezTo>
                  <a:pt x="3287938" y="2551908"/>
                  <a:pt x="2551908" y="3287938"/>
                  <a:pt x="1643969" y="3287938"/>
                </a:cubicBezTo>
                <a:cubicBezTo>
                  <a:pt x="736030" y="3287938"/>
                  <a:pt x="0" y="2551908"/>
                  <a:pt x="0" y="1643969"/>
                </a:cubicBezTo>
                <a:cubicBezTo>
                  <a:pt x="0" y="736030"/>
                  <a:pt x="736030" y="0"/>
                  <a:pt x="164396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928914" y="597978"/>
            <a:ext cx="5167087" cy="1759856"/>
          </a:xfrm>
          <a:custGeom>
            <a:avLst/>
            <a:gdLst>
              <a:gd name="connsiteX0" fmla="*/ 0 w 5167087"/>
              <a:gd name="connsiteY0" fmla="*/ 0 h 1759856"/>
              <a:gd name="connsiteX1" fmla="*/ 4750564 w 5167087"/>
              <a:gd name="connsiteY1" fmla="*/ 0 h 1759856"/>
              <a:gd name="connsiteX2" fmla="*/ 5167087 w 5167087"/>
              <a:gd name="connsiteY2" fmla="*/ 879928 h 1759856"/>
              <a:gd name="connsiteX3" fmla="*/ 4750564 w 5167087"/>
              <a:gd name="connsiteY3" fmla="*/ 1759856 h 1759856"/>
              <a:gd name="connsiteX4" fmla="*/ 0 w 5167087"/>
              <a:gd name="connsiteY4" fmla="*/ 1759856 h 17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087" h="1759856">
                <a:moveTo>
                  <a:pt x="0" y="0"/>
                </a:moveTo>
                <a:lnTo>
                  <a:pt x="4750564" y="0"/>
                </a:lnTo>
                <a:lnTo>
                  <a:pt x="5167087" y="879928"/>
                </a:lnTo>
                <a:lnTo>
                  <a:pt x="4750564" y="1759856"/>
                </a:lnTo>
                <a:lnTo>
                  <a:pt x="0" y="17598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928914" y="2549073"/>
            <a:ext cx="5167087" cy="1759856"/>
          </a:xfrm>
          <a:custGeom>
            <a:avLst/>
            <a:gdLst>
              <a:gd name="connsiteX0" fmla="*/ 0 w 5167087"/>
              <a:gd name="connsiteY0" fmla="*/ 0 h 1759856"/>
              <a:gd name="connsiteX1" fmla="*/ 4750564 w 5167087"/>
              <a:gd name="connsiteY1" fmla="*/ 0 h 1759856"/>
              <a:gd name="connsiteX2" fmla="*/ 5167087 w 5167087"/>
              <a:gd name="connsiteY2" fmla="*/ 879928 h 1759856"/>
              <a:gd name="connsiteX3" fmla="*/ 4750564 w 5167087"/>
              <a:gd name="connsiteY3" fmla="*/ 1759856 h 1759856"/>
              <a:gd name="connsiteX4" fmla="*/ 0 w 5167087"/>
              <a:gd name="connsiteY4" fmla="*/ 1759856 h 17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087" h="1759856">
                <a:moveTo>
                  <a:pt x="0" y="0"/>
                </a:moveTo>
                <a:lnTo>
                  <a:pt x="4750564" y="0"/>
                </a:lnTo>
                <a:lnTo>
                  <a:pt x="5167087" y="879928"/>
                </a:lnTo>
                <a:lnTo>
                  <a:pt x="4750564" y="1759856"/>
                </a:lnTo>
                <a:lnTo>
                  <a:pt x="0" y="17598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928914" y="4500167"/>
            <a:ext cx="5167087" cy="1759856"/>
          </a:xfrm>
          <a:custGeom>
            <a:avLst/>
            <a:gdLst>
              <a:gd name="connsiteX0" fmla="*/ 0 w 5167087"/>
              <a:gd name="connsiteY0" fmla="*/ 0 h 1759856"/>
              <a:gd name="connsiteX1" fmla="*/ 4750564 w 5167087"/>
              <a:gd name="connsiteY1" fmla="*/ 0 h 1759856"/>
              <a:gd name="connsiteX2" fmla="*/ 5167087 w 5167087"/>
              <a:gd name="connsiteY2" fmla="*/ 879928 h 1759856"/>
              <a:gd name="connsiteX3" fmla="*/ 4750564 w 5167087"/>
              <a:gd name="connsiteY3" fmla="*/ 1759856 h 1759856"/>
              <a:gd name="connsiteX4" fmla="*/ 0 w 5167087"/>
              <a:gd name="connsiteY4" fmla="*/ 1759856 h 17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7087" h="1759856">
                <a:moveTo>
                  <a:pt x="0" y="0"/>
                </a:moveTo>
                <a:lnTo>
                  <a:pt x="4750564" y="0"/>
                </a:lnTo>
                <a:lnTo>
                  <a:pt x="5167087" y="879928"/>
                </a:lnTo>
                <a:lnTo>
                  <a:pt x="4750564" y="1759856"/>
                </a:lnTo>
                <a:lnTo>
                  <a:pt x="0" y="17598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igh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914915"/>
            <a:ext cx="12192000" cy="5028170"/>
          </a:xfrm>
          <a:custGeom>
            <a:avLst/>
            <a:gdLst>
              <a:gd name="connsiteX0" fmla="*/ 4242830 w 12192000"/>
              <a:gd name="connsiteY0" fmla="*/ 0 h 5028170"/>
              <a:gd name="connsiteX1" fmla="*/ 7949169 w 12192000"/>
              <a:gd name="connsiteY1" fmla="*/ 0 h 5028170"/>
              <a:gd name="connsiteX2" fmla="*/ 8134448 w 12192000"/>
              <a:gd name="connsiteY2" fmla="*/ 370558 h 5028170"/>
              <a:gd name="connsiteX3" fmla="*/ 12192000 w 12192000"/>
              <a:gd name="connsiteY3" fmla="*/ 370558 h 5028170"/>
              <a:gd name="connsiteX4" fmla="*/ 12192000 w 12192000"/>
              <a:gd name="connsiteY4" fmla="*/ 832462 h 5028170"/>
              <a:gd name="connsiteX5" fmla="*/ 12192000 w 12192000"/>
              <a:gd name="connsiteY5" fmla="*/ 1834741 h 5028170"/>
              <a:gd name="connsiteX6" fmla="*/ 12192000 w 12192000"/>
              <a:gd name="connsiteY6" fmla="*/ 2004556 h 5028170"/>
              <a:gd name="connsiteX7" fmla="*/ 12192000 w 12192000"/>
              <a:gd name="connsiteY7" fmla="*/ 2466460 h 5028170"/>
              <a:gd name="connsiteX8" fmla="*/ 12192000 w 12192000"/>
              <a:gd name="connsiteY8" fmla="*/ 3023614 h 5028170"/>
              <a:gd name="connsiteX9" fmla="*/ 12192000 w 12192000"/>
              <a:gd name="connsiteY9" fmla="*/ 3468739 h 5028170"/>
              <a:gd name="connsiteX10" fmla="*/ 12192000 w 12192000"/>
              <a:gd name="connsiteY10" fmla="*/ 4657612 h 5028170"/>
              <a:gd name="connsiteX11" fmla="*/ 8134450 w 12192000"/>
              <a:gd name="connsiteY11" fmla="*/ 4657612 h 5028170"/>
              <a:gd name="connsiteX12" fmla="*/ 7949170 w 12192000"/>
              <a:gd name="connsiteY12" fmla="*/ 5028170 h 5028170"/>
              <a:gd name="connsiteX13" fmla="*/ 4242831 w 12192000"/>
              <a:gd name="connsiteY13" fmla="*/ 5028170 h 5028170"/>
              <a:gd name="connsiteX14" fmla="*/ 4057553 w 12192000"/>
              <a:gd name="connsiteY14" fmla="*/ 4657612 h 5028170"/>
              <a:gd name="connsiteX15" fmla="*/ 0 w 12192000"/>
              <a:gd name="connsiteY15" fmla="*/ 4657612 h 5028170"/>
              <a:gd name="connsiteX16" fmla="*/ 0 w 12192000"/>
              <a:gd name="connsiteY16" fmla="*/ 3468739 h 5028170"/>
              <a:gd name="connsiteX17" fmla="*/ 0 w 12192000"/>
              <a:gd name="connsiteY17" fmla="*/ 2466460 h 5028170"/>
              <a:gd name="connsiteX18" fmla="*/ 0 w 12192000"/>
              <a:gd name="connsiteY18" fmla="*/ 832462 h 5028170"/>
              <a:gd name="connsiteX19" fmla="*/ 0 w 12192000"/>
              <a:gd name="connsiteY19" fmla="*/ 370558 h 5028170"/>
              <a:gd name="connsiteX20" fmla="*/ 4057551 w 12192000"/>
              <a:gd name="connsiteY20" fmla="*/ 370558 h 502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5028170">
                <a:moveTo>
                  <a:pt x="4242830" y="0"/>
                </a:moveTo>
                <a:lnTo>
                  <a:pt x="7949169" y="0"/>
                </a:lnTo>
                <a:lnTo>
                  <a:pt x="8134448" y="370558"/>
                </a:lnTo>
                <a:lnTo>
                  <a:pt x="12192000" y="370558"/>
                </a:lnTo>
                <a:lnTo>
                  <a:pt x="12192000" y="832462"/>
                </a:lnTo>
                <a:lnTo>
                  <a:pt x="12192000" y="1834741"/>
                </a:lnTo>
                <a:lnTo>
                  <a:pt x="12192000" y="2004556"/>
                </a:lnTo>
                <a:lnTo>
                  <a:pt x="12192000" y="2466460"/>
                </a:lnTo>
                <a:lnTo>
                  <a:pt x="12192000" y="3023614"/>
                </a:lnTo>
                <a:lnTo>
                  <a:pt x="12192000" y="3468739"/>
                </a:lnTo>
                <a:lnTo>
                  <a:pt x="12192000" y="4657612"/>
                </a:lnTo>
                <a:lnTo>
                  <a:pt x="8134450" y="4657612"/>
                </a:lnTo>
                <a:lnTo>
                  <a:pt x="7949170" y="5028170"/>
                </a:lnTo>
                <a:lnTo>
                  <a:pt x="4242831" y="5028170"/>
                </a:lnTo>
                <a:lnTo>
                  <a:pt x="4057553" y="4657612"/>
                </a:lnTo>
                <a:lnTo>
                  <a:pt x="0" y="4657612"/>
                </a:lnTo>
                <a:lnTo>
                  <a:pt x="0" y="3468739"/>
                </a:lnTo>
                <a:lnTo>
                  <a:pt x="0" y="2466460"/>
                </a:lnTo>
                <a:lnTo>
                  <a:pt x="0" y="832462"/>
                </a:lnTo>
                <a:lnTo>
                  <a:pt x="0" y="370558"/>
                </a:lnTo>
                <a:lnTo>
                  <a:pt x="4057551" y="37055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82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587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2024/3/4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087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88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43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02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35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41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8464-C8E9-4280-8D31-70340E609E2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2A4D5-E9EC-4F7A-A7E2-CA769AF335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654" r:id="rId40"/>
    <p:sldLayoutId id="2147483655" r:id="rId41"/>
    <p:sldLayoutId id="2147483656" r:id="rId42"/>
    <p:sldLayoutId id="2147483657" r:id="rId43"/>
    <p:sldLayoutId id="2147483658" r:id="rId44"/>
    <p:sldLayoutId id="2147483659" r:id="rId45"/>
    <p:sldLayoutId id="2147483660" r:id="rId46"/>
    <p:sldLayoutId id="2147483661" r:id="rId47"/>
    <p:sldLayoutId id="2147483662" r:id="rId48"/>
    <p:sldLayoutId id="2147483663" r:id="rId49"/>
    <p:sldLayoutId id="2147483664" r:id="rId50"/>
    <p:sldLayoutId id="2147483665" r:id="rId51"/>
    <p:sldLayoutId id="2147483666" r:id="rId52"/>
    <p:sldLayoutId id="2147483667" r:id="rId53"/>
    <p:sldLayoutId id="2147483668" r:id="rId54"/>
    <p:sldLayoutId id="2147483669" r:id="rId55"/>
    <p:sldLayoutId id="2147483709" r:id="rId56"/>
  </p:sldLayoutIdLs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13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4.jpe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8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6.png"/><Relationship Id="rId5" Type="http://schemas.microsoft.com/office/2007/relationships/hdphoto" Target="../media/hdphoto2.wdp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microsoft.com/office/2007/relationships/hdphoto" Target="../media/hdphoto3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74.png"/><Relationship Id="rId11" Type="http://schemas.openxmlformats.org/officeDocument/2006/relationships/image" Target="../media/image78.svg"/><Relationship Id="rId5" Type="http://schemas.openxmlformats.org/officeDocument/2006/relationships/image" Target="../media/image73.jpeg"/><Relationship Id="rId10" Type="http://schemas.openxmlformats.org/officeDocument/2006/relationships/image" Target="../media/image77.png"/><Relationship Id="rId4" Type="http://schemas.openxmlformats.org/officeDocument/2006/relationships/image" Target="../media/image72.png"/><Relationship Id="rId9" Type="http://schemas.openxmlformats.org/officeDocument/2006/relationships/image" Target="../media/image7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4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hdphoto" Target="../media/hdphoto7.wdp"/><Relationship Id="rId5" Type="http://schemas.openxmlformats.org/officeDocument/2006/relationships/image" Target="../media/image95.png"/><Relationship Id="rId10" Type="http://schemas.openxmlformats.org/officeDocument/2006/relationships/image" Target="../media/image98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10.png"/><Relationship Id="rId7" Type="http://schemas.openxmlformats.org/officeDocument/2006/relationships/image" Target="../media/image11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14.png"/><Relationship Id="rId5" Type="http://schemas.openxmlformats.org/officeDocument/2006/relationships/image" Target="../media/image11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13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1103" cy="6858001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3299"/>
            <a:ext cx="12191103" cy="6564701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66"/>
          <a:stretch>
            <a:fillRect/>
          </a:stretch>
        </p:blipFill>
        <p:spPr>
          <a:xfrm>
            <a:off x="6095999" y="1"/>
            <a:ext cx="8075407" cy="7945742"/>
          </a:xfrm>
          <a:prstGeom prst="rect">
            <a:avLst/>
          </a:prstGeom>
        </p:spPr>
      </p:pic>
      <p:pic>
        <p:nvPicPr>
          <p:cNvPr id="9" name="图片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66"/>
          <a:stretch>
            <a:fillRect/>
          </a:stretch>
        </p:blipFill>
        <p:spPr>
          <a:xfrm>
            <a:off x="-313235" y="4054306"/>
            <a:ext cx="1483743" cy="897147"/>
          </a:xfrm>
          <a:prstGeom prst="rect">
            <a:avLst/>
          </a:prstGeom>
        </p:spPr>
      </p:pic>
      <p:sp>
        <p:nvSpPr>
          <p:cNvPr id="10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35684" y="3604561"/>
            <a:ext cx="6830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Insert the Subtitle of Your Presentation</a:t>
            </a:r>
          </a:p>
        </p:txBody>
      </p:sp>
      <p:sp>
        <p:nvSpPr>
          <p:cNvPr id="11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28636" y="1392118"/>
            <a:ext cx="8263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Free </a:t>
            </a:r>
          </a:p>
          <a:p>
            <a:r>
              <a:rPr lang="en-US" altLang="zh-CN" sz="6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PPT Templates</a:t>
            </a:r>
            <a:endParaRPr lang="id-ID" sz="6600" b="1" spc="3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2" name="Group 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33195" y="5442235"/>
            <a:ext cx="1666660" cy="336872"/>
            <a:chOff x="5030436" y="1073810"/>
            <a:chExt cx="2173765" cy="439370"/>
          </a:xfrm>
        </p:grpSpPr>
        <p:sp>
          <p:nvSpPr>
            <p:cNvPr id="13" name="Rectangle: Rounded Corners 4"/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" name="Text Placeholder 2"/>
            <p:cNvSpPr txBox="1"/>
            <p:nvPr/>
          </p:nvSpPr>
          <p:spPr>
            <a:xfrm flipH="1">
              <a:off x="5030436" y="1155332"/>
              <a:ext cx="2173765" cy="321137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FREEPPT7.COM</a:t>
              </a:r>
              <a:endParaRPr lang="id-ID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6" name="Freeform 62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>
            <a:spLocks noEditPoints="1"/>
          </p:cNvSpPr>
          <p:nvPr/>
        </p:nvSpPr>
        <p:spPr bwMode="auto">
          <a:xfrm>
            <a:off x="661218" y="6500980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40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 txBox="1"/>
          <p:nvPr/>
        </p:nvSpPr>
        <p:spPr>
          <a:xfrm>
            <a:off x="836206" y="6441590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 err="1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D6C9D31-8394-33E8-94C2-9395FFD48E45}"/>
              </a:ext>
            </a:extLst>
          </p:cNvPr>
          <p:cNvSpPr/>
          <p:nvPr/>
        </p:nvSpPr>
        <p:spPr>
          <a:xfrm>
            <a:off x="9022362" y="4279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2"/>
          <a:stretch>
            <a:fillRect/>
          </a:stretch>
        </p:blipFill>
        <p:spPr>
          <a:xfrm>
            <a:off x="-172995" y="0"/>
            <a:ext cx="12364995" cy="6858000"/>
          </a:xfrm>
        </p:spPr>
      </p:pic>
      <p:pic>
        <p:nvPicPr>
          <p:cNvPr id="6" name="图片 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3743" y="-1052423"/>
            <a:ext cx="4236528" cy="3789044"/>
          </a:xfrm>
          <a:prstGeom prst="rect">
            <a:avLst/>
          </a:prstGeom>
        </p:spPr>
      </p:pic>
      <p:sp>
        <p:nvSpPr>
          <p:cNvPr id="8" name="流程图: 排序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897147" y="4749798"/>
            <a:ext cx="1017917" cy="1484225"/>
          </a:xfrm>
          <a:prstGeom prst="flowChartSort">
            <a:avLst/>
          </a:prstGeom>
          <a:noFill/>
          <a:ln w="3175">
            <a:solidFill>
              <a:schemeClr val="bg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9" name="流程图: 排序 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0745637" y="277937"/>
            <a:ext cx="1017917" cy="1484225"/>
          </a:xfrm>
          <a:prstGeom prst="flowChartSort">
            <a:avLst/>
          </a:prstGeom>
          <a:noFill/>
          <a:ln w="3175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0" name="TextBox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459103" y="1346663"/>
            <a:ext cx="3129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1600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YOUR SUBTITLE HERE</a:t>
            </a:r>
          </a:p>
        </p:txBody>
      </p:sp>
      <p:sp>
        <p:nvSpPr>
          <p:cNvPr id="11" name="TextBox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368534" y="604550"/>
            <a:ext cx="3163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About us</a:t>
            </a:r>
          </a:p>
        </p:txBody>
      </p:sp>
      <p:pic>
        <p:nvPicPr>
          <p:cNvPr id="12" name="图片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260" y="1023411"/>
            <a:ext cx="5085900" cy="5361051"/>
          </a:xfrm>
          <a:prstGeom prst="rect">
            <a:avLst/>
          </a:prstGeom>
        </p:spPr>
      </p:pic>
      <p:sp>
        <p:nvSpPr>
          <p:cNvPr id="13" name="矩形 1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283756" y="2177660"/>
            <a:ext cx="5677282" cy="3602038"/>
          </a:xfrm>
          <a:prstGeom prst="rect">
            <a:avLst/>
          </a:prstGeom>
          <a:solidFill>
            <a:srgbClr val="3D2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7283" y="5045930"/>
            <a:ext cx="1900687" cy="1699927"/>
          </a:xfrm>
          <a:prstGeom prst="rect">
            <a:avLst/>
          </a:prstGeom>
        </p:spPr>
      </p:pic>
      <p:sp>
        <p:nvSpPr>
          <p:cNvPr id="14" name="TextBox 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 rot="5400000">
            <a:off x="1171205" y="4461313"/>
            <a:ext cx="2099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BEST SELLING</a:t>
            </a:r>
          </a:p>
        </p:txBody>
      </p:sp>
      <p:sp>
        <p:nvSpPr>
          <p:cNvPr id="16" name="TextBox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5815324" y="3010893"/>
            <a:ext cx="4890192" cy="1022973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etc., learning from each other While we do our thing</a:t>
            </a:r>
          </a:p>
        </p:txBody>
      </p:sp>
      <p:sp>
        <p:nvSpPr>
          <p:cNvPr id="17" name="矩形 1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762707" y="2632085"/>
            <a:ext cx="148854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id-ID" altLang="zh-CN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What We Do</a:t>
            </a:r>
          </a:p>
        </p:txBody>
      </p:sp>
      <p:sp>
        <p:nvSpPr>
          <p:cNvPr id="18" name="TextBox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5855445" y="4537119"/>
            <a:ext cx="4890192" cy="699808"/>
          </a:xfrm>
          <a:prstGeom prst="rect">
            <a:avLst/>
          </a:prstGeom>
          <a:noFill/>
        </p:spPr>
        <p:txBody>
          <a:bodyPr wrap="square" lIns="0" tIns="46800" rIns="0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Company! Now I'm </a:t>
            </a:r>
            <a:r>
              <a:rPr lang="en-US" altLang="zh-CN" sz="14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altLang="zh-CN" sz="14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show you a thing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4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381595" y="2910334"/>
            <a:ext cx="3655256" cy="3578289"/>
            <a:chOff x="8636000" y="762000"/>
            <a:chExt cx="1778000" cy="1778000"/>
          </a:xfrm>
        </p:grpSpPr>
        <p:sp>
          <p:nvSpPr>
            <p:cNvPr id="78" name="Rectangle: Rounded Corners 57"/>
            <p:cNvSpPr/>
            <p:nvPr/>
          </p:nvSpPr>
          <p:spPr>
            <a:xfrm>
              <a:off x="8636000" y="762000"/>
              <a:ext cx="1778000" cy="1778000"/>
            </a:xfrm>
            <a:prstGeom prst="roundRect">
              <a:avLst>
                <a:gd name="adj" fmla="val 2374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>
              <a:outerShdw blurRad="304800" dist="114300" dir="8100000" algn="tr" rotWithShape="0">
                <a:schemeClr val="accent1">
                  <a:alpha val="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Rectangle: Rounded Corners 58"/>
            <p:cNvSpPr/>
            <p:nvPr/>
          </p:nvSpPr>
          <p:spPr>
            <a:xfrm>
              <a:off x="8739945" y="852021"/>
              <a:ext cx="1570111" cy="1597960"/>
            </a:xfrm>
            <a:prstGeom prst="roundRect">
              <a:avLst>
                <a:gd name="adj" fmla="val 22590"/>
              </a:avLst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80000">
                  <a:schemeClr val="accent1"/>
                </a:gs>
              </a:gsLst>
              <a:path path="circle">
                <a:fillToRect l="100000" b="100000"/>
              </a:path>
            </a:gradFill>
            <a:ln>
              <a:noFill/>
            </a:ln>
            <a:effectLst>
              <a:outerShdw blurRad="863600" dist="431800" dir="8100000" sx="93000" sy="93000" algn="tr" rotWithShape="0">
                <a:schemeClr val="accent1">
                  <a:alpha val="3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7" name="Group 4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821544" y="3823535"/>
            <a:ext cx="2922565" cy="327077"/>
            <a:chOff x="1393838" y="1810139"/>
            <a:chExt cx="2374940" cy="327077"/>
          </a:xfrm>
        </p:grpSpPr>
        <p:sp>
          <p:nvSpPr>
            <p:cNvPr id="76" name="TextBox 55"/>
            <p:cNvSpPr txBox="1"/>
            <p:nvPr/>
          </p:nvSpPr>
          <p:spPr>
            <a:xfrm>
              <a:off x="1591789" y="1810139"/>
              <a:ext cx="2176989" cy="32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 can search</a:t>
              </a: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. Company PPT</a:t>
              </a:r>
            </a:p>
          </p:txBody>
        </p:sp>
        <p:sp>
          <p:nvSpPr>
            <p:cNvPr id="77" name="Rectangle: Rounded Corners 56"/>
            <p:cNvSpPr/>
            <p:nvPr/>
          </p:nvSpPr>
          <p:spPr>
            <a:xfrm>
              <a:off x="1393838" y="1903370"/>
              <a:ext cx="154031" cy="154031"/>
            </a:xfrm>
            <a:prstGeom prst="roundRect">
              <a:avLst>
                <a:gd name="adj" fmla="val 31615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01600" dir="8100000" sx="92000" sy="92000" algn="tr" rotWithShape="0">
                <a:srgbClr val="2F305B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8" name="Group 4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821544" y="4591176"/>
            <a:ext cx="2922565" cy="327077"/>
            <a:chOff x="1393838" y="1810139"/>
            <a:chExt cx="2374940" cy="327077"/>
          </a:xfrm>
        </p:grpSpPr>
        <p:sp>
          <p:nvSpPr>
            <p:cNvPr id="74" name="TextBox 53"/>
            <p:cNvSpPr txBox="1"/>
            <p:nvPr/>
          </p:nvSpPr>
          <p:spPr>
            <a:xfrm>
              <a:off x="1591789" y="1810139"/>
              <a:ext cx="2176989" cy="32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 can search. Company PPT</a:t>
              </a:r>
            </a:p>
          </p:txBody>
        </p:sp>
        <p:sp>
          <p:nvSpPr>
            <p:cNvPr id="75" name="Rectangle: Rounded Corners 54"/>
            <p:cNvSpPr/>
            <p:nvPr/>
          </p:nvSpPr>
          <p:spPr>
            <a:xfrm>
              <a:off x="1393838" y="1903370"/>
              <a:ext cx="154031" cy="154031"/>
            </a:xfrm>
            <a:prstGeom prst="roundRect">
              <a:avLst>
                <a:gd name="adj" fmla="val 31615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01600" dir="8100000" sx="92000" sy="92000" algn="tr" rotWithShape="0">
                <a:srgbClr val="2F305B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9" name="Group 5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821544" y="5358817"/>
            <a:ext cx="2922565" cy="327077"/>
            <a:chOff x="1393838" y="1810139"/>
            <a:chExt cx="2374940" cy="327077"/>
          </a:xfrm>
        </p:grpSpPr>
        <p:sp>
          <p:nvSpPr>
            <p:cNvPr id="72" name="TextBox 51"/>
            <p:cNvSpPr txBox="1"/>
            <p:nvPr/>
          </p:nvSpPr>
          <p:spPr>
            <a:xfrm>
              <a:off x="1591789" y="1810139"/>
              <a:ext cx="2176989" cy="327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 can search. Company PPT</a:t>
              </a:r>
            </a:p>
          </p:txBody>
        </p:sp>
        <p:sp>
          <p:nvSpPr>
            <p:cNvPr id="73" name="Rectangle: Rounded Corners 52"/>
            <p:cNvSpPr/>
            <p:nvPr/>
          </p:nvSpPr>
          <p:spPr>
            <a:xfrm>
              <a:off x="1393838" y="1903370"/>
              <a:ext cx="154031" cy="154031"/>
            </a:xfrm>
            <a:prstGeom prst="roundRect">
              <a:avLst>
                <a:gd name="adj" fmla="val 31615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dist="101600" dir="8100000" sx="92000" sy="92000" algn="tr" rotWithShape="0">
                <a:srgbClr val="2F305B">
                  <a:alpha val="2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60" name="Group 4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615652" y="2838440"/>
            <a:ext cx="3163236" cy="905110"/>
            <a:chOff x="3447917" y="3793502"/>
            <a:chExt cx="2562357" cy="905110"/>
          </a:xfrm>
        </p:grpSpPr>
        <p:sp>
          <p:nvSpPr>
            <p:cNvPr id="69" name="Rectangle: Rounded Corners 45"/>
            <p:cNvSpPr/>
            <p:nvPr/>
          </p:nvSpPr>
          <p:spPr>
            <a:xfrm>
              <a:off x="3447917" y="3793502"/>
              <a:ext cx="2562357" cy="905110"/>
            </a:xfrm>
            <a:prstGeom prst="roundRect">
              <a:avLst>
                <a:gd name="adj" fmla="val 35079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304800" dist="114300" dir="8100000" algn="tr" rotWithShape="0">
                <a:srgbClr val="2F305B">
                  <a:alpha val="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Rectangle: Rounded Corners 46"/>
            <p:cNvSpPr/>
            <p:nvPr/>
          </p:nvSpPr>
          <p:spPr>
            <a:xfrm>
              <a:off x="3607010" y="3942962"/>
              <a:ext cx="2244170" cy="606190"/>
            </a:xfrm>
            <a:prstGeom prst="roundRect">
              <a:avLst>
                <a:gd name="adj" fmla="val 31426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508000" dir="8100000" sx="93000" sy="93000" algn="tr" rotWithShape="0">
                <a:srgbClr val="2F305B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TextBox 47"/>
            <p:cNvSpPr txBox="1"/>
            <p:nvPr/>
          </p:nvSpPr>
          <p:spPr>
            <a:xfrm>
              <a:off x="3801307" y="4061391"/>
              <a:ext cx="185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Frankston vic.</a:t>
              </a:r>
            </a:p>
          </p:txBody>
        </p:sp>
      </p:grpSp>
      <p:pic>
        <p:nvPicPr>
          <p:cNvPr id="17" name="图片占位符 1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图片占位符 1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1" name="TextBox 6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1304883" y="1339491"/>
            <a:ext cx="552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Smarter </a:t>
            </a:r>
            <a:r>
              <a:rPr lang="en-US" sz="4000" dirty="0">
                <a:solidFill>
                  <a:srgbClr val="2F305B"/>
                </a:solidFill>
                <a:latin typeface="Arial"/>
                <a:ea typeface="微软雅黑"/>
                <a:sym typeface="Arial"/>
              </a:rPr>
              <a:t>Goals.</a:t>
            </a:r>
            <a:endParaRPr lang="x-none" sz="4000" dirty="0">
              <a:solidFill>
                <a:srgbClr val="2F305B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66" name="Group 6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304883" y="2075511"/>
            <a:ext cx="45719" cy="514959"/>
            <a:chOff x="1432874" y="3860993"/>
            <a:chExt cx="45719" cy="514959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455733" y="3860993"/>
              <a:ext cx="0" cy="514959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: Rounded Corners 67"/>
            <p:cNvSpPr/>
            <p:nvPr/>
          </p:nvSpPr>
          <p:spPr>
            <a:xfrm>
              <a:off x="1432874" y="4143709"/>
              <a:ext cx="45719" cy="232243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>
              <a:outerShdw blurRad="114300" dist="38100" dir="8100000" algn="tr" rotWithShape="0">
                <a:schemeClr val="accent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" name="Group 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5144698" y="4159551"/>
            <a:ext cx="1673224" cy="1914580"/>
            <a:chOff x="5144698" y="4159551"/>
            <a:chExt cx="1673224" cy="1914580"/>
          </a:xfrm>
        </p:grpSpPr>
        <p:grpSp>
          <p:nvGrpSpPr>
            <p:cNvPr id="36" name="Group 35"/>
            <p:cNvGrpSpPr/>
            <p:nvPr/>
          </p:nvGrpSpPr>
          <p:grpSpPr>
            <a:xfrm>
              <a:off x="5144698" y="4280229"/>
              <a:ext cx="1673224" cy="1673224"/>
              <a:chOff x="8636000" y="762000"/>
              <a:chExt cx="1778000" cy="17780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8636000" y="762000"/>
                <a:ext cx="1778000" cy="177800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304800" dist="114300" dir="8100000" algn="tr" rotWithShape="0">
                  <a:srgbClr val="2F305B">
                    <a:alpha val="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8751126" y="877127"/>
                <a:ext cx="1547747" cy="1547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863600" dist="431800" dir="8100000" sx="93000" sy="93000" algn="tr" rotWithShape="0">
                  <a:srgbClr val="2F305B">
                    <a:alpha val="1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198551" y="4159551"/>
              <a:ext cx="1565518" cy="1914580"/>
              <a:chOff x="1295400" y="3824990"/>
              <a:chExt cx="1565518" cy="1914580"/>
            </a:xfrm>
          </p:grpSpPr>
          <p:graphicFrame>
            <p:nvGraphicFramePr>
              <p:cNvPr id="40" name="Chart 39"/>
              <p:cNvGraphicFramePr/>
              <p:nvPr/>
            </p:nvGraphicFramePr>
            <p:xfrm>
              <a:off x="1295400" y="3824990"/>
              <a:ext cx="1565518" cy="19145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41" name="TextBox 40"/>
              <p:cNvSpPr txBox="1"/>
              <p:nvPr/>
            </p:nvSpPr>
            <p:spPr>
              <a:xfrm>
                <a:off x="1427809" y="4539720"/>
                <a:ext cx="1300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2F305B"/>
                    </a:solidFill>
                    <a:latin typeface="Arial"/>
                    <a:ea typeface="微软雅黑"/>
                    <a:cs typeface="Arial" panose="020B0604020202020204" pitchFamily="34" charset="0"/>
                    <a:sym typeface="Arial"/>
                  </a:rPr>
                  <a:t>78</a:t>
                </a:r>
                <a:r>
                  <a:rPr lang="en-US" sz="2400" baseline="30000" dirty="0">
                    <a:solidFill>
                      <a:srgbClr val="2F305B"/>
                    </a:solidFill>
                    <a:latin typeface="Arial"/>
                    <a:ea typeface="微软雅黑"/>
                    <a:cs typeface="Arial" panose="020B0604020202020204" pitchFamily="34" charset="0"/>
                    <a:sym typeface="Arial"/>
                  </a:rPr>
                  <a:t>%</a:t>
                </a:r>
                <a:endParaRPr lang="en-US" sz="2800" baseline="30000" dirty="0">
                  <a:solidFill>
                    <a:srgbClr val="2F305B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42" name="Group 4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418953" y="5446727"/>
            <a:ext cx="2562357" cy="905110"/>
            <a:chOff x="3447917" y="3793502"/>
            <a:chExt cx="2562357" cy="905110"/>
          </a:xfrm>
        </p:grpSpPr>
        <p:sp>
          <p:nvSpPr>
            <p:cNvPr id="43" name="Rectangle: Rounded Corners 42"/>
            <p:cNvSpPr/>
            <p:nvPr/>
          </p:nvSpPr>
          <p:spPr>
            <a:xfrm>
              <a:off x="3447917" y="3793502"/>
              <a:ext cx="2562357" cy="905110"/>
            </a:xfrm>
            <a:prstGeom prst="roundRect">
              <a:avLst>
                <a:gd name="adj" fmla="val 35079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304800" dist="114300" dir="8100000" algn="tr" rotWithShape="0">
                <a:srgbClr val="2F305B">
                  <a:alpha val="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3607010" y="3942962"/>
              <a:ext cx="2244170" cy="606190"/>
            </a:xfrm>
            <a:prstGeom prst="roundRect">
              <a:avLst>
                <a:gd name="adj" fmla="val 31426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508000" dir="8100000" sx="93000" sy="93000" algn="tr" rotWithShape="0">
                <a:srgbClr val="2F305B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01307" y="4061391"/>
              <a:ext cx="185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Company PPT</a:t>
              </a:r>
            </a:p>
          </p:txBody>
        </p:sp>
      </p:grpSp>
      <p:grpSp>
        <p:nvGrpSpPr>
          <p:cNvPr id="5" name="Group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9059473" y="2066304"/>
            <a:ext cx="1673224" cy="1914580"/>
            <a:chOff x="9059473" y="2066304"/>
            <a:chExt cx="1673224" cy="1914580"/>
          </a:xfrm>
        </p:grpSpPr>
        <p:grpSp>
          <p:nvGrpSpPr>
            <p:cNvPr id="46" name="Group 45"/>
            <p:cNvGrpSpPr/>
            <p:nvPr/>
          </p:nvGrpSpPr>
          <p:grpSpPr>
            <a:xfrm>
              <a:off x="9059473" y="2186982"/>
              <a:ext cx="1673224" cy="1673224"/>
              <a:chOff x="8636000" y="762000"/>
              <a:chExt cx="1778000" cy="177800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8636000" y="762000"/>
                <a:ext cx="1778000" cy="177800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outerShdw blurRad="304800" dist="114300" dir="8100000" algn="tr" rotWithShape="0">
                  <a:srgbClr val="2F305B">
                    <a:alpha val="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8751126" y="877127"/>
                <a:ext cx="1547747" cy="15477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863600" dist="431800" dir="8100000" sx="93000" sy="93000" algn="tr" rotWithShape="0">
                  <a:srgbClr val="2F305B">
                    <a:alpha val="1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9113326" y="2066304"/>
              <a:ext cx="1565518" cy="1914580"/>
              <a:chOff x="1295400" y="3824990"/>
              <a:chExt cx="1565518" cy="1914580"/>
            </a:xfrm>
          </p:grpSpPr>
          <p:graphicFrame>
            <p:nvGraphicFramePr>
              <p:cNvPr id="50" name="Chart 49"/>
              <p:cNvGraphicFramePr/>
              <p:nvPr/>
            </p:nvGraphicFramePr>
            <p:xfrm>
              <a:off x="1295400" y="3824990"/>
              <a:ext cx="1565518" cy="19145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51" name="TextBox 50"/>
              <p:cNvSpPr txBox="1"/>
              <p:nvPr/>
            </p:nvSpPr>
            <p:spPr>
              <a:xfrm>
                <a:off x="1427809" y="4539720"/>
                <a:ext cx="1300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2F305B"/>
                    </a:solidFill>
                    <a:latin typeface="Arial"/>
                    <a:ea typeface="微软雅黑"/>
                    <a:cs typeface="Arial" panose="020B0604020202020204" pitchFamily="34" charset="0"/>
                    <a:sym typeface="Arial"/>
                  </a:rPr>
                  <a:t>32</a:t>
                </a:r>
                <a:r>
                  <a:rPr lang="en-US" sz="2400" baseline="30000" dirty="0">
                    <a:solidFill>
                      <a:srgbClr val="2F305B"/>
                    </a:solidFill>
                    <a:latin typeface="Arial"/>
                    <a:ea typeface="微软雅黑"/>
                    <a:cs typeface="Arial" panose="020B0604020202020204" pitchFamily="34" charset="0"/>
                    <a:sym typeface="Arial"/>
                  </a:rPr>
                  <a:t>%</a:t>
                </a:r>
                <a:endParaRPr lang="en-US" sz="2800" baseline="30000" dirty="0">
                  <a:solidFill>
                    <a:srgbClr val="2F305B"/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grpSp>
        <p:nvGrpSpPr>
          <p:cNvPr id="52" name="Group 5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335416" y="2571039"/>
            <a:ext cx="2562357" cy="905110"/>
            <a:chOff x="3447917" y="3793502"/>
            <a:chExt cx="2562357" cy="905110"/>
          </a:xfrm>
        </p:grpSpPr>
        <p:sp>
          <p:nvSpPr>
            <p:cNvPr id="53" name="Rectangle: Rounded Corners 52"/>
            <p:cNvSpPr/>
            <p:nvPr/>
          </p:nvSpPr>
          <p:spPr>
            <a:xfrm>
              <a:off x="3447917" y="3793502"/>
              <a:ext cx="2562357" cy="905110"/>
            </a:xfrm>
            <a:prstGeom prst="roundRect">
              <a:avLst>
                <a:gd name="adj" fmla="val 35079"/>
              </a:avLst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304800" dist="114300" dir="8100000" algn="tr" rotWithShape="0">
                <a:srgbClr val="2F305B">
                  <a:alpha val="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Rectangle: Rounded Corners 53"/>
            <p:cNvSpPr/>
            <p:nvPr/>
          </p:nvSpPr>
          <p:spPr>
            <a:xfrm>
              <a:off x="3607010" y="3942962"/>
              <a:ext cx="2244170" cy="606190"/>
            </a:xfrm>
            <a:prstGeom prst="roundRect">
              <a:avLst>
                <a:gd name="adj" fmla="val 31426"/>
              </a:avLst>
            </a:prstGeom>
            <a:solidFill>
              <a:schemeClr val="bg1"/>
            </a:solidFill>
            <a:ln>
              <a:noFill/>
            </a:ln>
            <a:effectLst>
              <a:outerShdw blurRad="939800" dist="508000" dir="8100000" sx="93000" sy="93000" algn="tr" rotWithShape="0">
                <a:srgbClr val="2F305B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01307" y="4061391"/>
              <a:ext cx="1855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Company PPT</a:t>
              </a:r>
              <a:endParaRPr lang="en-US" dirty="0">
                <a:solidFill>
                  <a:schemeClr val="accent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0" name="TextBox 8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1489443" y="1925620"/>
            <a:ext cx="3655255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Arial"/>
                <a:ea typeface="微软雅黑"/>
                <a:cs typeface="+mn-ea"/>
                <a:sym typeface="Arial"/>
              </a:rPr>
              <a:t>You want to create your own path, no matter what situation you're in.</a:t>
            </a:r>
          </a:p>
        </p:txBody>
      </p:sp>
      <p:grpSp>
        <p:nvGrpSpPr>
          <p:cNvPr id="65" name="Group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 flipH="1">
            <a:off x="1381595" y="927313"/>
            <a:ext cx="239174" cy="194556"/>
            <a:chOff x="1605363" y="1306909"/>
            <a:chExt cx="603728" cy="491103"/>
          </a:xfrm>
          <a:solidFill>
            <a:schemeClr val="accent1"/>
          </a:solidFill>
        </p:grpSpPr>
        <p:sp>
          <p:nvSpPr>
            <p:cNvPr id="81" name="Isosceles Triangle 6"/>
            <p:cNvSpPr/>
            <p:nvPr/>
          </p:nvSpPr>
          <p:spPr>
            <a:xfrm rot="16200000" flipH="1">
              <a:off x="1751858" y="1340780"/>
              <a:ext cx="491103" cy="42336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2" name="Isosceles Triangle 7"/>
            <p:cNvSpPr/>
            <p:nvPr/>
          </p:nvSpPr>
          <p:spPr>
            <a:xfrm rot="16200000" flipH="1">
              <a:off x="1571493" y="1340780"/>
              <a:ext cx="491101" cy="4233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3" name="TextBox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1897927" y="949149"/>
            <a:ext cx="13978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Company </a:t>
            </a:r>
            <a:r>
              <a:rPr lang="en-US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:c="http://schemas.openxmlformats.org/drawingml/2006/chart" xmlns:a14="http://schemas.microsoft.com/office/drawing/2010/main"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-1483743" y="-1052423"/>
            <a:ext cx="13675743" cy="8421049"/>
            <a:chOff x="-1483743" y="-1052423"/>
            <a:chExt cx="13675743" cy="8421049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483743" y="-1052423"/>
              <a:ext cx="4236528" cy="3789044"/>
            </a:xfrm>
            <a:prstGeom prst="rect">
              <a:avLst/>
            </a:prstGeom>
          </p:spPr>
        </p:pic>
        <p:sp>
          <p:nvSpPr>
            <p:cNvPr id="56" name="流程图: 排序 55"/>
            <p:cNvSpPr/>
            <p:nvPr/>
          </p:nvSpPr>
          <p:spPr>
            <a:xfrm>
              <a:off x="10745637" y="277937"/>
              <a:ext cx="1017917" cy="1484225"/>
            </a:xfrm>
            <a:prstGeom prst="flowChartSort">
              <a:avLst/>
            </a:prstGeom>
            <a:noFill/>
            <a:ln w="3175">
              <a:solidFill>
                <a:schemeClr val="bg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7283" y="5045930"/>
              <a:ext cx="1900687" cy="1699927"/>
            </a:xfrm>
            <a:prstGeom prst="rect">
              <a:avLst/>
            </a:prstGeom>
          </p:spPr>
        </p:pic>
        <p:sp>
          <p:nvSpPr>
            <p:cNvPr id="60" name="流程图: 排序 59"/>
            <p:cNvSpPr/>
            <p:nvPr/>
          </p:nvSpPr>
          <p:spPr>
            <a:xfrm>
              <a:off x="-17454" y="5884401"/>
              <a:ext cx="1017917" cy="1484225"/>
            </a:xfrm>
            <a:prstGeom prst="flowChartSort">
              <a:avLst/>
            </a:prstGeom>
            <a:noFill/>
            <a:ln w="3175">
              <a:solidFill>
                <a:schemeClr val="bg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Rectangle: Rounded Corners 2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rot="16200000">
            <a:off x="8155862" y="-449049"/>
            <a:ext cx="1371600" cy="4557249"/>
          </a:xfrm>
          <a:prstGeom prst="roundRect">
            <a:avLst>
              <a:gd name="adj" fmla="val 12963"/>
            </a:avLst>
          </a:prstGeom>
          <a:solidFill>
            <a:schemeClr val="bg1"/>
          </a:solidFill>
          <a:ln>
            <a:noFill/>
          </a:ln>
          <a:effectLst>
            <a:outerShdw blurRad="228600" dist="330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0" name="Rectangle: Rounded Corners 2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rot="16200000">
            <a:off x="8155863" y="1096722"/>
            <a:ext cx="1371600" cy="4557249"/>
          </a:xfrm>
          <a:prstGeom prst="roundRect">
            <a:avLst>
              <a:gd name="adj" fmla="val 12963"/>
            </a:avLst>
          </a:prstGeom>
          <a:solidFill>
            <a:schemeClr val="bg1"/>
          </a:solidFill>
          <a:ln>
            <a:noFill/>
          </a:ln>
          <a:effectLst>
            <a:outerShdw blurRad="228600" dist="330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1" name="Rectangle: Rounded Corners 3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rot="16200000">
            <a:off x="8155864" y="2642493"/>
            <a:ext cx="1371600" cy="4557249"/>
          </a:xfrm>
          <a:prstGeom prst="roundRect">
            <a:avLst>
              <a:gd name="adj" fmla="val 12963"/>
            </a:avLst>
          </a:prstGeom>
          <a:gradFill>
            <a:gsLst>
              <a:gs pos="7000">
                <a:srgbClr val="746BE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  <a:effectLst>
            <a:outerShdw blurRad="228600" dist="330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" name="TextBox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1091498" y="1423262"/>
            <a:ext cx="3647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 b="1" spc="300">
                <a:solidFill>
                  <a:srgbClr val="023A74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Product Testimony</a:t>
            </a:r>
          </a:p>
        </p:txBody>
      </p:sp>
      <p:grpSp>
        <p:nvGrpSpPr>
          <p:cNvPr id="13" name="Group 1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047912" y="1229893"/>
            <a:ext cx="2874088" cy="488665"/>
            <a:chOff x="8047912" y="1229893"/>
            <a:chExt cx="2874088" cy="488665"/>
          </a:xfrm>
        </p:grpSpPr>
        <p:sp>
          <p:nvSpPr>
            <p:cNvPr id="80" name="TextBox 79"/>
            <p:cNvSpPr txBox="1"/>
            <p:nvPr/>
          </p:nvSpPr>
          <p:spPr>
            <a:xfrm>
              <a:off x="8047912" y="1229893"/>
              <a:ext cx="1365775" cy="24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Client’s Company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047912" y="1424951"/>
              <a:ext cx="2874088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Client’s Name here</a:t>
              </a:r>
            </a:p>
          </p:txBody>
        </p:sp>
      </p:grpSp>
      <p:sp>
        <p:nvSpPr>
          <p:cNvPr id="83" name="TextBox 8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8047912" y="1679984"/>
            <a:ext cx="287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grpSp>
        <p:nvGrpSpPr>
          <p:cNvPr id="7" name="Group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152950" y="2222287"/>
            <a:ext cx="1087938" cy="110898"/>
            <a:chOff x="8152950" y="2222287"/>
            <a:chExt cx="1087938" cy="110898"/>
          </a:xfrm>
        </p:grpSpPr>
        <p:sp>
          <p:nvSpPr>
            <p:cNvPr id="84" name="Star: 5 Points 83"/>
            <p:cNvSpPr/>
            <p:nvPr/>
          </p:nvSpPr>
          <p:spPr>
            <a:xfrm>
              <a:off x="8152950" y="222228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89" name="Star: 5 Points 88"/>
            <p:cNvSpPr/>
            <p:nvPr/>
          </p:nvSpPr>
          <p:spPr>
            <a:xfrm>
              <a:off x="8397210" y="222228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0" name="Star: 5 Points 89"/>
            <p:cNvSpPr/>
            <p:nvPr/>
          </p:nvSpPr>
          <p:spPr>
            <a:xfrm>
              <a:off x="8641470" y="222228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1" name="Star: 5 Points 90"/>
            <p:cNvSpPr/>
            <p:nvPr/>
          </p:nvSpPr>
          <p:spPr>
            <a:xfrm>
              <a:off x="8885730" y="222228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2" name="Star: 5 Points 91"/>
            <p:cNvSpPr/>
            <p:nvPr/>
          </p:nvSpPr>
          <p:spPr>
            <a:xfrm>
              <a:off x="9129990" y="222228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2" name="Group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047912" y="2775663"/>
            <a:ext cx="2874088" cy="488665"/>
            <a:chOff x="8047912" y="2775663"/>
            <a:chExt cx="2874088" cy="488665"/>
          </a:xfrm>
        </p:grpSpPr>
        <p:sp>
          <p:nvSpPr>
            <p:cNvPr id="94" name="TextBox 93"/>
            <p:cNvSpPr txBox="1"/>
            <p:nvPr/>
          </p:nvSpPr>
          <p:spPr>
            <a:xfrm>
              <a:off x="8047912" y="2775663"/>
              <a:ext cx="1365775" cy="24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Client’s Company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047912" y="2970721"/>
              <a:ext cx="2874088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Client’s Name here</a:t>
              </a:r>
            </a:p>
          </p:txBody>
        </p:sp>
      </p:grpSp>
      <p:grpSp>
        <p:nvGrpSpPr>
          <p:cNvPr id="8" name="Group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152950" y="3768057"/>
            <a:ext cx="1087938" cy="110898"/>
            <a:chOff x="8152950" y="3768057"/>
            <a:chExt cx="1087938" cy="110898"/>
          </a:xfrm>
        </p:grpSpPr>
        <p:sp>
          <p:nvSpPr>
            <p:cNvPr id="97" name="Star: 5 Points 96"/>
            <p:cNvSpPr/>
            <p:nvPr/>
          </p:nvSpPr>
          <p:spPr>
            <a:xfrm>
              <a:off x="8152950" y="376805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8" name="Star: 5 Points 97"/>
            <p:cNvSpPr/>
            <p:nvPr/>
          </p:nvSpPr>
          <p:spPr>
            <a:xfrm>
              <a:off x="8397210" y="376805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9" name="Star: 5 Points 98"/>
            <p:cNvSpPr/>
            <p:nvPr/>
          </p:nvSpPr>
          <p:spPr>
            <a:xfrm>
              <a:off x="8641470" y="376805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0" name="Star: 5 Points 99"/>
            <p:cNvSpPr/>
            <p:nvPr/>
          </p:nvSpPr>
          <p:spPr>
            <a:xfrm>
              <a:off x="8885730" y="376805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1" name="Star: 5 Points 100"/>
            <p:cNvSpPr/>
            <p:nvPr/>
          </p:nvSpPr>
          <p:spPr>
            <a:xfrm>
              <a:off x="9129990" y="3768057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1" name="Group 1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047911" y="4321434"/>
            <a:ext cx="2874088" cy="488665"/>
            <a:chOff x="8047911" y="4321434"/>
            <a:chExt cx="2874088" cy="488665"/>
          </a:xfrm>
        </p:grpSpPr>
        <p:sp>
          <p:nvSpPr>
            <p:cNvPr id="103" name="TextBox 102"/>
            <p:cNvSpPr txBox="1"/>
            <p:nvPr/>
          </p:nvSpPr>
          <p:spPr>
            <a:xfrm>
              <a:off x="8047911" y="4321434"/>
              <a:ext cx="1365775" cy="243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9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Client’s Company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47911" y="4516492"/>
              <a:ext cx="2874088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Client’s Name here</a:t>
              </a:r>
            </a:p>
          </p:txBody>
        </p:sp>
      </p:grpSp>
      <p:grpSp>
        <p:nvGrpSpPr>
          <p:cNvPr id="9" name="Group 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152949" y="5313828"/>
            <a:ext cx="1087938" cy="110898"/>
            <a:chOff x="8152949" y="5313828"/>
            <a:chExt cx="1087938" cy="110898"/>
          </a:xfrm>
        </p:grpSpPr>
        <p:sp>
          <p:nvSpPr>
            <p:cNvPr id="106" name="Star: 5 Points 105"/>
            <p:cNvSpPr/>
            <p:nvPr/>
          </p:nvSpPr>
          <p:spPr>
            <a:xfrm>
              <a:off x="8152949" y="5313828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7" name="Star: 5 Points 106"/>
            <p:cNvSpPr/>
            <p:nvPr/>
          </p:nvSpPr>
          <p:spPr>
            <a:xfrm>
              <a:off x="8397209" y="5313828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8" name="Star: 5 Points 107"/>
            <p:cNvSpPr/>
            <p:nvPr/>
          </p:nvSpPr>
          <p:spPr>
            <a:xfrm>
              <a:off x="8641469" y="5313828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9" name="Star: 5 Points 108"/>
            <p:cNvSpPr/>
            <p:nvPr/>
          </p:nvSpPr>
          <p:spPr>
            <a:xfrm>
              <a:off x="8885729" y="5313828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0" name="Star: 5 Points 109"/>
            <p:cNvSpPr/>
            <p:nvPr/>
          </p:nvSpPr>
          <p:spPr>
            <a:xfrm>
              <a:off x="9129989" y="5313828"/>
              <a:ext cx="110898" cy="110898"/>
            </a:xfrm>
            <a:prstGeom prst="star5">
              <a:avLst>
                <a:gd name="adj" fmla="val 22867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0" name="Group 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579595" y="5846762"/>
            <a:ext cx="524139" cy="75279"/>
            <a:chOff x="8579595" y="5846762"/>
            <a:chExt cx="524139" cy="75279"/>
          </a:xfrm>
        </p:grpSpPr>
        <p:sp>
          <p:nvSpPr>
            <p:cNvPr id="111" name="Oval 110"/>
            <p:cNvSpPr/>
            <p:nvPr/>
          </p:nvSpPr>
          <p:spPr>
            <a:xfrm>
              <a:off x="8579595" y="5846762"/>
              <a:ext cx="75279" cy="7527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8804025" y="5846762"/>
              <a:ext cx="75279" cy="752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9028455" y="5846762"/>
              <a:ext cx="75279" cy="75279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7" name="Text Placeholder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1010830" y="3300661"/>
            <a:ext cx="4640284" cy="846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48" name="TextBox 8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8047911" y="3274739"/>
            <a:ext cx="287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sp>
        <p:nvSpPr>
          <p:cNvPr id="49" name="TextBox 8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7976642" y="4778408"/>
            <a:ext cx="287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content, content to match the title. </a:t>
            </a:r>
          </a:p>
        </p:txBody>
      </p:sp>
      <p:pic>
        <p:nvPicPr>
          <p:cNvPr id="51" name="图片占位符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2" name="图片占位符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3" name="图片占位符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effectLst>
            <a:outerShdw blurRad="469900" dist="203200" dir="2700000" algn="tl" rotWithShape="0">
              <a:prstClr val="black">
                <a:alpha val="22000"/>
              </a:prstClr>
            </a:outerShdw>
          </a:effectLst>
        </p:spPr>
      </p:pic>
      <p:sp>
        <p:nvSpPr>
          <p:cNvPr id="16" name="椭圆 1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6144027" y="4644098"/>
            <a:ext cx="554038" cy="554038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>
            <a:outerShdw blurRad="406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十字形 1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6263595" y="4778408"/>
            <a:ext cx="307162" cy="307162"/>
          </a:xfrm>
          <a:prstGeom prst="plus">
            <a:avLst>
              <a:gd name="adj" fmla="val 41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圆角矩形标注 2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000463" y="4516492"/>
            <a:ext cx="4560864" cy="1090426"/>
          </a:xfrm>
          <a:prstGeom prst="wedgeRoundRectCallout">
            <a:avLst>
              <a:gd name="adj1" fmla="val 54144"/>
              <a:gd name="adj2" fmla="val -23655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215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8" name="Freeform 4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>
            <a:spLocks noEditPoints="1"/>
          </p:cNvSpPr>
          <p:nvPr/>
        </p:nvSpPr>
        <p:spPr bwMode="auto">
          <a:xfrm>
            <a:off x="1316201" y="4726873"/>
            <a:ext cx="216325" cy="21632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9" name="Freeform 4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>
            <a:spLocks noEditPoints="1"/>
          </p:cNvSpPr>
          <p:nvPr/>
        </p:nvSpPr>
        <p:spPr bwMode="auto">
          <a:xfrm>
            <a:off x="1316201" y="5152952"/>
            <a:ext cx="216325" cy="216325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矩形 2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519726" y="4676425"/>
            <a:ext cx="344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Company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gonna</a:t>
            </a:r>
            <a:endParaRPr lang="zh-CN" altLang="en-US" sz="12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1" name="矩形 6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519727" y="5113357"/>
            <a:ext cx="3449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Hey, hey, hey! It's Fat 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Company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! Now I'm gonna</a:t>
            </a:r>
            <a:endParaRPr lang="zh-CN" altLang="en-US" sz="1200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2" name="TextBox 1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1109261" y="2775663"/>
            <a:ext cx="3287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YOUR SUBTITLE HERE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54"/>
          <a:stretch>
            <a:fillRect/>
          </a:stretch>
        </p:blipFill>
        <p:spPr>
          <a:xfrm>
            <a:off x="522054" y="-598127"/>
            <a:ext cx="5210995" cy="7913243"/>
          </a:xfrm>
          <a:prstGeom prst="rect">
            <a:avLst/>
          </a:prstGeom>
        </p:spPr>
      </p:pic>
      <p:sp>
        <p:nvSpPr>
          <p:cNvPr id="5" name="Title 4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241355" y="1006414"/>
            <a:ext cx="5112911" cy="660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/>
                <a:ea typeface="微软雅黑"/>
                <a:sym typeface="Arial"/>
              </a:rPr>
              <a:t>What We Do?</a:t>
            </a:r>
          </a:p>
        </p:txBody>
      </p:sp>
      <p:sp>
        <p:nvSpPr>
          <p:cNvPr id="6" name="TextBox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8260599" y="2082723"/>
            <a:ext cx="3250083" cy="8891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TITLE GOES HERE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is simply dummy text of the printing and</a:t>
            </a:r>
          </a:p>
        </p:txBody>
      </p:sp>
      <p:sp>
        <p:nvSpPr>
          <p:cNvPr id="7" name="TextBox 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8260599" y="3153756"/>
            <a:ext cx="3250083" cy="8891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TITLE GOES HERE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is simply dummy text of the printing and</a:t>
            </a:r>
          </a:p>
        </p:txBody>
      </p:sp>
      <p:sp>
        <p:nvSpPr>
          <p:cNvPr id="8" name="TextBox 1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8260599" y="4224789"/>
            <a:ext cx="3250083" cy="8891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TITLE GOES HERE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is simply dummy text of the printing and</a:t>
            </a:r>
          </a:p>
        </p:txBody>
      </p:sp>
      <p:sp>
        <p:nvSpPr>
          <p:cNvPr id="9" name="TextBox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8260599" y="5295823"/>
            <a:ext cx="3250083" cy="88915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TITLE GOES HERE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is simply dummy text of the printing and</a:t>
            </a:r>
          </a:p>
        </p:txBody>
      </p:sp>
      <p:cxnSp>
        <p:nvCxnSpPr>
          <p:cNvPr id="10" name="Straight Connector 1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CxnSpPr/>
          <p:nvPr/>
        </p:nvCxnSpPr>
        <p:spPr>
          <a:xfrm>
            <a:off x="7855200" y="2241736"/>
            <a:ext cx="0" cy="339476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7779000" y="2241736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Oval 1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7779000" y="5494627"/>
            <a:ext cx="152400" cy="152400"/>
          </a:xfrm>
          <a:prstGeom prst="ellipse">
            <a:avLst/>
          </a:prstGeom>
          <a:solidFill>
            <a:srgbClr val="FEC9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Oval 1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7779000" y="4413155"/>
            <a:ext cx="152400" cy="152400"/>
          </a:xfrm>
          <a:prstGeom prst="ellipse">
            <a:avLst/>
          </a:prstGeom>
          <a:solidFill>
            <a:srgbClr val="F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Oval 1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7779000" y="3323208"/>
            <a:ext cx="152400" cy="152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1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205201" y="2156097"/>
            <a:ext cx="1244600" cy="3236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STEP</a:t>
            </a:r>
            <a:r>
              <a:rPr lang="en-US" sz="1600" b="1" baseline="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 ONE</a:t>
            </a:r>
            <a:endParaRPr lang="en-US" sz="1200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1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205201" y="3240394"/>
            <a:ext cx="1244600" cy="3236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STEP</a:t>
            </a:r>
            <a:r>
              <a:rPr lang="en-US" sz="1600" b="1" baseline="0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 TWO</a:t>
            </a:r>
            <a:endParaRPr lang="en-US" sz="1200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1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205201" y="4140025"/>
            <a:ext cx="1244600" cy="693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099B5"/>
                </a:solidFill>
                <a:latin typeface="Arial"/>
                <a:ea typeface="微软雅黑"/>
                <a:sym typeface="Arial"/>
              </a:rPr>
              <a:t>STEP</a:t>
            </a:r>
            <a:r>
              <a:rPr lang="en-US" sz="1600" b="1" baseline="0" dirty="0">
                <a:solidFill>
                  <a:srgbClr val="F099B5"/>
                </a:solidFill>
                <a:latin typeface="Arial"/>
                <a:ea typeface="微软雅黑"/>
                <a:sym typeface="Arial"/>
              </a:rPr>
              <a:t> THR</a:t>
            </a:r>
            <a:r>
              <a:rPr lang="en-US" altLang="zh-CN" sz="1600" b="1" baseline="0" dirty="0">
                <a:solidFill>
                  <a:srgbClr val="F099B5"/>
                </a:solidFill>
                <a:latin typeface="Arial"/>
                <a:ea typeface="微软雅黑"/>
                <a:sym typeface="Arial"/>
              </a:rPr>
              <a:t>E</a:t>
            </a:r>
            <a:r>
              <a:rPr lang="en-US" sz="1600" b="1" baseline="0" dirty="0">
                <a:solidFill>
                  <a:srgbClr val="F099B5"/>
                </a:solidFill>
                <a:latin typeface="Arial"/>
                <a:ea typeface="微软雅黑"/>
                <a:sym typeface="Arial"/>
              </a:rPr>
              <a:t>E</a:t>
            </a:r>
            <a:endParaRPr lang="en-US" sz="1200" dirty="0">
              <a:solidFill>
                <a:srgbClr val="F099B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2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205201" y="5408988"/>
            <a:ext cx="1244600" cy="3236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EC912"/>
                </a:solidFill>
                <a:latin typeface="Arial"/>
                <a:ea typeface="微软雅黑"/>
                <a:sym typeface="Arial"/>
              </a:rPr>
              <a:t>STEP</a:t>
            </a:r>
            <a:r>
              <a:rPr lang="en-US" sz="1600" b="1" baseline="0" dirty="0">
                <a:solidFill>
                  <a:srgbClr val="FEC912"/>
                </a:solidFill>
                <a:latin typeface="Arial"/>
                <a:ea typeface="微软雅黑"/>
                <a:sym typeface="Arial"/>
              </a:rPr>
              <a:t> FOUR</a:t>
            </a:r>
            <a:endParaRPr lang="en-US" sz="1200" dirty="0">
              <a:solidFill>
                <a:srgbClr val="FEC91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矩形 1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6400801" y="1707776"/>
            <a:ext cx="1317812" cy="3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" name="TextBox 1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682748" y="1903796"/>
            <a:ext cx="1244600" cy="323678"/>
          </a:xfrm>
          <a:prstGeom prst="rect">
            <a:avLst/>
          </a:prstGeom>
          <a:noFill/>
          <a:scene3d>
            <a:camera prst="isometricRightUp">
              <a:rot lat="2100000" lon="20400000" rev="0"/>
            </a:camera>
            <a:lightRig rig="threePt" dir="t"/>
          </a:scene3d>
        </p:spPr>
        <p:txBody>
          <a:bodyPr wrap="square" lIns="0" tIns="0" rIns="0" bIns="0" rtlCol="0" anchor="ctr">
            <a:spAutoFit/>
          </a:bodyPr>
          <a:lstStyle/>
          <a:p>
            <a:pPr algn="r"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STEP</a:t>
            </a:r>
            <a:r>
              <a:rPr lang="en-US" sz="1600" b="1" baseline="0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 ONE</a:t>
            </a:r>
            <a:endParaRPr lang="en-US" sz="1200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1" name="TextBox 1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268613" y="2929636"/>
            <a:ext cx="1244600" cy="283219"/>
          </a:xfrm>
          <a:prstGeom prst="rect">
            <a:avLst/>
          </a:prstGeom>
          <a:noFill/>
          <a:scene3d>
            <a:camera prst="isometricRightUp">
              <a:rot lat="2100000" lon="20400000" rev="0"/>
            </a:camera>
            <a:lightRig rig="threePt" dir="t"/>
          </a:scene3d>
        </p:spPr>
        <p:txBody>
          <a:bodyPr wrap="square" lIns="0" tIns="0" rIns="0" bIns="0" rtlCol="0" anchor="ctr">
            <a:spAutoFit/>
          </a:bodyPr>
          <a:lstStyle>
            <a:defPPr>
              <a:defRPr lang="zh-CN"/>
            </a:defPPr>
            <a:lvl1pPr algn="r" defTabSz="1219200">
              <a:lnSpc>
                <a:spcPct val="150000"/>
              </a:lnSpc>
              <a:defRPr sz="1600" b="1">
                <a:solidFill>
                  <a:schemeClr val="accent1"/>
                </a:solidFill>
              </a:defRPr>
            </a:lvl1pPr>
          </a:lstStyle>
          <a:p>
            <a:r>
              <a:rPr lang="en-US" sz="1400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STEP TWO</a:t>
            </a:r>
          </a:p>
        </p:txBody>
      </p:sp>
      <p:sp>
        <p:nvSpPr>
          <p:cNvPr id="22" name="TextBox 1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522054" y="3469748"/>
            <a:ext cx="1244600" cy="6930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isometricOffAxis2Left">
                <a:rot lat="1800000" lon="3000000" rev="0"/>
              </a:camera>
              <a:lightRig rig="threePt" dir="t"/>
            </a:scene3d>
          </a:bodyPr>
          <a:lstStyle/>
          <a:p>
            <a:pPr algn="r"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8CCDB"/>
                </a:solidFill>
                <a:latin typeface="Arial"/>
                <a:ea typeface="微软雅黑"/>
                <a:sym typeface="Arial"/>
              </a:rPr>
              <a:t>STEP</a:t>
            </a:r>
            <a:r>
              <a:rPr lang="en-US" sz="1600" b="1" baseline="0" dirty="0">
                <a:solidFill>
                  <a:srgbClr val="F8CCDB"/>
                </a:solidFill>
                <a:latin typeface="Arial"/>
                <a:ea typeface="微软雅黑"/>
                <a:sym typeface="Arial"/>
              </a:rPr>
              <a:t> THR</a:t>
            </a:r>
            <a:r>
              <a:rPr lang="en-US" altLang="zh-CN" sz="1600" b="1" baseline="0" dirty="0">
                <a:solidFill>
                  <a:srgbClr val="F8CCDB"/>
                </a:solidFill>
                <a:latin typeface="Arial"/>
                <a:ea typeface="微软雅黑"/>
                <a:sym typeface="Arial"/>
              </a:rPr>
              <a:t>E</a:t>
            </a:r>
            <a:r>
              <a:rPr lang="en-US" sz="1600" b="1" baseline="0" dirty="0">
                <a:solidFill>
                  <a:srgbClr val="F8CCDB"/>
                </a:solidFill>
                <a:latin typeface="Arial"/>
                <a:ea typeface="微软雅黑"/>
                <a:sym typeface="Arial"/>
              </a:rPr>
              <a:t>E</a:t>
            </a:r>
            <a:endParaRPr lang="en-US" sz="1200" dirty="0">
              <a:solidFill>
                <a:srgbClr val="F8CCDB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2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3131515" y="5491175"/>
            <a:ext cx="1244600" cy="3236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  <a:scene3d>
              <a:camera prst="isometricRightUp">
                <a:rot lat="2400000" lon="20400000" rev="0"/>
              </a:camera>
              <a:lightRig rig="threePt" dir="t"/>
            </a:scene3d>
          </a:bodyPr>
          <a:lstStyle/>
          <a:p>
            <a:pPr algn="r" defTabSz="1219200">
              <a:lnSpc>
                <a:spcPct val="150000"/>
              </a:lnSpc>
              <a:defRPr/>
            </a:pPr>
            <a:r>
              <a:rPr lang="en-US" sz="1600" b="1" dirty="0">
                <a:solidFill>
                  <a:srgbClr val="FFE481"/>
                </a:solidFill>
                <a:latin typeface="Arial"/>
                <a:ea typeface="微软雅黑"/>
                <a:sym typeface="Arial"/>
              </a:rPr>
              <a:t>STEP</a:t>
            </a:r>
            <a:r>
              <a:rPr lang="en-US" sz="1600" b="1" baseline="0" dirty="0">
                <a:solidFill>
                  <a:srgbClr val="FFE481"/>
                </a:solidFill>
                <a:latin typeface="Arial"/>
                <a:ea typeface="微软雅黑"/>
                <a:sym typeface="Arial"/>
              </a:rPr>
              <a:t> FOUR</a:t>
            </a:r>
            <a:endParaRPr lang="en-US" sz="1200" dirty="0">
              <a:solidFill>
                <a:srgbClr val="FFE48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4" name="Group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 flipH="1">
            <a:off x="6259030" y="694975"/>
            <a:ext cx="239174" cy="194556"/>
            <a:chOff x="1605363" y="1306909"/>
            <a:chExt cx="603728" cy="491103"/>
          </a:xfrm>
          <a:solidFill>
            <a:schemeClr val="accent1"/>
          </a:solidFill>
        </p:grpSpPr>
        <p:sp>
          <p:nvSpPr>
            <p:cNvPr id="25" name="Isosceles Triangle 6"/>
            <p:cNvSpPr/>
            <p:nvPr/>
          </p:nvSpPr>
          <p:spPr>
            <a:xfrm rot="16200000" flipH="1">
              <a:off x="1751858" y="1340780"/>
              <a:ext cx="491103" cy="42336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Isosceles Triangle 7"/>
            <p:cNvSpPr/>
            <p:nvPr/>
          </p:nvSpPr>
          <p:spPr>
            <a:xfrm rot="16200000" flipH="1">
              <a:off x="1571493" y="1340780"/>
              <a:ext cx="491101" cy="4233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7" name="TextBox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775362" y="716811"/>
            <a:ext cx="13978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Company </a:t>
            </a:r>
            <a:r>
              <a:rPr lang="en-US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TEMPLATE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-17454" y="-1094298"/>
            <a:ext cx="12382568" cy="8603033"/>
            <a:chOff x="-17454" y="-1094298"/>
            <a:chExt cx="12382568" cy="860303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586" y="-1094298"/>
              <a:ext cx="4236528" cy="3789044"/>
            </a:xfrm>
            <a:prstGeom prst="rect">
              <a:avLst/>
            </a:prstGeom>
          </p:spPr>
        </p:pic>
        <p:sp>
          <p:nvSpPr>
            <p:cNvPr id="28" name="流程图: 排序 27"/>
            <p:cNvSpPr/>
            <p:nvPr/>
          </p:nvSpPr>
          <p:spPr>
            <a:xfrm>
              <a:off x="10745637" y="277937"/>
              <a:ext cx="1017917" cy="1484225"/>
            </a:xfrm>
            <a:prstGeom prst="flowChartSort">
              <a:avLst/>
            </a:prstGeom>
            <a:noFill/>
            <a:ln w="3175">
              <a:solidFill>
                <a:schemeClr val="bg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170" y="5808808"/>
              <a:ext cx="1900687" cy="1699927"/>
            </a:xfrm>
            <a:prstGeom prst="rect">
              <a:avLst/>
            </a:prstGeom>
          </p:spPr>
        </p:pic>
        <p:sp>
          <p:nvSpPr>
            <p:cNvPr id="32" name="流程图: 排序 31"/>
            <p:cNvSpPr/>
            <p:nvPr/>
          </p:nvSpPr>
          <p:spPr>
            <a:xfrm>
              <a:off x="-17454" y="5884401"/>
              <a:ext cx="1017917" cy="1484225"/>
            </a:xfrm>
            <a:prstGeom prst="flowChartSort">
              <a:avLst/>
            </a:prstGeom>
            <a:noFill/>
            <a:ln w="3175">
              <a:solidFill>
                <a:schemeClr val="bg1">
                  <a:alpha val="2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5" name="圆角矩形标注 3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60109" y="4488132"/>
            <a:ext cx="3540266" cy="1630686"/>
          </a:xfrm>
          <a:prstGeom prst="wedgeRoundRectCallout">
            <a:avLst>
              <a:gd name="adj1" fmla="val 54144"/>
              <a:gd name="adj2" fmla="val -23655"/>
              <a:gd name="adj3" fmla="val 16667"/>
            </a:avLst>
          </a:prstGeom>
          <a:solidFill>
            <a:srgbClr val="3D2176"/>
          </a:solidFill>
          <a:ln>
            <a:noFill/>
          </a:ln>
          <a:effectLst>
            <a:outerShdw blurRad="215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Rectangle: Rounded Corners 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flipH="1">
            <a:off x="7116345" y="4812273"/>
            <a:ext cx="4384905" cy="1324412"/>
          </a:xfrm>
          <a:prstGeom prst="roundRect">
            <a:avLst/>
          </a:prstGeom>
          <a:gradFill>
            <a:gsLst>
              <a:gs pos="0">
                <a:srgbClr val="F2C071">
                  <a:alpha val="90000"/>
                </a:srgbClr>
              </a:gs>
              <a:gs pos="100000">
                <a:srgbClr val="FF0050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Rectangle: Rounded Corners 1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flipH="1">
            <a:off x="4662929" y="3343102"/>
            <a:ext cx="4324068" cy="1289653"/>
          </a:xfrm>
          <a:prstGeom prst="roundRect">
            <a:avLst/>
          </a:prstGeom>
          <a:gradFill>
            <a:gsLst>
              <a:gs pos="0">
                <a:srgbClr val="21B3D8"/>
              </a:gs>
              <a:gs pos="100000">
                <a:srgbClr val="47FFC6">
                  <a:alpha val="9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Rectangle: Rounded Corners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flipH="1">
            <a:off x="4662927" y="4812271"/>
            <a:ext cx="2295474" cy="1324413"/>
          </a:xfrm>
          <a:prstGeom prst="roundRect">
            <a:avLst/>
          </a:prstGeom>
          <a:gradFill>
            <a:gsLst>
              <a:gs pos="0">
                <a:srgbClr val="F90261">
                  <a:alpha val="90000"/>
                </a:srgbClr>
              </a:gs>
              <a:gs pos="100000">
                <a:srgbClr val="630069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3" name="TextBox 1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906835" y="4947244"/>
            <a:ext cx="128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35%</a:t>
            </a:r>
            <a:endParaRPr lang="en-ID" sz="40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TextBox 1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906835" y="5582919"/>
            <a:ext cx="1830207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Lorem ipsum dolor</a:t>
            </a:r>
            <a:endParaRPr lang="en-ID" sz="10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TextBox 1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7360254" y="4947244"/>
            <a:ext cx="128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+42</a:t>
            </a:r>
            <a:endParaRPr lang="en-ID" sz="40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TextBox 1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7360254" y="5582919"/>
            <a:ext cx="1830207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Lorem ipsum dolor</a:t>
            </a:r>
            <a:endParaRPr lang="en-ID" sz="10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TextBox 1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933598" y="3471587"/>
            <a:ext cx="1281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$12</a:t>
            </a:r>
            <a:endParaRPr lang="en-ID" sz="40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TextBox 1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933598" y="4107262"/>
            <a:ext cx="1830207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Lorem ipsum dolor</a:t>
            </a:r>
            <a:endParaRPr lang="en-ID" sz="10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Rectangle: Rounded Corners 1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flipH="1">
            <a:off x="9205776" y="3308342"/>
            <a:ext cx="2295474" cy="1324413"/>
          </a:xfrm>
          <a:prstGeom prst="roundRect">
            <a:avLst/>
          </a:prstGeom>
          <a:solidFill>
            <a:srgbClr val="00F2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5" name="TextBox 2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9449684" y="3506969"/>
            <a:ext cx="1727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Connecting customers to your brand.</a:t>
            </a:r>
            <a:endParaRPr lang="en-ID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6" name="TextBox 2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1047093" y="4550278"/>
            <a:ext cx="2908279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etc., learning from each other While we do our thing</a:t>
            </a:r>
          </a:p>
        </p:txBody>
      </p:sp>
      <p:sp>
        <p:nvSpPr>
          <p:cNvPr id="27" name="TextBox 2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984199" y="3308342"/>
            <a:ext cx="273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Connecting customers to your brand.</a:t>
            </a:r>
            <a:endParaRPr lang="en-ID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960109" y="2063351"/>
            <a:ext cx="9417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Best Agencies, Choose Their Clients Wisely.</a:t>
            </a:r>
            <a:endParaRPr lang="en-ID" sz="32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0" name="Rectangle 2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flipH="1">
            <a:off x="11088209" y="2130641"/>
            <a:ext cx="413039" cy="448098"/>
          </a:xfrm>
          <a:prstGeom prst="rect">
            <a:avLst/>
          </a:prstGeom>
          <a:gradFill>
            <a:gsLst>
              <a:gs pos="0">
                <a:srgbClr val="F4A797">
                  <a:alpha val="90000"/>
                </a:srgbClr>
              </a:gs>
              <a:gs pos="100000">
                <a:srgbClr val="9E007D">
                  <a:alpha val="90000"/>
                </a:srgb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3" name="Rectangle 3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flipH="1">
            <a:off x="-2" y="-19136"/>
            <a:ext cx="1920531" cy="104894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TextBox 51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-1036182" y="369370"/>
            <a:ext cx="2582704" cy="27193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 defTabSz="457200">
              <a:spcBef>
                <a:spcPct val="0"/>
              </a:spcBef>
            </a:pPr>
            <a:r>
              <a:rPr lang="en-US" altLang="zh-CN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Company</a:t>
            </a:r>
            <a:endParaRPr lang="en-US" sz="12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9" name="Group 2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10565506" y="5115646"/>
            <a:ext cx="611407" cy="611407"/>
            <a:chOff x="8204317" y="2115665"/>
            <a:chExt cx="464344" cy="464344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36" name="AutoShape 81"/>
            <p:cNvSpPr/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AutoShape 82"/>
            <p:cNvSpPr/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a14="http://schemas.microsoft.com/office/drawing/2010/main"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4882" y="0"/>
            <a:ext cx="2237118" cy="2959442"/>
          </a:xfrm>
          <a:prstGeom prst="rect">
            <a:avLst/>
          </a:prstGeom>
        </p:spPr>
      </p:pic>
      <p:pic>
        <p:nvPicPr>
          <p:cNvPr id="9" name="图片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9471" y="3429000"/>
            <a:ext cx="2290822" cy="2020325"/>
          </a:xfrm>
          <a:prstGeom prst="rect">
            <a:avLst/>
          </a:prstGeo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83257" y="1949279"/>
            <a:ext cx="2290822" cy="2020325"/>
          </a:xfrm>
          <a:prstGeom prst="rect">
            <a:avLst/>
          </a:prstGeom>
        </p:spPr>
      </p:pic>
      <p:pic>
        <p:nvPicPr>
          <p:cNvPr id="11" name="图片 1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3"/>
          <a:stretch>
            <a:fillRect/>
          </a:stretch>
        </p:blipFill>
        <p:spPr>
          <a:xfrm>
            <a:off x="0" y="294459"/>
            <a:ext cx="2290822" cy="2020325"/>
          </a:xfrm>
          <a:prstGeom prst="rect">
            <a:avLst/>
          </a:prstGeom>
        </p:spPr>
      </p:pic>
      <p:sp>
        <p:nvSpPr>
          <p:cNvPr id="12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855817" y="3844833"/>
            <a:ext cx="6566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</a:p>
        </p:txBody>
      </p:sp>
      <p:sp>
        <p:nvSpPr>
          <p:cNvPr id="13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129731" y="2470946"/>
            <a:ext cx="8052801" cy="3046988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 b="1" spc="300">
                <a:solidFill>
                  <a:schemeClr val="bg1"/>
                </a:solidFill>
                <a:latin typeface="+mj-lt"/>
                <a:ea typeface="+mj-ea"/>
                <a:cs typeface="+mn-ea"/>
              </a:defRPr>
            </a:lvl1pPr>
          </a:lstStyle>
          <a:p>
            <a:pPr algn="ctr"/>
            <a:r>
              <a:rPr lang="en-US" altLang="zh-CN" dirty="0">
                <a:latin typeface="Arial"/>
                <a:ea typeface="微软雅黑"/>
                <a:sym typeface="Arial"/>
              </a:rPr>
              <a:t>PART THREE</a:t>
            </a:r>
            <a:endParaRPr lang="id-ID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4" name="Group 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5449203" y="5857872"/>
            <a:ext cx="1413855" cy="336872"/>
            <a:chOff x="5173981" y="1073810"/>
            <a:chExt cx="1844040" cy="439370"/>
          </a:xfrm>
        </p:grpSpPr>
        <p:sp>
          <p:nvSpPr>
            <p:cNvPr id="15" name="Rectangle: Rounded Corners 4"/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6" name="Text Placeholder 2"/>
            <p:cNvSpPr txBox="1"/>
            <p:nvPr/>
          </p:nvSpPr>
          <p:spPr>
            <a:xfrm flipH="1">
              <a:off x="5226372" y="1119192"/>
              <a:ext cx="1739258" cy="285162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DESIGN OF_</a:t>
              </a:r>
              <a:endPara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7" name="Freeform 62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>
            <a:spLocks noEditPoints="1"/>
          </p:cNvSpPr>
          <p:nvPr/>
        </p:nvSpPr>
        <p:spPr bwMode="auto">
          <a:xfrm>
            <a:off x="4973208" y="230738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8" name="TextBox 40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 txBox="1"/>
          <p:nvPr/>
        </p:nvSpPr>
        <p:spPr>
          <a:xfrm>
            <a:off x="5148196" y="171348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 err="1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图片 5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3298" y="-3073"/>
            <a:ext cx="1667435" cy="14248012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7040880"/>
          </a:xfrm>
          <a:prstGeom prst="rect">
            <a:avLst/>
          </a:prstGeom>
        </p:spPr>
      </p:pic>
      <p:sp>
        <p:nvSpPr>
          <p:cNvPr id="48" name="矩形 4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" y="0"/>
            <a:ext cx="12192000" cy="7040880"/>
          </a:xfrm>
          <a:prstGeom prst="rect">
            <a:avLst/>
          </a:prstGeom>
          <a:gradFill flip="none" rotWithShape="1">
            <a:gsLst>
              <a:gs pos="14000">
                <a:schemeClr val="accent6">
                  <a:lumMod val="50000"/>
                  <a:alpha val="75000"/>
                </a:schemeClr>
              </a:gs>
              <a:gs pos="55020">
                <a:schemeClr val="accent1">
                  <a:alpha val="50000"/>
                </a:schemeClr>
              </a:gs>
              <a:gs pos="84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5" name="图片占位符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图片占位符 1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4" name="Freeform: Shape 3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365418" y="1363282"/>
            <a:ext cx="1792252" cy="1792250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7" name="Text Placeholder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783149" y="2614211"/>
            <a:ext cx="3582599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85000"/>
              </a:lnSpc>
              <a:defRPr sz="5400" i="1" spc="-300">
                <a:gradFill>
                  <a:gsLst>
                    <a:gs pos="0">
                      <a:srgbClr val="43BD97"/>
                    </a:gs>
                    <a:gs pos="100000">
                      <a:srgbClr val="4077E4">
                        <a:alpha val="88000"/>
                      </a:srgbClr>
                    </a:gs>
                  </a:gsLst>
                  <a:lin ang="18900000" scaled="1"/>
                </a:gradFill>
                <a:latin typeface="Lato Black" pitchFamily="34" charset="0"/>
                <a:cs typeface="Lato Black" pitchFamily="34" charset="0"/>
              </a:defRPr>
            </a:lvl1pPr>
            <a:lvl2pPr marL="109537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/>
            </a:lvl2pPr>
            <a:lvl3pPr marL="1826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/>
            </a:lvl3pPr>
            <a:lvl4pPr marL="25565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4pPr>
            <a:lvl5pPr marL="32867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5pPr>
            <a:lvl6pPr marL="40170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6pPr>
            <a:lvl7pPr marL="4747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7pPr>
            <a:lvl8pPr marL="547814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8pPr>
            <a:lvl9pPr marL="620839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9pPr>
          </a:lstStyle>
          <a:p>
            <a:r>
              <a:rPr lang="en-US" sz="3600" b="1" i="0" spc="-1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Insert your business team members</a:t>
            </a:r>
            <a:endParaRPr lang="id-ID" sz="3600" b="1" i="0" spc="-15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8" name="Group 2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917311" y="4141942"/>
            <a:ext cx="509240" cy="101848"/>
            <a:chOff x="2743200" y="1943100"/>
            <a:chExt cx="381000" cy="76200"/>
          </a:xfrm>
        </p:grpSpPr>
        <p:sp>
          <p:nvSpPr>
            <p:cNvPr id="29" name="Oval 28"/>
            <p:cNvSpPr/>
            <p:nvPr/>
          </p:nvSpPr>
          <p:spPr>
            <a:xfrm>
              <a:off x="2743200" y="194310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895600" y="1943100"/>
              <a:ext cx="76200" cy="76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048000" y="1943100"/>
              <a:ext cx="76200" cy="762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8" name="Freeform: Shape 3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4491111" y="3224524"/>
            <a:ext cx="1792252" cy="1792250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1" name="Freeform: Shape 4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822775" y="4413408"/>
            <a:ext cx="1792252" cy="1792250"/>
          </a:xfrm>
          <a:custGeom>
            <a:avLst/>
            <a:gdLst>
              <a:gd name="connsiteX0" fmla="*/ 1463040 w 2926080"/>
              <a:gd name="connsiteY0" fmla="*/ 152587 h 2926080"/>
              <a:gd name="connsiteX1" fmla="*/ 152587 w 2926080"/>
              <a:gd name="connsiteY1" fmla="*/ 1463040 h 2926080"/>
              <a:gd name="connsiteX2" fmla="*/ 1463040 w 2926080"/>
              <a:gd name="connsiteY2" fmla="*/ 2773493 h 2926080"/>
              <a:gd name="connsiteX3" fmla="*/ 2773493 w 2926080"/>
              <a:gd name="connsiteY3" fmla="*/ 1463040 h 2926080"/>
              <a:gd name="connsiteX4" fmla="*/ 1463040 w 2926080"/>
              <a:gd name="connsiteY4" fmla="*/ 152587 h 2926080"/>
              <a:gd name="connsiteX5" fmla="*/ 1463040 w 2926080"/>
              <a:gd name="connsiteY5" fmla="*/ 0 h 2926080"/>
              <a:gd name="connsiteX6" fmla="*/ 2926080 w 2926080"/>
              <a:gd name="connsiteY6" fmla="*/ 1463040 h 2926080"/>
              <a:gd name="connsiteX7" fmla="*/ 1463040 w 2926080"/>
              <a:gd name="connsiteY7" fmla="*/ 2926080 h 2926080"/>
              <a:gd name="connsiteX8" fmla="*/ 0 w 2926080"/>
              <a:gd name="connsiteY8" fmla="*/ 1463040 h 2926080"/>
              <a:gd name="connsiteX9" fmla="*/ 1463040 w 2926080"/>
              <a:gd name="connsiteY9" fmla="*/ 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6080" h="2926080">
                <a:moveTo>
                  <a:pt x="1463040" y="152587"/>
                </a:moveTo>
                <a:cubicBezTo>
                  <a:pt x="739297" y="152587"/>
                  <a:pt x="152587" y="739297"/>
                  <a:pt x="152587" y="1463040"/>
                </a:cubicBezTo>
                <a:cubicBezTo>
                  <a:pt x="152587" y="2186783"/>
                  <a:pt x="739297" y="2773493"/>
                  <a:pt x="1463040" y="2773493"/>
                </a:cubicBezTo>
                <a:cubicBezTo>
                  <a:pt x="2186783" y="2773493"/>
                  <a:pt x="2773493" y="2186783"/>
                  <a:pt x="2773493" y="1463040"/>
                </a:cubicBezTo>
                <a:cubicBezTo>
                  <a:pt x="2773493" y="739297"/>
                  <a:pt x="2186783" y="152587"/>
                  <a:pt x="1463040" y="152587"/>
                </a:cubicBezTo>
                <a:close/>
                <a:moveTo>
                  <a:pt x="1463040" y="0"/>
                </a:moveTo>
                <a:cubicBezTo>
                  <a:pt x="2271055" y="0"/>
                  <a:pt x="2926080" y="655025"/>
                  <a:pt x="2926080" y="1463040"/>
                </a:cubicBezTo>
                <a:cubicBezTo>
                  <a:pt x="2926080" y="2271055"/>
                  <a:pt x="2271055" y="2926080"/>
                  <a:pt x="1463040" y="2926080"/>
                </a:cubicBezTo>
                <a:cubicBezTo>
                  <a:pt x="655025" y="2926080"/>
                  <a:pt x="0" y="2271055"/>
                  <a:pt x="0" y="1463040"/>
                </a:cubicBezTo>
                <a:cubicBezTo>
                  <a:pt x="0" y="655025"/>
                  <a:pt x="655025" y="0"/>
                  <a:pt x="14630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7" name="Group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5610019" y="2189508"/>
            <a:ext cx="2928558" cy="1200097"/>
            <a:chOff x="5610019" y="2189508"/>
            <a:chExt cx="2928558" cy="1200097"/>
          </a:xfrm>
        </p:grpSpPr>
        <p:grpSp>
          <p:nvGrpSpPr>
            <p:cNvPr id="18" name="Group 17"/>
            <p:cNvGrpSpPr/>
            <p:nvPr/>
          </p:nvGrpSpPr>
          <p:grpSpPr>
            <a:xfrm>
              <a:off x="5610019" y="2189508"/>
              <a:ext cx="2928558" cy="1200097"/>
              <a:chOff x="6490087" y="1390883"/>
              <a:chExt cx="2244280" cy="919686"/>
            </a:xfrm>
            <a:solidFill>
              <a:schemeClr val="accent2"/>
            </a:solidFill>
          </p:grpSpPr>
          <p:sp>
            <p:nvSpPr>
              <p:cNvPr id="20" name="Rectangle: Rounded Corners 19"/>
              <p:cNvSpPr/>
              <p:nvPr/>
            </p:nvSpPr>
            <p:spPr>
              <a:xfrm>
                <a:off x="6490087" y="1390883"/>
                <a:ext cx="2244280" cy="791743"/>
              </a:xfrm>
              <a:prstGeom prst="roundRect">
                <a:avLst>
                  <a:gd name="adj" fmla="val 7184"/>
                </a:avLst>
              </a:prstGeom>
              <a:gradFill>
                <a:gsLst>
                  <a:gs pos="14000">
                    <a:schemeClr val="accent6">
                      <a:lumMod val="50000"/>
                      <a:alpha val="75000"/>
                    </a:schemeClr>
                  </a:gs>
                  <a:gs pos="55020">
                    <a:schemeClr val="accent1">
                      <a:alpha val="51000"/>
                    </a:schemeClr>
                  </a:gs>
                  <a:gs pos="84000">
                    <a:schemeClr val="accent1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5400000">
                <a:off x="6490087" y="1993214"/>
                <a:ext cx="317355" cy="31735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5737838" y="2303709"/>
              <a:ext cx="2672920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A wonderful serenity has taken possession of my entire soul, like these sweet mornings</a:t>
              </a:r>
            </a:p>
          </p:txBody>
        </p:sp>
      </p:grpSp>
      <p:grpSp>
        <p:nvGrpSpPr>
          <p:cNvPr id="6" name="Group 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712389" y="612211"/>
            <a:ext cx="2928434" cy="1200095"/>
            <a:chOff x="6712389" y="612211"/>
            <a:chExt cx="2928434" cy="1200095"/>
          </a:xfrm>
        </p:grpSpPr>
        <p:grpSp>
          <p:nvGrpSpPr>
            <p:cNvPr id="13" name="Group 12"/>
            <p:cNvGrpSpPr/>
            <p:nvPr/>
          </p:nvGrpSpPr>
          <p:grpSpPr>
            <a:xfrm flipH="1">
              <a:off x="6712389" y="612211"/>
              <a:ext cx="2928434" cy="1200095"/>
              <a:chOff x="6490087" y="1390884"/>
              <a:chExt cx="2244186" cy="919685"/>
            </a:xfrm>
            <a:solidFill>
              <a:schemeClr val="accent1"/>
            </a:solidFill>
          </p:grpSpPr>
          <p:sp>
            <p:nvSpPr>
              <p:cNvPr id="15" name="Rectangle: Rounded Corners 14"/>
              <p:cNvSpPr/>
              <p:nvPr/>
            </p:nvSpPr>
            <p:spPr>
              <a:xfrm>
                <a:off x="6490089" y="1390884"/>
                <a:ext cx="2244184" cy="791743"/>
              </a:xfrm>
              <a:prstGeom prst="roundRect">
                <a:avLst>
                  <a:gd name="adj" fmla="val 718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 rot="5400000">
                <a:off x="6490087" y="1993214"/>
                <a:ext cx="317355" cy="31735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6840143" y="751269"/>
              <a:ext cx="2672920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 wonderful serenity has taken possession of my entire soul, like these sweet mornings</a:t>
              </a:r>
            </a:p>
          </p:txBody>
        </p:sp>
      </p:grpSp>
      <p:grpSp>
        <p:nvGrpSpPr>
          <p:cNvPr id="8" name="Group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7338203" y="3536008"/>
            <a:ext cx="2923341" cy="1200097"/>
            <a:chOff x="7338203" y="3536008"/>
            <a:chExt cx="2923341" cy="1200097"/>
          </a:xfrm>
        </p:grpSpPr>
        <p:grpSp>
          <p:nvGrpSpPr>
            <p:cNvPr id="23" name="Group 22"/>
            <p:cNvGrpSpPr/>
            <p:nvPr/>
          </p:nvGrpSpPr>
          <p:grpSpPr>
            <a:xfrm flipH="1">
              <a:off x="7338203" y="3536008"/>
              <a:ext cx="2923341" cy="1200097"/>
              <a:chOff x="6490087" y="1390883"/>
              <a:chExt cx="2240282" cy="919686"/>
            </a:xfrm>
            <a:solidFill>
              <a:schemeClr val="accent3"/>
            </a:solidFill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6490087" y="1390883"/>
                <a:ext cx="2240282" cy="791743"/>
              </a:xfrm>
              <a:prstGeom prst="roundRect">
                <a:avLst>
                  <a:gd name="adj" fmla="val 718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5400000">
                <a:off x="6490087" y="1993214"/>
                <a:ext cx="317355" cy="317355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7463413" y="3686985"/>
              <a:ext cx="2672920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 wonderful serenity has taken possession of my entire soul, like these sweet mornings</a:t>
              </a: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-406400" y="5397251"/>
            <a:ext cx="8896716" cy="796680"/>
            <a:chOff x="-406400" y="5397251"/>
            <a:chExt cx="8896716" cy="796680"/>
          </a:xfrm>
        </p:grpSpPr>
        <p:sp>
          <p:nvSpPr>
            <p:cNvPr id="60" name="Rectangle: Rounded Corners 59"/>
            <p:cNvSpPr/>
            <p:nvPr/>
          </p:nvSpPr>
          <p:spPr>
            <a:xfrm>
              <a:off x="-406400" y="5397251"/>
              <a:ext cx="8896716" cy="79668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83149" y="5521434"/>
              <a:ext cx="7446451" cy="548315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defTabSz="457200">
                <a:spcBef>
                  <a:spcPct val="0"/>
                </a:spcBef>
              </a:pPr>
              <a:r>
                <a:rPr lang="en-US" sz="1400" i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A wonderful serenity has taken possession of my entire soul, like these sweet mornings of spring which I enjoy with my whole heart. I am alone</a:t>
              </a:r>
            </a:p>
          </p:txBody>
        </p:sp>
      </p:grpSp>
      <p:grpSp>
        <p:nvGrpSpPr>
          <p:cNvPr id="37" name="Group 51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-1202272" y="188373"/>
            <a:ext cx="3257225" cy="398704"/>
            <a:chOff x="-79768" y="317841"/>
            <a:chExt cx="2822968" cy="354918"/>
          </a:xfrm>
        </p:grpSpPr>
        <p:sp>
          <p:nvSpPr>
            <p:cNvPr id="39" name="Rectangle: Rounded Corners 515"/>
            <p:cNvSpPr/>
            <p:nvPr/>
          </p:nvSpPr>
          <p:spPr>
            <a:xfrm>
              <a:off x="170813" y="317841"/>
              <a:ext cx="2572387" cy="354918"/>
            </a:xfrm>
            <a:prstGeom prst="roundRect">
              <a:avLst>
                <a:gd name="adj" fmla="val 50000"/>
              </a:avLst>
            </a:prstGeom>
            <a:gradFill>
              <a:gsLst>
                <a:gs pos="7000">
                  <a:srgbClr val="746B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TextBox 516"/>
            <p:cNvSpPr txBox="1"/>
            <p:nvPr/>
          </p:nvSpPr>
          <p:spPr>
            <a:xfrm>
              <a:off x="-79768" y="407651"/>
              <a:ext cx="2238375" cy="24206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 defTabSz="457200">
                <a:spcBef>
                  <a:spcPct val="0"/>
                </a:spcBef>
              </a:pPr>
              <a:r>
                <a:rPr lang="en-US" altLang="zh-CN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Company</a:t>
              </a:r>
              <a:endParaRPr lang="en-US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2" name="组合 4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530283" y="2228958"/>
            <a:ext cx="2544763" cy="276225"/>
            <a:chOff x="7033647" y="1436915"/>
            <a:chExt cx="2544763" cy="276225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7073335" y="1477396"/>
              <a:ext cx="187325" cy="195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Oval 6"/>
            <p:cNvSpPr>
              <a:spLocks noChangeArrowheads="1"/>
            </p:cNvSpPr>
            <p:nvPr/>
          </p:nvSpPr>
          <p:spPr bwMode="auto">
            <a:xfrm>
              <a:off x="8911660" y="1480955"/>
              <a:ext cx="188912" cy="195263"/>
            </a:xfrm>
            <a:prstGeom prst="ellipse">
              <a:avLst/>
            </a:prstGeom>
            <a:solidFill>
              <a:srgbClr val="EDD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9389498" y="1480955"/>
              <a:ext cx="188912" cy="195263"/>
            </a:xfrm>
            <a:prstGeom prst="ellipse">
              <a:avLst/>
            </a:prstGeom>
            <a:solidFill>
              <a:srgbClr val="B5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7033647" y="1436915"/>
              <a:ext cx="266700" cy="276225"/>
            </a:xfrm>
            <a:prstGeom prst="ellipse">
              <a:avLst/>
            </a:prstGeom>
            <a:noFill/>
            <a:ln w="14288" cap="flat">
              <a:solidFill>
                <a:srgbClr val="C6B7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990600" y="1233714"/>
            <a:ext cx="7830552" cy="3900715"/>
          </a:xfrm>
          <a:prstGeom prst="roundRect">
            <a:avLst>
              <a:gd name="adj" fmla="val 6029"/>
            </a:avLst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pic>
        <p:nvPicPr>
          <p:cNvPr id="24" name="Picture 2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313" y="986521"/>
            <a:ext cx="6169687" cy="5243014"/>
          </a:xfrm>
          <a:prstGeom prst="rect">
            <a:avLst/>
          </a:prstGeom>
        </p:spPr>
      </p:pic>
      <p:grpSp>
        <p:nvGrpSpPr>
          <p:cNvPr id="28" name="Group 11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767113" y="4746385"/>
            <a:ext cx="5039441" cy="1483150"/>
            <a:chOff x="5884967" y="4668587"/>
            <a:chExt cx="5039441" cy="1483150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5884967" y="4668587"/>
              <a:ext cx="5039441" cy="1483150"/>
            </a:xfrm>
            <a:prstGeom prst="roundRect">
              <a:avLst>
                <a:gd name="adj" fmla="val 3010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2"/>
                </a:gs>
              </a:gsLst>
              <a:lin ang="9000000" scaled="0"/>
            </a:gradFill>
            <a:ln>
              <a:noFill/>
            </a:ln>
            <a:effectLst>
              <a:outerShdw blurRad="787400" dist="355600" dir="5400000" sx="87000" sy="87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GB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197222" y="4965060"/>
              <a:ext cx="3523145" cy="924201"/>
              <a:chOff x="1836254" y="2220494"/>
              <a:chExt cx="3523145" cy="92420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1836254" y="2597173"/>
                <a:ext cx="3523145" cy="547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Leverage agile frameworks to provide a robust synopsis for high level overviews. </a:t>
                </a:r>
                <a:endParaRPr lang="en-GB" sz="1200" dirty="0">
                  <a:solidFill>
                    <a:schemeClr val="bg1"/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836255" y="2220494"/>
                <a:ext cx="2883204" cy="3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6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Machine Learning</a:t>
                </a:r>
              </a:p>
            </p:txBody>
          </p:sp>
        </p:grpSp>
      </p:grpSp>
      <p:grpSp>
        <p:nvGrpSpPr>
          <p:cNvPr id="55" name="Group 11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767114" y="3014502"/>
            <a:ext cx="5039442" cy="1483150"/>
            <a:chOff x="5884968" y="4668587"/>
            <a:chExt cx="5039442" cy="1483150"/>
          </a:xfrm>
        </p:grpSpPr>
        <p:sp>
          <p:nvSpPr>
            <p:cNvPr id="56" name="Rectangle: Rounded Corners 55"/>
            <p:cNvSpPr/>
            <p:nvPr/>
          </p:nvSpPr>
          <p:spPr>
            <a:xfrm>
              <a:off x="5884968" y="4668587"/>
              <a:ext cx="5039442" cy="1483150"/>
            </a:xfrm>
            <a:prstGeom prst="roundRect">
              <a:avLst>
                <a:gd name="adj" fmla="val 3010"/>
              </a:avLst>
            </a:prstGeom>
            <a:solidFill>
              <a:schemeClr val="bg1"/>
            </a:solidFill>
            <a:ln>
              <a:noFill/>
            </a:ln>
            <a:effectLst>
              <a:outerShdw blurRad="787400" dist="355600" dir="5400000" sx="87000" sy="87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197222" y="4965060"/>
              <a:ext cx="3523145" cy="924201"/>
              <a:chOff x="1836254" y="2220494"/>
              <a:chExt cx="3523145" cy="924201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836254" y="2597173"/>
                <a:ext cx="3523145" cy="547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Leverage agile frameworks to provide a robust synopsis for high level overviews. </a:t>
                </a:r>
                <a:endParaRPr lang="en-GB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836255" y="2220494"/>
                <a:ext cx="2883204" cy="3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Robotics in Business</a:t>
                </a:r>
              </a:p>
            </p:txBody>
          </p:sp>
        </p:grpSp>
      </p:grpSp>
      <p:sp>
        <p:nvSpPr>
          <p:cNvPr id="60" name="Rectangle 5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756416" y="1608877"/>
            <a:ext cx="5253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/>
                <a:ea typeface="微软雅黑"/>
                <a:cs typeface="Poppins" panose="00000500000000000000" charset="0"/>
                <a:sym typeface="Arial"/>
              </a:rPr>
              <a:t>Bring the technology to your smartwatch </a:t>
            </a:r>
          </a:p>
        </p:txBody>
      </p:sp>
      <p:pic>
        <p:nvPicPr>
          <p:cNvPr id="3" name="图片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336" y="0"/>
            <a:ext cx="3287393" cy="2760041"/>
          </a:xfrm>
          <a:prstGeom prst="rect">
            <a:avLst/>
          </a:prstGeom>
        </p:spPr>
      </p:pic>
      <p:pic>
        <p:nvPicPr>
          <p:cNvPr id="18" name="图片 1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24"/>
          <a:stretch>
            <a:fillRect/>
          </a:stretch>
        </p:blipFill>
        <p:spPr>
          <a:xfrm>
            <a:off x="6174158" y="-164456"/>
            <a:ext cx="1722456" cy="2760041"/>
          </a:xfrm>
          <a:prstGeom prst="rect">
            <a:avLst/>
          </a:prstGeom>
        </p:spPr>
      </p:pic>
      <p:pic>
        <p:nvPicPr>
          <p:cNvPr id="9" name="图片占位符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图片 2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130" y="3017852"/>
            <a:ext cx="1470710" cy="1698888"/>
          </a:xfrm>
          <a:prstGeom prst="rect">
            <a:avLst/>
          </a:prstGeom>
        </p:spPr>
      </p:pic>
      <p:pic>
        <p:nvPicPr>
          <p:cNvPr id="13" name="图片 1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470" y="4300070"/>
            <a:ext cx="2763824" cy="2763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7874" y="1483742"/>
            <a:ext cx="5884126" cy="5374257"/>
          </a:xfrm>
        </p:spPr>
      </p:pic>
      <p:grpSp>
        <p:nvGrpSpPr>
          <p:cNvPr id="17" name="Group 4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404693" y="3169750"/>
            <a:ext cx="1822450" cy="1355014"/>
            <a:chOff x="9813840" y="6615546"/>
            <a:chExt cx="3644899" cy="2710027"/>
          </a:xfrm>
        </p:grpSpPr>
        <p:sp>
          <p:nvSpPr>
            <p:cNvPr id="18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9" name="Group 38"/>
            <p:cNvGrpSpPr/>
            <p:nvPr/>
          </p:nvGrpSpPr>
          <p:grpSpPr>
            <a:xfrm>
              <a:off x="10381925" y="7448137"/>
              <a:ext cx="2508730" cy="1044844"/>
              <a:chOff x="13306309" y="7566865"/>
              <a:chExt cx="2508730" cy="1044844"/>
            </a:xfrm>
          </p:grpSpPr>
          <p:sp>
            <p:nvSpPr>
              <p:cNvPr id="20" name="Rectangle 39"/>
              <p:cNvSpPr/>
              <p:nvPr/>
            </p:nvSpPr>
            <p:spPr>
              <a:xfrm>
                <a:off x="13306309" y="7566865"/>
                <a:ext cx="1792798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Arial"/>
                    <a:ea typeface="微软雅黑"/>
                    <a:cs typeface="Poppins Medium" panose="00000600000000000000" pitchFamily="2" charset="0"/>
                    <a:sym typeface="Arial"/>
                  </a:rPr>
                  <a:t>BRANDING</a:t>
                </a:r>
                <a:r>
                  <a:rPr lang="en-US" sz="1000" dirty="0">
                    <a:solidFill>
                      <a:schemeClr val="accent3"/>
                    </a:solidFill>
                    <a:latin typeface="Arial"/>
                    <a:ea typeface="微软雅黑"/>
                    <a:cs typeface="Poppins Medium" panose="00000600000000000000" pitchFamily="2" charset="0"/>
                    <a:sym typeface="Arial"/>
                  </a:rPr>
                  <a:t>.</a:t>
                </a:r>
              </a:p>
            </p:txBody>
          </p:sp>
          <p:sp>
            <p:nvSpPr>
              <p:cNvPr id="21" name="Rectangle 40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/>
                    <a:ea typeface="微软雅黑"/>
                    <a:sym typeface="Arial"/>
                  </a:rPr>
                  <a:t>There are many variations of passages</a:t>
                </a:r>
              </a:p>
            </p:txBody>
          </p:sp>
          <p:cxnSp>
            <p:nvCxnSpPr>
              <p:cNvPr id="22" name="Straight Connector 41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42"/>
              <p:cNvCxnSpPr/>
              <p:nvPr/>
            </p:nvCxnSpPr>
            <p:spPr>
              <a:xfrm>
                <a:off x="13391147" y="8611709"/>
                <a:ext cx="2198359" cy="0"/>
              </a:xfrm>
              <a:prstGeom prst="line">
                <a:avLst/>
              </a:prstGeom>
              <a:ln w="79375" cap="rnd">
                <a:solidFill>
                  <a:schemeClr val="accent3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ctangle 43"/>
              <p:cNvSpPr/>
              <p:nvPr/>
            </p:nvSpPr>
            <p:spPr bwMode="auto">
              <a:xfrm>
                <a:off x="15504055" y="8309109"/>
                <a:ext cx="31098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Arial"/>
                    <a:ea typeface="微软雅黑"/>
                    <a:cs typeface="Lato Heavy" charset="0"/>
                    <a:sym typeface="Arial"/>
                  </a:rPr>
                  <a:t>96%</a:t>
                </a:r>
              </a:p>
            </p:txBody>
          </p:sp>
        </p:grpSp>
      </p:grpSp>
      <p:grpSp>
        <p:nvGrpSpPr>
          <p:cNvPr id="25" name="Group 4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2372420" y="3169750"/>
            <a:ext cx="1822450" cy="1355014"/>
            <a:chOff x="9813840" y="6615546"/>
            <a:chExt cx="3644899" cy="2710027"/>
          </a:xfrm>
        </p:grpSpPr>
        <p:sp>
          <p:nvSpPr>
            <p:cNvPr id="26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7" name="Group 49"/>
            <p:cNvGrpSpPr/>
            <p:nvPr/>
          </p:nvGrpSpPr>
          <p:grpSpPr>
            <a:xfrm>
              <a:off x="10381925" y="7448137"/>
              <a:ext cx="2508728" cy="1044844"/>
              <a:chOff x="13306309" y="7566865"/>
              <a:chExt cx="2508728" cy="1044844"/>
            </a:xfrm>
          </p:grpSpPr>
          <p:sp>
            <p:nvSpPr>
              <p:cNvPr id="28" name="Rectangle 50"/>
              <p:cNvSpPr/>
              <p:nvPr/>
            </p:nvSpPr>
            <p:spPr>
              <a:xfrm>
                <a:off x="13306309" y="7566865"/>
                <a:ext cx="1747914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Arial"/>
                    <a:ea typeface="微软雅黑"/>
                    <a:cs typeface="Poppins Medium" panose="00000600000000000000" pitchFamily="2" charset="0"/>
                    <a:sym typeface="Arial"/>
                  </a:rPr>
                  <a:t>UI DESIGN</a:t>
                </a:r>
                <a:r>
                  <a:rPr lang="en-US" sz="1000" dirty="0">
                    <a:solidFill>
                      <a:schemeClr val="accent1"/>
                    </a:solidFill>
                    <a:latin typeface="Arial"/>
                    <a:ea typeface="微软雅黑"/>
                    <a:cs typeface="Poppins Medium" panose="00000600000000000000" pitchFamily="2" charset="0"/>
                    <a:sym typeface="Arial"/>
                  </a:rPr>
                  <a:t>.</a:t>
                </a:r>
              </a:p>
            </p:txBody>
          </p:sp>
          <p:sp>
            <p:nvSpPr>
              <p:cNvPr id="29" name="Rectangle 51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/>
                    <a:ea typeface="微软雅黑"/>
                    <a:sym typeface="Arial"/>
                  </a:rPr>
                  <a:t>There are many variations of passages</a:t>
                </a:r>
              </a:p>
            </p:txBody>
          </p:sp>
          <p:cxnSp>
            <p:nvCxnSpPr>
              <p:cNvPr id="31" name="Straight Connector 52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53"/>
              <p:cNvCxnSpPr/>
              <p:nvPr/>
            </p:nvCxnSpPr>
            <p:spPr>
              <a:xfrm>
                <a:off x="13391147" y="8611709"/>
                <a:ext cx="2016040" cy="0"/>
              </a:xfrm>
              <a:prstGeom prst="line">
                <a:avLst/>
              </a:prstGeom>
              <a:ln w="79375" cap="rnd">
                <a:solidFill>
                  <a:schemeClr val="accent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54"/>
              <p:cNvSpPr/>
              <p:nvPr/>
            </p:nvSpPr>
            <p:spPr bwMode="auto">
              <a:xfrm>
                <a:off x="15504053" y="8309109"/>
                <a:ext cx="31098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Arial"/>
                    <a:ea typeface="微软雅黑"/>
                    <a:cs typeface="Lato Heavy" charset="0"/>
                    <a:sym typeface="Arial"/>
                  </a:rPr>
                  <a:t>91%</a:t>
                </a:r>
              </a:p>
            </p:txBody>
          </p:sp>
        </p:grpSp>
      </p:grpSp>
      <p:grpSp>
        <p:nvGrpSpPr>
          <p:cNvPr id="35" name="Group 5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4340147" y="3169749"/>
            <a:ext cx="1822450" cy="1355014"/>
            <a:chOff x="9813840" y="6615546"/>
            <a:chExt cx="3644899" cy="2710027"/>
          </a:xfrm>
        </p:grpSpPr>
        <p:sp>
          <p:nvSpPr>
            <p:cNvPr id="36" name="Rounded Rectangle"/>
            <p:cNvSpPr/>
            <p:nvPr/>
          </p:nvSpPr>
          <p:spPr>
            <a:xfrm>
              <a:off x="9813840" y="6615546"/>
              <a:ext cx="3644899" cy="2710027"/>
            </a:xfrm>
            <a:prstGeom prst="roundRect">
              <a:avLst>
                <a:gd name="adj" fmla="val 4272"/>
              </a:avLst>
            </a:prstGeom>
            <a:ln w="38100">
              <a:solidFill>
                <a:schemeClr val="accent5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7" name="Group 57"/>
            <p:cNvGrpSpPr/>
            <p:nvPr/>
          </p:nvGrpSpPr>
          <p:grpSpPr>
            <a:xfrm>
              <a:off x="10381925" y="7448137"/>
              <a:ext cx="2508728" cy="1044844"/>
              <a:chOff x="13306309" y="7566865"/>
              <a:chExt cx="2508728" cy="1044844"/>
            </a:xfrm>
          </p:grpSpPr>
          <p:sp>
            <p:nvSpPr>
              <p:cNvPr id="38" name="Rectangle 58"/>
              <p:cNvSpPr/>
              <p:nvPr/>
            </p:nvSpPr>
            <p:spPr>
              <a:xfrm>
                <a:off x="13306309" y="7566865"/>
                <a:ext cx="2074926" cy="430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1000" dirty="0">
                    <a:latin typeface="Arial"/>
                    <a:ea typeface="微软雅黑"/>
                    <a:cs typeface="Poppins Medium" panose="00000600000000000000" pitchFamily="2" charset="0"/>
                    <a:sym typeface="Arial"/>
                  </a:rPr>
                  <a:t>WEB DESIGN</a:t>
                </a:r>
                <a:r>
                  <a:rPr lang="en-US" sz="1000" dirty="0">
                    <a:solidFill>
                      <a:schemeClr val="accent4"/>
                    </a:solidFill>
                    <a:latin typeface="Arial"/>
                    <a:ea typeface="微软雅黑"/>
                    <a:cs typeface="Poppins Medium" panose="00000600000000000000" pitchFamily="2" charset="0"/>
                    <a:sym typeface="Arial"/>
                  </a:rPr>
                  <a:t>.</a:t>
                </a:r>
              </a:p>
            </p:txBody>
          </p:sp>
          <p:sp>
            <p:nvSpPr>
              <p:cNvPr id="39" name="Rectangle 59"/>
              <p:cNvSpPr/>
              <p:nvPr/>
            </p:nvSpPr>
            <p:spPr>
              <a:xfrm>
                <a:off x="13306309" y="7864289"/>
                <a:ext cx="2508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/>
                    <a:ea typeface="微软雅黑"/>
                    <a:sym typeface="Arial"/>
                  </a:rPr>
                  <a:t>There are many variations of passages</a:t>
                </a:r>
              </a:p>
            </p:txBody>
          </p:sp>
          <p:cxnSp>
            <p:nvCxnSpPr>
              <p:cNvPr id="40" name="Straight Connector 60"/>
              <p:cNvCxnSpPr/>
              <p:nvPr/>
            </p:nvCxnSpPr>
            <p:spPr>
              <a:xfrm>
                <a:off x="13391147" y="8611709"/>
                <a:ext cx="2423890" cy="0"/>
              </a:xfrm>
              <a:prstGeom prst="line">
                <a:avLst/>
              </a:prstGeom>
              <a:ln w="76200" cap="rnd">
                <a:solidFill>
                  <a:schemeClr val="bg1">
                    <a:lumMod val="8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61"/>
              <p:cNvCxnSpPr/>
              <p:nvPr/>
            </p:nvCxnSpPr>
            <p:spPr>
              <a:xfrm>
                <a:off x="13391147" y="8611709"/>
                <a:ext cx="1813248" cy="0"/>
              </a:xfrm>
              <a:prstGeom prst="line">
                <a:avLst/>
              </a:prstGeom>
              <a:ln w="79375" cap="rnd">
                <a:solidFill>
                  <a:schemeClr val="accent5">
                    <a:lumMod val="60000"/>
                    <a:lumOff val="4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62"/>
              <p:cNvSpPr/>
              <p:nvPr/>
            </p:nvSpPr>
            <p:spPr bwMode="auto">
              <a:xfrm>
                <a:off x="15504053" y="8309109"/>
                <a:ext cx="31098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r" defTabSz="2286000"/>
                <a:r>
                  <a:rPr lang="en-US" sz="600" b="1" dirty="0">
                    <a:latin typeface="Arial"/>
                    <a:ea typeface="微软雅黑"/>
                    <a:cs typeface="Lato Heavy" charset="0"/>
                    <a:sym typeface="Arial"/>
                  </a:rPr>
                  <a:t>85%</a:t>
                </a:r>
              </a:p>
            </p:txBody>
          </p:sp>
        </p:grpSp>
      </p:grpSp>
      <p:sp>
        <p:nvSpPr>
          <p:cNvPr id="43" name="TextBox 6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551901" y="572921"/>
            <a:ext cx="7431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/>
                <a:ea typeface="微软雅黑"/>
                <a:sym typeface="Arial"/>
              </a:rPr>
              <a:t>Creating solutions is what </a:t>
            </a:r>
          </a:p>
          <a:p>
            <a:r>
              <a:rPr lang="en-US" sz="4000" b="1" dirty="0">
                <a:latin typeface="Arial"/>
                <a:ea typeface="微软雅黑"/>
                <a:sym typeface="Arial"/>
              </a:rPr>
              <a:t>We do best.</a:t>
            </a:r>
          </a:p>
        </p:txBody>
      </p:sp>
      <p:sp>
        <p:nvSpPr>
          <p:cNvPr id="44" name="矩形 4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539821" y="1970716"/>
            <a:ext cx="5863515" cy="61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  <a:r>
              <a:rPr lang="zh-CN" altLang="en-US" sz="1200" dirty="0">
                <a:latin typeface="Arial"/>
                <a:ea typeface="微软雅黑"/>
                <a:sym typeface="Arial"/>
              </a:rPr>
              <a:t>, learning from each other While we do our thing.</a:t>
            </a:r>
          </a:p>
        </p:txBody>
      </p:sp>
      <p:pic>
        <p:nvPicPr>
          <p:cNvPr id="45" name="图片 4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07169" y="439947"/>
            <a:ext cx="3802481" cy="2717321"/>
          </a:xfrm>
          <a:custGeom>
            <a:avLst/>
            <a:gdLst>
              <a:gd name="connsiteX0" fmla="*/ 0 w 2070340"/>
              <a:gd name="connsiteY0" fmla="*/ 0 h 1479502"/>
              <a:gd name="connsiteX1" fmla="*/ 2070340 w 2070340"/>
              <a:gd name="connsiteY1" fmla="*/ 0 h 1479502"/>
              <a:gd name="connsiteX2" fmla="*/ 2070340 w 2070340"/>
              <a:gd name="connsiteY2" fmla="*/ 1479502 h 1479502"/>
              <a:gd name="connsiteX3" fmla="*/ 0 w 2070340"/>
              <a:gd name="connsiteY3" fmla="*/ 1479502 h 14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340" h="1479502">
                <a:moveTo>
                  <a:pt x="0" y="0"/>
                </a:moveTo>
                <a:lnTo>
                  <a:pt x="2070340" y="0"/>
                </a:lnTo>
                <a:lnTo>
                  <a:pt x="2070340" y="1479502"/>
                </a:lnTo>
                <a:lnTo>
                  <a:pt x="0" y="1479502"/>
                </a:lnTo>
                <a:close/>
              </a:path>
            </a:pathLst>
          </a:custGeom>
        </p:spPr>
      </p:pic>
      <p:pic>
        <p:nvPicPr>
          <p:cNvPr id="30" name="图片 2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624190" y="3513934"/>
            <a:ext cx="2494332" cy="2422649"/>
          </a:xfrm>
          <a:prstGeom prst="rect">
            <a:avLst/>
          </a:prstGeom>
        </p:spPr>
      </p:pic>
      <p:pic>
        <p:nvPicPr>
          <p:cNvPr id="32" name="图片 3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50"/>
          <a:stretch>
            <a:fillRect/>
          </a:stretch>
        </p:blipFill>
        <p:spPr>
          <a:xfrm>
            <a:off x="320569" y="5110436"/>
            <a:ext cx="2855342" cy="16522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占位符 7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1638" y="1997075"/>
            <a:ext cx="4222750" cy="2395538"/>
          </a:xfrm>
        </p:spPr>
      </p:pic>
      <p:pic>
        <p:nvPicPr>
          <p:cNvPr id="12" name="Picture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25069" y="1813475"/>
            <a:ext cx="4611390" cy="3829567"/>
          </a:xfrm>
          <a:prstGeom prst="rect">
            <a:avLst/>
          </a:prstGeom>
        </p:spPr>
      </p:pic>
      <p:sp>
        <p:nvSpPr>
          <p:cNvPr id="13" name="TextBox 1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825114" y="1220794"/>
            <a:ext cx="4267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Dekstop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 media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mockup</a:t>
            </a:r>
          </a:p>
        </p:txBody>
      </p:sp>
      <p:sp>
        <p:nvSpPr>
          <p:cNvPr id="35" name="Rectangle: Rounded Corners 3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939365" y="4259993"/>
            <a:ext cx="1493130" cy="345223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6" name="TextBox 3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905775" y="4311955"/>
            <a:ext cx="1526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rgbClr val="0039EE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Portfolio</a:t>
            </a:r>
          </a:p>
        </p:txBody>
      </p:sp>
      <p:sp>
        <p:nvSpPr>
          <p:cNvPr id="21" name="Rectangle: Rounded Corners 2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3967504" y="2960549"/>
            <a:ext cx="3047888" cy="3332527"/>
          </a:xfrm>
          <a:prstGeom prst="roundRect">
            <a:avLst>
              <a:gd name="adj" fmla="val 17377"/>
            </a:avLst>
          </a:prstGeom>
          <a:solidFill>
            <a:schemeClr val="bg1"/>
          </a:solidFill>
          <a:ln>
            <a:noFill/>
          </a:ln>
          <a:effectLst>
            <a:outerShdw blurRad="609600" dist="3175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2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234967" y="4157679"/>
            <a:ext cx="6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01</a:t>
            </a:r>
            <a:r>
              <a:rPr lang="en-US" sz="105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/</a:t>
            </a:r>
            <a:r>
              <a:rPr lang="en-US" sz="80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03</a:t>
            </a:r>
            <a:endParaRPr lang="en-US" sz="1050">
              <a:latin typeface="Arial"/>
              <a:ea typeface="微软雅黑"/>
              <a:cs typeface="Poppins Medium" panose="00000600000000000000" pitchFamily="2" charset="0"/>
              <a:sym typeface="Arial"/>
            </a:endParaRPr>
          </a:p>
        </p:txBody>
      </p:sp>
      <p:sp>
        <p:nvSpPr>
          <p:cNvPr id="24" name="TextBox 2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234967" y="3300269"/>
            <a:ext cx="203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Best Work From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Company</a:t>
            </a:r>
            <a:r>
              <a:rPr lang="en-US" dirty="0">
                <a:solidFill>
                  <a:srgbClr val="0051F2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 Studio</a:t>
            </a:r>
          </a:p>
        </p:txBody>
      </p:sp>
      <p:sp>
        <p:nvSpPr>
          <p:cNvPr id="25" name="Rectangle: Rounded Corners 2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4416114" y="5504786"/>
            <a:ext cx="1493130" cy="345223"/>
          </a:xfrm>
          <a:prstGeom prst="roundRect">
            <a:avLst>
              <a:gd name="adj" fmla="val 50000"/>
            </a:avLst>
          </a:prstGeom>
          <a:solidFill>
            <a:srgbClr val="0051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7" name="TextBox 3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382524" y="5554455"/>
            <a:ext cx="15267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Portfolio</a:t>
            </a:r>
          </a:p>
        </p:txBody>
      </p:sp>
      <p:sp>
        <p:nvSpPr>
          <p:cNvPr id="17" name="矩形 1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905775" y="2898483"/>
            <a:ext cx="28842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</a:t>
            </a:r>
          </a:p>
        </p:txBody>
      </p:sp>
      <p:sp>
        <p:nvSpPr>
          <p:cNvPr id="19" name="矩形 1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4337683" y="4280751"/>
            <a:ext cx="2677709" cy="822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</a:t>
            </a:r>
          </a:p>
        </p:txBody>
      </p:sp>
      <p:sp>
        <p:nvSpPr>
          <p:cNvPr id="28" name="矩形 2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939365" y="2540238"/>
            <a:ext cx="1317812" cy="36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7136" y="4020247"/>
            <a:ext cx="2494332" cy="2422649"/>
          </a:xfrm>
          <a:prstGeom prst="rect">
            <a:avLst/>
          </a:prstGeo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860445"/>
            <a:ext cx="825113" cy="3655277"/>
          </a:xfrm>
          <a:prstGeom prst="rect">
            <a:avLst/>
          </a:prstGeom>
        </p:spPr>
      </p:pic>
      <p:pic>
        <p:nvPicPr>
          <p:cNvPr id="30" name="图片 2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650"/>
          <a:stretch>
            <a:fillRect/>
          </a:stretch>
        </p:blipFill>
        <p:spPr>
          <a:xfrm>
            <a:off x="409778" y="5231571"/>
            <a:ext cx="2855342" cy="16522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73334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5380" y="1629547"/>
            <a:ext cx="9921240" cy="4606290"/>
          </a:xfrm>
          <a:prstGeom prst="rect">
            <a:avLst/>
          </a:prstGeom>
          <a:effectLst>
            <a:outerShdw blurRad="431800" dist="520700" dir="2700000" algn="tl" rotWithShape="0">
              <a:prstClr val="black">
                <a:alpha val="29000"/>
              </a:prstClr>
            </a:outerShdw>
          </a:effectLst>
        </p:spPr>
      </p:pic>
      <p:pic>
        <p:nvPicPr>
          <p:cNvPr id="24" name="图片 2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4829" y="3024766"/>
            <a:ext cx="628385" cy="873636"/>
          </a:xfrm>
          <a:prstGeom prst="rect">
            <a:avLst/>
          </a:prstGeom>
        </p:spPr>
      </p:pic>
      <p:pic>
        <p:nvPicPr>
          <p:cNvPr id="26" name="图片 2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1463108" y="2992182"/>
            <a:ext cx="628385" cy="873636"/>
          </a:xfrm>
          <a:prstGeom prst="rect">
            <a:avLst/>
          </a:prstGeom>
        </p:spPr>
      </p:pic>
      <p:pic>
        <p:nvPicPr>
          <p:cNvPr id="13" name="图片 1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>
            <a:fillRect/>
          </a:stretch>
        </p:blipFill>
        <p:spPr>
          <a:xfrm>
            <a:off x="282717" y="-5566972"/>
            <a:ext cx="10428407" cy="8757489"/>
          </a:xfrm>
          <a:prstGeom prst="rect">
            <a:avLst/>
          </a:prstGeom>
        </p:spPr>
      </p:pic>
      <p:pic>
        <p:nvPicPr>
          <p:cNvPr id="32" name="图片 3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3139" y="5158051"/>
            <a:ext cx="1794032" cy="1808762"/>
          </a:xfrm>
          <a:prstGeom prst="rect">
            <a:avLst/>
          </a:prstGeom>
        </p:spPr>
      </p:pic>
      <p:pic>
        <p:nvPicPr>
          <p:cNvPr id="2" name="图片 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8318" y="2460353"/>
            <a:ext cx="1627323" cy="1472339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4220" y="2460353"/>
            <a:ext cx="1627323" cy="1472339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0122" y="2460353"/>
            <a:ext cx="1627323" cy="1472339"/>
          </a:xfrm>
          <a:prstGeom prst="rect">
            <a:avLst/>
          </a:prstGeom>
        </p:spPr>
      </p:pic>
      <p:pic>
        <p:nvPicPr>
          <p:cNvPr id="6" name="图片 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66024" y="2460353"/>
            <a:ext cx="1627323" cy="1472339"/>
          </a:xfrm>
          <a:prstGeom prst="rect">
            <a:avLst/>
          </a:prstGeom>
        </p:spPr>
      </p:pic>
      <p:pic>
        <p:nvPicPr>
          <p:cNvPr id="7" name="图片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927" y="2460353"/>
            <a:ext cx="1627323" cy="1472339"/>
          </a:xfrm>
          <a:prstGeom prst="rect">
            <a:avLst/>
          </a:prstGeom>
        </p:spPr>
      </p:pic>
      <p:sp>
        <p:nvSpPr>
          <p:cNvPr id="9" name="文本框 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520344" y="576028"/>
            <a:ext cx="3288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文本框 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1795647" y="3594138"/>
            <a:ext cx="1227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PART ONE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矩形 1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609258" y="3920681"/>
            <a:ext cx="163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2" name="文本框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3547510" y="3594138"/>
            <a:ext cx="1262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PART TWO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文本框 1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5350091" y="3594138"/>
            <a:ext cx="1475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PART THREE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文本框 1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7291108" y="3594138"/>
            <a:ext cx="1363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PART FOUR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9" name="文本框 1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9161594" y="3594138"/>
            <a:ext cx="1238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PART FIVE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0" name="矩形 1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3475244" y="3920681"/>
            <a:ext cx="163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1" name="矩形 2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341231" y="3920681"/>
            <a:ext cx="163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2" name="矩形 2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7207218" y="3920681"/>
            <a:ext cx="163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23" name="矩形 2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073204" y="3920681"/>
            <a:ext cx="1637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7" name="组合 2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4787593" y="1269037"/>
            <a:ext cx="2544763" cy="276225"/>
            <a:chOff x="7033647" y="1436915"/>
            <a:chExt cx="2544763" cy="276225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7073335" y="1477396"/>
              <a:ext cx="187325" cy="195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9389498" y="1480955"/>
              <a:ext cx="188912" cy="195263"/>
            </a:xfrm>
            <a:prstGeom prst="ellipse">
              <a:avLst/>
            </a:prstGeom>
            <a:solidFill>
              <a:srgbClr val="B5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7033647" y="1436915"/>
              <a:ext cx="266700" cy="276225"/>
            </a:xfrm>
            <a:prstGeom prst="ellipse">
              <a:avLst/>
            </a:prstGeom>
            <a:noFill/>
            <a:ln w="14288" cap="flat">
              <a:solidFill>
                <a:srgbClr val="C6B7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584" y="-1373661"/>
            <a:ext cx="7966017" cy="8673000"/>
          </a:xfrm>
          <a:prstGeom prst="rect">
            <a:avLst/>
          </a:prstGeom>
        </p:spPr>
      </p:pic>
      <p:sp>
        <p:nvSpPr>
          <p:cNvPr id="202" name="Discover your…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918238" y="1213111"/>
            <a:ext cx="4445001" cy="1236236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>
            <a:spAutoFit/>
          </a:bodyPr>
          <a:lstStyle/>
          <a:p>
            <a:pPr defTabSz="412750" hangingPunct="0">
              <a:lnSpc>
                <a:spcPct val="110000"/>
              </a:lnSpc>
              <a:defRPr sz="7000">
                <a:latin typeface="Poppins SemiBold" panose="02000000000000000000"/>
                <a:ea typeface="Poppins SemiBold" panose="02000000000000000000"/>
                <a:cs typeface="Poppins SemiBold" panose="02000000000000000000"/>
                <a:sym typeface="Poppins SemiBold" panose="02000000000000000000"/>
              </a:defRPr>
            </a:pPr>
            <a:r>
              <a:rPr sz="3500" kern="0" dirty="0">
                <a:solidFill>
                  <a:srgbClr val="121212"/>
                </a:solidFill>
                <a:latin typeface="Arial"/>
                <a:ea typeface="微软雅黑"/>
                <a:cs typeface="Poppins SemiBold" panose="02000000000000000000"/>
                <a:sym typeface="Arial"/>
              </a:rPr>
              <a:t>Discover your</a:t>
            </a:r>
          </a:p>
          <a:p>
            <a:pPr defTabSz="412750" hangingPunct="0">
              <a:lnSpc>
                <a:spcPct val="110000"/>
              </a:lnSpc>
              <a:defRPr sz="7000">
                <a:latin typeface="Poppins SemiBold" panose="02000000000000000000"/>
                <a:ea typeface="Poppins SemiBold" panose="02000000000000000000"/>
                <a:cs typeface="Poppins SemiBold" panose="02000000000000000000"/>
                <a:sym typeface="Poppins SemiBold" panose="02000000000000000000"/>
              </a:defRPr>
            </a:pPr>
            <a:r>
              <a:rPr sz="3500" kern="0" dirty="0">
                <a:solidFill>
                  <a:srgbClr val="121212"/>
                </a:solidFill>
                <a:latin typeface="Arial"/>
                <a:ea typeface="微软雅黑"/>
                <a:cs typeface="Poppins SemiBold" panose="02000000000000000000"/>
                <a:sym typeface="Arial"/>
              </a:rPr>
              <a:t>growth</a:t>
            </a:r>
          </a:p>
        </p:txBody>
      </p:sp>
      <p:pic>
        <p:nvPicPr>
          <p:cNvPr id="204" name="Image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70446" y="1064320"/>
            <a:ext cx="5594295" cy="47293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" name="图片占位符 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213111"/>
            <a:ext cx="5291138" cy="2979738"/>
          </a:xfrm>
        </p:spPr>
      </p:pic>
      <p:grpSp>
        <p:nvGrpSpPr>
          <p:cNvPr id="43" name="Group 11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117100" y="4176570"/>
            <a:ext cx="3518172" cy="1263800"/>
            <a:chOff x="4307878" y="5058384"/>
            <a:chExt cx="2076673" cy="745984"/>
          </a:xfrm>
        </p:grpSpPr>
        <p:sp>
          <p:nvSpPr>
            <p:cNvPr id="44" name="TextBox 45"/>
            <p:cNvSpPr txBox="1"/>
            <p:nvPr/>
          </p:nvSpPr>
          <p:spPr>
            <a:xfrm>
              <a:off x="4326533" y="5058384"/>
              <a:ext cx="1004695" cy="15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grpSp>
          <p:nvGrpSpPr>
            <p:cNvPr id="45" name="Group 62"/>
            <p:cNvGrpSpPr/>
            <p:nvPr/>
          </p:nvGrpSpPr>
          <p:grpSpPr>
            <a:xfrm>
              <a:off x="4307879" y="5238734"/>
              <a:ext cx="2067036" cy="129948"/>
              <a:chOff x="4179437" y="5121449"/>
              <a:chExt cx="2067036" cy="129948"/>
            </a:xfrm>
          </p:grpSpPr>
          <p:sp>
            <p:nvSpPr>
              <p:cNvPr id="53" name="Rectangle: Rounded Corners 57"/>
              <p:cNvSpPr/>
              <p:nvPr/>
            </p:nvSpPr>
            <p:spPr>
              <a:xfrm flipV="1">
                <a:off x="4179437" y="5150652"/>
                <a:ext cx="2067036" cy="715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Rectangle: Rounded Corners 58"/>
              <p:cNvSpPr/>
              <p:nvPr/>
            </p:nvSpPr>
            <p:spPr>
              <a:xfrm flipV="1">
                <a:off x="4179437" y="5146056"/>
                <a:ext cx="1474618" cy="76135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Oval 59"/>
              <p:cNvSpPr/>
              <p:nvPr/>
            </p:nvSpPr>
            <p:spPr>
              <a:xfrm>
                <a:off x="5572182" y="5121449"/>
                <a:ext cx="129948" cy="12994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6" name="TextBox 47"/>
            <p:cNvSpPr txBox="1"/>
            <p:nvPr/>
          </p:nvSpPr>
          <p:spPr>
            <a:xfrm>
              <a:off x="4316893" y="5487606"/>
              <a:ext cx="1004695" cy="15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grpSp>
          <p:nvGrpSpPr>
            <p:cNvPr id="47" name="Group 61"/>
            <p:cNvGrpSpPr/>
            <p:nvPr/>
          </p:nvGrpSpPr>
          <p:grpSpPr>
            <a:xfrm>
              <a:off x="4307878" y="5674420"/>
              <a:ext cx="2067036" cy="129948"/>
              <a:chOff x="4179436" y="5585713"/>
              <a:chExt cx="2067036" cy="129948"/>
            </a:xfrm>
          </p:grpSpPr>
          <p:sp>
            <p:nvSpPr>
              <p:cNvPr id="50" name="Rectangle: Rounded Corners 54"/>
              <p:cNvSpPr/>
              <p:nvPr/>
            </p:nvSpPr>
            <p:spPr>
              <a:xfrm flipV="1">
                <a:off x="4179436" y="5614916"/>
                <a:ext cx="2067036" cy="7154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Rectangle: Rounded Corners 55"/>
              <p:cNvSpPr/>
              <p:nvPr/>
            </p:nvSpPr>
            <p:spPr>
              <a:xfrm flipV="1">
                <a:off x="4179436" y="5614913"/>
                <a:ext cx="1781800" cy="71544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Oval 56"/>
              <p:cNvSpPr/>
              <p:nvPr/>
            </p:nvSpPr>
            <p:spPr>
              <a:xfrm>
                <a:off x="5901474" y="5585713"/>
                <a:ext cx="129948" cy="12994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>
                <a:outerShdw blurRad="114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8" name="TextBox 64"/>
            <p:cNvSpPr txBox="1"/>
            <p:nvPr/>
          </p:nvSpPr>
          <p:spPr>
            <a:xfrm>
              <a:off x="6029146" y="5077660"/>
              <a:ext cx="336129" cy="15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75%</a:t>
              </a:r>
            </a:p>
          </p:txBody>
        </p:sp>
        <p:sp>
          <p:nvSpPr>
            <p:cNvPr id="49" name="TextBox 65"/>
            <p:cNvSpPr txBox="1"/>
            <p:nvPr/>
          </p:nvSpPr>
          <p:spPr>
            <a:xfrm>
              <a:off x="6048422" y="5506882"/>
              <a:ext cx="336129" cy="153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ea typeface="微软雅黑"/>
                  <a:sym typeface="Arial"/>
                </a:rPr>
                <a:t>90%</a:t>
              </a:r>
            </a:p>
          </p:txBody>
        </p:sp>
      </p:grpSp>
      <p:grpSp>
        <p:nvGrpSpPr>
          <p:cNvPr id="56" name="Group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989061" y="2673126"/>
            <a:ext cx="1640636" cy="951817"/>
            <a:chOff x="3072307" y="4611388"/>
            <a:chExt cx="1861296" cy="1079833"/>
          </a:xfrm>
        </p:grpSpPr>
        <p:sp>
          <p:nvSpPr>
            <p:cNvPr id="57" name="Rectangle: Rounded Corners 5"/>
            <p:cNvSpPr/>
            <p:nvPr/>
          </p:nvSpPr>
          <p:spPr>
            <a:xfrm>
              <a:off x="3072307" y="4734943"/>
              <a:ext cx="1861296" cy="956278"/>
            </a:xfrm>
            <a:prstGeom prst="roundRect">
              <a:avLst>
                <a:gd name="adj" fmla="val 31010"/>
              </a:avLst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8" name="Group 17"/>
            <p:cNvGrpSpPr/>
            <p:nvPr/>
          </p:nvGrpSpPr>
          <p:grpSpPr>
            <a:xfrm>
              <a:off x="3265597" y="4871752"/>
              <a:ext cx="1474716" cy="734012"/>
              <a:chOff x="7407347" y="3327529"/>
              <a:chExt cx="1474716" cy="734012"/>
            </a:xfrm>
          </p:grpSpPr>
          <p:sp>
            <p:nvSpPr>
              <p:cNvPr id="64" name="TextBox 18"/>
              <p:cNvSpPr txBox="1"/>
              <p:nvPr/>
            </p:nvSpPr>
            <p:spPr>
              <a:xfrm>
                <a:off x="7407347" y="3327529"/>
                <a:ext cx="1474716" cy="52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3500+</a:t>
                </a:r>
              </a:p>
            </p:txBody>
          </p:sp>
          <p:sp>
            <p:nvSpPr>
              <p:cNvPr id="65" name="TextBox 19"/>
              <p:cNvSpPr txBox="1"/>
              <p:nvPr/>
            </p:nvSpPr>
            <p:spPr>
              <a:xfrm>
                <a:off x="7407347" y="3747286"/>
                <a:ext cx="1474716" cy="31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Career</a:t>
                </a:r>
              </a:p>
            </p:txBody>
          </p:sp>
        </p:grpSp>
        <p:grpSp>
          <p:nvGrpSpPr>
            <p:cNvPr id="59" name="Group 25"/>
            <p:cNvGrpSpPr/>
            <p:nvPr/>
          </p:nvGrpSpPr>
          <p:grpSpPr>
            <a:xfrm>
              <a:off x="4466961" y="4611388"/>
              <a:ext cx="382392" cy="382390"/>
              <a:chOff x="3405536" y="3839566"/>
              <a:chExt cx="382392" cy="382390"/>
            </a:xfrm>
          </p:grpSpPr>
          <p:grpSp>
            <p:nvGrpSpPr>
              <p:cNvPr id="60" name="Group 26"/>
              <p:cNvGrpSpPr/>
              <p:nvPr/>
            </p:nvGrpSpPr>
            <p:grpSpPr>
              <a:xfrm>
                <a:off x="3405536" y="3839566"/>
                <a:ext cx="382392" cy="382390"/>
                <a:chOff x="4951411" y="1419225"/>
                <a:chExt cx="442539" cy="442539"/>
              </a:xfrm>
            </p:grpSpPr>
            <p:sp>
              <p:nvSpPr>
                <p:cNvPr id="62" name="Oval 28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3" name="Oval 29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61" name="Rectangle: Rounded Corners 27"/>
              <p:cNvSpPr/>
              <p:nvPr/>
            </p:nvSpPr>
            <p:spPr>
              <a:xfrm>
                <a:off x="3509134" y="3943163"/>
                <a:ext cx="175197" cy="175196"/>
              </a:xfrm>
              <a:prstGeom prst="roundRect">
                <a:avLst/>
              </a:prstGeom>
              <a:blipFill>
                <a:blip r:embed="rId6" cstate="email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66" name="Group 4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2842272" y="2654229"/>
            <a:ext cx="1640636" cy="951817"/>
            <a:chOff x="3072307" y="4611388"/>
            <a:chExt cx="1861296" cy="1079833"/>
          </a:xfrm>
        </p:grpSpPr>
        <p:sp>
          <p:nvSpPr>
            <p:cNvPr id="67" name="Rectangle: Rounded Corners 44"/>
            <p:cNvSpPr/>
            <p:nvPr/>
          </p:nvSpPr>
          <p:spPr>
            <a:xfrm>
              <a:off x="3072307" y="4734943"/>
              <a:ext cx="1861296" cy="956278"/>
            </a:xfrm>
            <a:prstGeom prst="roundRect">
              <a:avLst>
                <a:gd name="adj" fmla="val 31010"/>
              </a:avLst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68" name="Group 45"/>
            <p:cNvGrpSpPr/>
            <p:nvPr/>
          </p:nvGrpSpPr>
          <p:grpSpPr>
            <a:xfrm>
              <a:off x="3265597" y="4871752"/>
              <a:ext cx="1474716" cy="734012"/>
              <a:chOff x="7407347" y="3327529"/>
              <a:chExt cx="1474716" cy="734012"/>
            </a:xfrm>
          </p:grpSpPr>
          <p:sp>
            <p:nvSpPr>
              <p:cNvPr id="74" name="TextBox 51"/>
              <p:cNvSpPr txBox="1"/>
              <p:nvPr/>
            </p:nvSpPr>
            <p:spPr>
              <a:xfrm>
                <a:off x="7407347" y="3327529"/>
                <a:ext cx="1474716" cy="52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2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920+</a:t>
                </a:r>
              </a:p>
            </p:txBody>
          </p:sp>
          <p:sp>
            <p:nvSpPr>
              <p:cNvPr id="75" name="TextBox 52"/>
              <p:cNvSpPr txBox="1"/>
              <p:nvPr/>
            </p:nvSpPr>
            <p:spPr>
              <a:xfrm>
                <a:off x="7407347" y="3747286"/>
                <a:ext cx="1474716" cy="31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Career</a:t>
                </a:r>
              </a:p>
            </p:txBody>
          </p:sp>
        </p:grpSp>
        <p:grpSp>
          <p:nvGrpSpPr>
            <p:cNvPr id="69" name="Group 46"/>
            <p:cNvGrpSpPr/>
            <p:nvPr/>
          </p:nvGrpSpPr>
          <p:grpSpPr>
            <a:xfrm>
              <a:off x="4466961" y="4611388"/>
              <a:ext cx="382392" cy="382390"/>
              <a:chOff x="3405536" y="3839566"/>
              <a:chExt cx="382392" cy="382390"/>
            </a:xfrm>
          </p:grpSpPr>
          <p:grpSp>
            <p:nvGrpSpPr>
              <p:cNvPr id="70" name="Group 47"/>
              <p:cNvGrpSpPr/>
              <p:nvPr/>
            </p:nvGrpSpPr>
            <p:grpSpPr>
              <a:xfrm>
                <a:off x="3405536" y="3839566"/>
                <a:ext cx="382392" cy="382390"/>
                <a:chOff x="4951411" y="1419225"/>
                <a:chExt cx="442539" cy="442539"/>
              </a:xfrm>
            </p:grpSpPr>
            <p:sp>
              <p:nvSpPr>
                <p:cNvPr id="72" name="Oval 49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2"/>
                    </a:gs>
                    <a:gs pos="100000">
                      <a:schemeClr val="accent2"/>
                    </a:gs>
                    <a:gs pos="15000">
                      <a:schemeClr val="accent2">
                        <a:lumMod val="40000"/>
                        <a:lumOff val="60000"/>
                      </a:schemeClr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73" name="Oval 50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100000">
                      <a:schemeClr val="accent2"/>
                    </a:gs>
                    <a:gs pos="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71" name="Rectangle: Rounded Corners 48"/>
              <p:cNvSpPr/>
              <p:nvPr/>
            </p:nvSpPr>
            <p:spPr>
              <a:xfrm>
                <a:off x="3509134" y="3943163"/>
                <a:ext cx="175197" cy="175196"/>
              </a:xfrm>
              <a:prstGeom prst="roundRect">
                <a:avLst/>
              </a:prstGeom>
              <a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76" name="Group 5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4709058" y="2629327"/>
            <a:ext cx="1640636" cy="951817"/>
            <a:chOff x="3072307" y="4611388"/>
            <a:chExt cx="1861296" cy="1079833"/>
          </a:xfrm>
        </p:grpSpPr>
        <p:sp>
          <p:nvSpPr>
            <p:cNvPr id="77" name="Rectangle: Rounded Corners 54"/>
            <p:cNvSpPr/>
            <p:nvPr/>
          </p:nvSpPr>
          <p:spPr>
            <a:xfrm>
              <a:off x="3072307" y="4734943"/>
              <a:ext cx="1861296" cy="956278"/>
            </a:xfrm>
            <a:prstGeom prst="roundRect">
              <a:avLst>
                <a:gd name="adj" fmla="val 31010"/>
              </a:avLst>
            </a:prstGeom>
            <a:solidFill>
              <a:schemeClr val="bg1"/>
            </a:solidFill>
            <a:ln>
              <a:noFill/>
            </a:ln>
            <a:effectLst>
              <a:outerShdw blurRad="1168400" dist="927100" dir="2700000" sx="90000" sy="90000" algn="tl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78" name="Group 55"/>
            <p:cNvGrpSpPr/>
            <p:nvPr/>
          </p:nvGrpSpPr>
          <p:grpSpPr>
            <a:xfrm>
              <a:off x="3265597" y="4871752"/>
              <a:ext cx="1474716" cy="734012"/>
              <a:chOff x="7407347" y="3327529"/>
              <a:chExt cx="1474716" cy="734012"/>
            </a:xfrm>
          </p:grpSpPr>
          <p:sp>
            <p:nvSpPr>
              <p:cNvPr id="84" name="TextBox 61"/>
              <p:cNvSpPr txBox="1"/>
              <p:nvPr/>
            </p:nvSpPr>
            <p:spPr>
              <a:xfrm>
                <a:off x="7407347" y="3327529"/>
                <a:ext cx="1474716" cy="523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3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2200+</a:t>
                </a:r>
              </a:p>
            </p:txBody>
          </p:sp>
          <p:sp>
            <p:nvSpPr>
              <p:cNvPr id="85" name="TextBox 62"/>
              <p:cNvSpPr txBox="1"/>
              <p:nvPr/>
            </p:nvSpPr>
            <p:spPr>
              <a:xfrm>
                <a:off x="7407347" y="3747286"/>
                <a:ext cx="1474716" cy="31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Career</a:t>
                </a:r>
              </a:p>
            </p:txBody>
          </p:sp>
        </p:grpSp>
        <p:grpSp>
          <p:nvGrpSpPr>
            <p:cNvPr id="79" name="Group 56"/>
            <p:cNvGrpSpPr/>
            <p:nvPr/>
          </p:nvGrpSpPr>
          <p:grpSpPr>
            <a:xfrm>
              <a:off x="4466961" y="4611388"/>
              <a:ext cx="382392" cy="382390"/>
              <a:chOff x="3405536" y="3839566"/>
              <a:chExt cx="382392" cy="382390"/>
            </a:xfrm>
          </p:grpSpPr>
          <p:grpSp>
            <p:nvGrpSpPr>
              <p:cNvPr id="80" name="Group 57"/>
              <p:cNvGrpSpPr/>
              <p:nvPr/>
            </p:nvGrpSpPr>
            <p:grpSpPr>
              <a:xfrm>
                <a:off x="3405536" y="3839566"/>
                <a:ext cx="382392" cy="382390"/>
                <a:chOff x="4951411" y="1419225"/>
                <a:chExt cx="442539" cy="442539"/>
              </a:xfrm>
            </p:grpSpPr>
            <p:sp>
              <p:nvSpPr>
                <p:cNvPr id="82" name="Oval 59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3" name="Oval 60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81" name="Rectangle: Rounded Corners 58"/>
              <p:cNvSpPr/>
              <p:nvPr/>
            </p:nvSpPr>
            <p:spPr>
              <a:xfrm>
                <a:off x="3509134" y="3943163"/>
                <a:ext cx="175197" cy="175196"/>
              </a:xfrm>
              <a:prstGeom prst="roundRect">
                <a:avLst/>
              </a:prstGeom>
              <a:blipFill>
                <a:blip r:embed="rId10" cstate="email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:asvg="http://schemas.microsoft.com/office/drawing/2016/SVG/main" xmlns:a14="http://schemas.microsoft.com/office/drawing/2010/main" xmlns="">
      <p:transition spd="slow">
        <p:push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0" y="1077073"/>
            <a:ext cx="10945494" cy="569258"/>
            <a:chOff x="4368208" y="823073"/>
            <a:chExt cx="6295891" cy="634087"/>
          </a:xfrm>
        </p:grpSpPr>
        <p:sp>
          <p:nvSpPr>
            <p:cNvPr id="4" name="Rectangle 3"/>
            <p:cNvSpPr/>
            <p:nvPr/>
          </p:nvSpPr>
          <p:spPr>
            <a:xfrm>
              <a:off x="4368208" y="823073"/>
              <a:ext cx="1425255" cy="581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Task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5991753" y="871152"/>
              <a:ext cx="1425255" cy="422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Target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15298" y="871152"/>
              <a:ext cx="1425255" cy="422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Setting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238844" y="871152"/>
              <a:ext cx="1425255" cy="422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Overview 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68208" y="1457160"/>
              <a:ext cx="6295891" cy="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493410" y="1457160"/>
              <a:ext cx="1252024" cy="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9" name="Group 2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12964" y="1959452"/>
            <a:ext cx="2579724" cy="2616461"/>
            <a:chOff x="713251" y="1760535"/>
            <a:chExt cx="2873511" cy="2914432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713251" y="1760537"/>
              <a:ext cx="2873511" cy="2914430"/>
            </a:xfrm>
            <a:prstGeom prst="roundRect">
              <a:avLst>
                <a:gd name="adj" fmla="val 6104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8" name="Rectangle: Top Corners Rounded 27"/>
            <p:cNvSpPr/>
            <p:nvPr/>
          </p:nvSpPr>
          <p:spPr>
            <a:xfrm>
              <a:off x="713251" y="1760535"/>
              <a:ext cx="2873511" cy="566299"/>
            </a:xfrm>
            <a:prstGeom prst="round2SameRect">
              <a:avLst>
                <a:gd name="adj1" fmla="val 29001"/>
                <a:gd name="adj2" fmla="val 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216582" y="1867125"/>
              <a:ext cx="1866848" cy="38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b="1" dirty="0">
                  <a:solidFill>
                    <a:schemeClr val="accent1"/>
                  </a:solidFill>
                  <a:latin typeface="Arial"/>
                  <a:ea typeface="微软雅黑"/>
                  <a:cs typeface="+mn-ea"/>
                  <a:sym typeface="Arial"/>
                </a:rPr>
                <a:t>Assignment </a:t>
              </a:r>
            </a:p>
          </p:txBody>
        </p:sp>
      </p:grpSp>
      <p:grpSp>
        <p:nvGrpSpPr>
          <p:cNvPr id="30" name="Group 2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508959" y="1959452"/>
            <a:ext cx="2579724" cy="1688971"/>
            <a:chOff x="713251" y="1760535"/>
            <a:chExt cx="2873511" cy="1881316"/>
          </a:xfrm>
        </p:grpSpPr>
        <p:sp>
          <p:nvSpPr>
            <p:cNvPr id="31" name="Rectangle: Rounded Corners 30"/>
            <p:cNvSpPr/>
            <p:nvPr/>
          </p:nvSpPr>
          <p:spPr>
            <a:xfrm>
              <a:off x="713251" y="1760536"/>
              <a:ext cx="2873511" cy="1881315"/>
            </a:xfrm>
            <a:prstGeom prst="roundRect">
              <a:avLst>
                <a:gd name="adj" fmla="val 910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2" name="Rectangle: Top Corners Rounded 31"/>
            <p:cNvSpPr/>
            <p:nvPr/>
          </p:nvSpPr>
          <p:spPr>
            <a:xfrm>
              <a:off x="713251" y="1760535"/>
              <a:ext cx="2873511" cy="566299"/>
            </a:xfrm>
            <a:prstGeom prst="round2SameRect">
              <a:avLst>
                <a:gd name="adj1" fmla="val 29001"/>
                <a:gd name="adj2" fmla="val 0"/>
              </a:avLst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16582" y="1867125"/>
              <a:ext cx="1866848" cy="38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b="1" dirty="0">
                  <a:solidFill>
                    <a:schemeClr val="accent2"/>
                  </a:solidFill>
                  <a:latin typeface="Arial"/>
                  <a:ea typeface="微软雅黑"/>
                  <a:cs typeface="+mn-ea"/>
                  <a:sym typeface="Arial"/>
                </a:rPr>
                <a:t>Assignment </a:t>
              </a:r>
            </a:p>
          </p:txBody>
        </p:sp>
      </p:grpSp>
      <p:grpSp>
        <p:nvGrpSpPr>
          <p:cNvPr id="34" name="Group 3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404954" y="1959452"/>
            <a:ext cx="2579724" cy="3680422"/>
            <a:chOff x="713251" y="1760535"/>
            <a:chExt cx="2873511" cy="4099560"/>
          </a:xfrm>
        </p:grpSpPr>
        <p:sp>
          <p:nvSpPr>
            <p:cNvPr id="35" name="Rectangle: Rounded Corners 34"/>
            <p:cNvSpPr/>
            <p:nvPr/>
          </p:nvSpPr>
          <p:spPr>
            <a:xfrm>
              <a:off x="713251" y="1760536"/>
              <a:ext cx="2873511" cy="4099559"/>
            </a:xfrm>
            <a:prstGeom prst="roundRect">
              <a:avLst>
                <a:gd name="adj" fmla="val 6104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6" name="Rectangle: Top Corners Rounded 35"/>
            <p:cNvSpPr/>
            <p:nvPr/>
          </p:nvSpPr>
          <p:spPr>
            <a:xfrm>
              <a:off x="713251" y="1760535"/>
              <a:ext cx="2873511" cy="566299"/>
            </a:xfrm>
            <a:prstGeom prst="round2SameRect">
              <a:avLst>
                <a:gd name="adj1" fmla="val 29001"/>
                <a:gd name="adj2" fmla="val 0"/>
              </a:avLst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16582" y="1867125"/>
              <a:ext cx="1866848" cy="38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b="1" dirty="0">
                  <a:solidFill>
                    <a:schemeClr val="accent3"/>
                  </a:solidFill>
                  <a:latin typeface="Arial"/>
                  <a:ea typeface="微软雅黑"/>
                  <a:cs typeface="+mn-ea"/>
                  <a:sym typeface="Arial"/>
                </a:rPr>
                <a:t>Assignment </a:t>
              </a:r>
            </a:p>
          </p:txBody>
        </p:sp>
      </p:grpSp>
      <p:grpSp>
        <p:nvGrpSpPr>
          <p:cNvPr id="38" name="Group 3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9300950" y="1959452"/>
            <a:ext cx="2579724" cy="2627771"/>
            <a:chOff x="713251" y="1760535"/>
            <a:chExt cx="2873511" cy="2927030"/>
          </a:xfrm>
        </p:grpSpPr>
        <p:sp>
          <p:nvSpPr>
            <p:cNvPr id="39" name="Rectangle: Rounded Corners 38"/>
            <p:cNvSpPr/>
            <p:nvPr/>
          </p:nvSpPr>
          <p:spPr>
            <a:xfrm>
              <a:off x="713251" y="1760536"/>
              <a:ext cx="2873511" cy="2927029"/>
            </a:xfrm>
            <a:prstGeom prst="roundRect">
              <a:avLst>
                <a:gd name="adj" fmla="val 6104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Rectangle: Top Corners Rounded 39"/>
            <p:cNvSpPr/>
            <p:nvPr/>
          </p:nvSpPr>
          <p:spPr>
            <a:xfrm>
              <a:off x="713251" y="1760535"/>
              <a:ext cx="2873511" cy="566299"/>
            </a:xfrm>
            <a:prstGeom prst="round2SameRect">
              <a:avLst>
                <a:gd name="adj1" fmla="val 29001"/>
                <a:gd name="adj2" fmla="val 0"/>
              </a:avLst>
            </a:prstGeom>
            <a:solidFill>
              <a:schemeClr val="accent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16582" y="1867125"/>
              <a:ext cx="1866848" cy="382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400" b="1" dirty="0">
                  <a:solidFill>
                    <a:schemeClr val="accent1"/>
                  </a:solidFill>
                  <a:latin typeface="Arial"/>
                  <a:ea typeface="微软雅黑"/>
                  <a:cs typeface="+mn-ea"/>
                  <a:sym typeface="Arial"/>
                </a:rPr>
                <a:t>Assignment </a:t>
              </a:r>
            </a:p>
          </p:txBody>
        </p:sp>
      </p:grpSp>
      <p:grpSp>
        <p:nvGrpSpPr>
          <p:cNvPr id="42" name="Group 4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806834" y="2640272"/>
            <a:ext cx="2191983" cy="813583"/>
            <a:chOff x="594083" y="1724025"/>
            <a:chExt cx="2441613" cy="906236"/>
          </a:xfrm>
        </p:grpSpPr>
        <p:sp>
          <p:nvSpPr>
            <p:cNvPr id="43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4" name="Rectangle: Rounded Corners 43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2023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-3776024" y="4814995"/>
                <a:ext cx="2058311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48" name="Group 4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806834" y="3578068"/>
            <a:ext cx="2191983" cy="813583"/>
            <a:chOff x="594083" y="1724025"/>
            <a:chExt cx="2441613" cy="906236"/>
          </a:xfrm>
        </p:grpSpPr>
        <p:sp>
          <p:nvSpPr>
            <p:cNvPr id="49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0" name="Rectangle: Rounded Corners 49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-3776024" y="4814995"/>
                <a:ext cx="1960206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58" name="Group 5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702830" y="2640272"/>
            <a:ext cx="2191983" cy="813583"/>
            <a:chOff x="594083" y="1724025"/>
            <a:chExt cx="2441613" cy="906236"/>
          </a:xfrm>
        </p:grpSpPr>
        <p:sp>
          <p:nvSpPr>
            <p:cNvPr id="59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0" name="Rectangle: Rounded Corners 59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62" name="TextBox 61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1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-3776024" y="4814995"/>
                <a:ext cx="2194874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70" name="Group 6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598825" y="2640272"/>
            <a:ext cx="2191983" cy="813583"/>
            <a:chOff x="594083" y="1724025"/>
            <a:chExt cx="2441613" cy="906236"/>
          </a:xfrm>
        </p:grpSpPr>
        <p:sp>
          <p:nvSpPr>
            <p:cNvPr id="71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1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-3776024" y="4814995"/>
                <a:ext cx="2194873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88" name="Group 8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598824" y="3578571"/>
            <a:ext cx="2191983" cy="813583"/>
            <a:chOff x="594083" y="1724025"/>
            <a:chExt cx="2441613" cy="906236"/>
          </a:xfrm>
        </p:grpSpPr>
        <p:sp>
          <p:nvSpPr>
            <p:cNvPr id="89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0" name="Rectangle: Rounded Corners 89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1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-3776024" y="4814995"/>
                <a:ext cx="1967263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94" name="Group 9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598825" y="4516869"/>
            <a:ext cx="2191983" cy="813583"/>
            <a:chOff x="594083" y="1724025"/>
            <a:chExt cx="2441613" cy="906236"/>
          </a:xfrm>
        </p:grpSpPr>
        <p:sp>
          <p:nvSpPr>
            <p:cNvPr id="95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96" name="Rectangle: Rounded Corners 95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1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-3776024" y="4814995"/>
                <a:ext cx="1967262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106" name="Group 10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9525537" y="2640272"/>
            <a:ext cx="2230751" cy="813583"/>
            <a:chOff x="594083" y="1724025"/>
            <a:chExt cx="2484796" cy="906236"/>
          </a:xfrm>
        </p:grpSpPr>
        <p:sp>
          <p:nvSpPr>
            <p:cNvPr id="107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8" name="Rectangle: Rounded Corners 107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81050" y="1789793"/>
              <a:ext cx="2297829" cy="753508"/>
              <a:chOff x="-3776024" y="4814995"/>
              <a:chExt cx="2297829" cy="753508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-3776024" y="4814995"/>
                <a:ext cx="2297829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112" name="Group 1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9525536" y="3578571"/>
            <a:ext cx="2191983" cy="813583"/>
            <a:chOff x="594083" y="1724025"/>
            <a:chExt cx="2441613" cy="906236"/>
          </a:xfrm>
        </p:grpSpPr>
        <p:sp>
          <p:nvSpPr>
            <p:cNvPr id="113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4" name="Rectangle: Rounded Corners 113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116" name="TextBox 115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-3776024" y="4814995"/>
                <a:ext cx="2194874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124" name="Group 12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508959" y="3881325"/>
            <a:ext cx="2579724" cy="1688971"/>
            <a:chOff x="713251" y="1760535"/>
            <a:chExt cx="2873511" cy="1881316"/>
          </a:xfrm>
        </p:grpSpPr>
        <p:sp>
          <p:nvSpPr>
            <p:cNvPr id="125" name="Rectangle: Rounded Corners 124"/>
            <p:cNvSpPr/>
            <p:nvPr/>
          </p:nvSpPr>
          <p:spPr>
            <a:xfrm>
              <a:off x="713251" y="1760536"/>
              <a:ext cx="2873511" cy="1881315"/>
            </a:xfrm>
            <a:prstGeom prst="roundRect">
              <a:avLst>
                <a:gd name="adj" fmla="val 910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6" name="Rectangle: Top Corners Rounded 125"/>
            <p:cNvSpPr/>
            <p:nvPr/>
          </p:nvSpPr>
          <p:spPr>
            <a:xfrm>
              <a:off x="713251" y="1760535"/>
              <a:ext cx="2873511" cy="566299"/>
            </a:xfrm>
            <a:prstGeom prst="round2SameRect">
              <a:avLst>
                <a:gd name="adj1" fmla="val 29001"/>
                <a:gd name="adj2" fmla="val 0"/>
              </a:avLst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216582" y="1867125"/>
              <a:ext cx="1866848" cy="34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 dirty="0">
                  <a:solidFill>
                    <a:schemeClr val="accent2"/>
                  </a:solidFill>
                  <a:latin typeface="Arial"/>
                  <a:ea typeface="微软雅黑"/>
                  <a:cs typeface="+mn-ea"/>
                  <a:sym typeface="Arial"/>
                </a:rPr>
                <a:t>Assignment </a:t>
              </a:r>
            </a:p>
          </p:txBody>
        </p:sp>
      </p:grpSp>
      <p:grpSp>
        <p:nvGrpSpPr>
          <p:cNvPr id="128" name="Group 12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702830" y="4562145"/>
            <a:ext cx="2191983" cy="813583"/>
            <a:chOff x="594083" y="1724025"/>
            <a:chExt cx="2441613" cy="906236"/>
          </a:xfrm>
        </p:grpSpPr>
        <p:sp>
          <p:nvSpPr>
            <p:cNvPr id="129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0" name="Rectangle: Rounded Corners 129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132" name="TextBox 131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1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-3776024" y="4814995"/>
                <a:ext cx="1976506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  <p:grpSp>
        <p:nvGrpSpPr>
          <p:cNvPr id="134" name="Group 13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06628" y="4788029"/>
            <a:ext cx="2579724" cy="1688971"/>
            <a:chOff x="713251" y="1760535"/>
            <a:chExt cx="2873511" cy="1881316"/>
          </a:xfrm>
        </p:grpSpPr>
        <p:sp>
          <p:nvSpPr>
            <p:cNvPr id="135" name="Rectangle: Rounded Corners 134"/>
            <p:cNvSpPr/>
            <p:nvPr/>
          </p:nvSpPr>
          <p:spPr>
            <a:xfrm>
              <a:off x="713251" y="1760536"/>
              <a:ext cx="2873511" cy="1881315"/>
            </a:xfrm>
            <a:prstGeom prst="roundRect">
              <a:avLst>
                <a:gd name="adj" fmla="val 910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6" name="Rectangle: Top Corners Rounded 135"/>
            <p:cNvSpPr/>
            <p:nvPr/>
          </p:nvSpPr>
          <p:spPr>
            <a:xfrm>
              <a:off x="713251" y="1760535"/>
              <a:ext cx="2873511" cy="566299"/>
            </a:xfrm>
            <a:prstGeom prst="round2SameRect">
              <a:avLst>
                <a:gd name="adj1" fmla="val 29001"/>
                <a:gd name="adj2" fmla="val 0"/>
              </a:avLst>
            </a:prstGeom>
            <a:solidFill>
              <a:schemeClr val="accent5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1216582" y="1867125"/>
              <a:ext cx="1866848" cy="3424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1200" b="1" dirty="0">
                  <a:solidFill>
                    <a:schemeClr val="accent5"/>
                  </a:solidFill>
                  <a:latin typeface="Arial"/>
                  <a:ea typeface="微软雅黑"/>
                  <a:cs typeface="+mn-ea"/>
                  <a:sym typeface="Arial"/>
                </a:rPr>
                <a:t>Assignment </a:t>
              </a:r>
            </a:p>
          </p:txBody>
        </p:sp>
      </p:grpSp>
      <p:grpSp>
        <p:nvGrpSpPr>
          <p:cNvPr id="138" name="Group 13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800499" y="5468849"/>
            <a:ext cx="2191983" cy="813583"/>
            <a:chOff x="594083" y="1724025"/>
            <a:chExt cx="2441613" cy="906236"/>
          </a:xfrm>
        </p:grpSpPr>
        <p:sp>
          <p:nvSpPr>
            <p:cNvPr id="139" name="Freeform 4"/>
            <p:cNvSpPr>
              <a:spLocks noChangeArrowheads="1"/>
            </p:cNvSpPr>
            <p:nvPr/>
          </p:nvSpPr>
          <p:spPr bwMode="auto">
            <a:xfrm rot="5400000">
              <a:off x="379967" y="2016508"/>
              <a:ext cx="749501" cy="32127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wrap="none" anchor="ctr"/>
            <a:lstStyle/>
            <a:p>
              <a:endParaRPr lang="en-US" sz="16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40" name="Rectangle: Rounded Corners 139"/>
            <p:cNvSpPr/>
            <p:nvPr/>
          </p:nvSpPr>
          <p:spPr>
            <a:xfrm>
              <a:off x="678095" y="1724025"/>
              <a:ext cx="2357601" cy="906236"/>
            </a:xfrm>
            <a:prstGeom prst="roundRect">
              <a:avLst>
                <a:gd name="adj" fmla="val 6831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781050" y="1789793"/>
              <a:ext cx="2194874" cy="753508"/>
              <a:chOff x="-3776024" y="4814995"/>
              <a:chExt cx="2194874" cy="753508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-3776024" y="5334881"/>
                <a:ext cx="2194874" cy="23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20 JANUARY 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-3776024" y="4814995"/>
                <a:ext cx="2065367" cy="534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/>
                    <a:ea typeface="微软雅黑"/>
                    <a:cs typeface="+mn-ea"/>
                    <a:sym typeface="Arial"/>
                  </a:rPr>
                  <a:t>A wonderful serenity has taken possession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71437"/>
            <a:ext cx="12192000" cy="6929437"/>
          </a:xfrm>
          <a:prstGeom prst="rect">
            <a:avLst/>
          </a:prstGeom>
        </p:spPr>
      </p:pic>
      <p:pic>
        <p:nvPicPr>
          <p:cNvPr id="4" name="图片 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28599"/>
            <a:ext cx="12192000" cy="7086600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61510" y="-114299"/>
            <a:ext cx="9856010" cy="5787736"/>
          </a:xfrm>
          <a:prstGeom prst="rect">
            <a:avLst/>
          </a:prstGeom>
        </p:spPr>
      </p:pic>
      <p:sp>
        <p:nvSpPr>
          <p:cNvPr id="10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1033417" y="4904509"/>
            <a:ext cx="717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</a:p>
        </p:txBody>
      </p:sp>
      <p:sp>
        <p:nvSpPr>
          <p:cNvPr id="11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96263" y="3314701"/>
            <a:ext cx="8500828" cy="3339376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 b="1" spc="300">
                <a:solidFill>
                  <a:schemeClr val="bg1"/>
                </a:solidFill>
                <a:latin typeface="+mj-lt"/>
                <a:ea typeface="+mj-ea"/>
                <a:cs typeface="+mn-ea"/>
              </a:defRPr>
            </a:lvl1pPr>
          </a:lstStyle>
          <a:p>
            <a:pPr algn="ctr"/>
            <a:r>
              <a:rPr lang="en-US" altLang="zh-CN" sz="11500" dirty="0">
                <a:latin typeface="Arial"/>
                <a:ea typeface="微软雅黑"/>
                <a:sym typeface="Arial"/>
              </a:rPr>
              <a:t>P A R T </a:t>
            </a:r>
            <a:r>
              <a:rPr lang="en-US" altLang="zh-CN" dirty="0">
                <a:latin typeface="Arial"/>
                <a:ea typeface="微软雅黑"/>
                <a:sym typeface="Arial"/>
              </a:rPr>
              <a:t>FOUR</a:t>
            </a:r>
            <a:endParaRPr lang="id-ID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422" y="-1703240"/>
            <a:ext cx="9812740" cy="10475100"/>
          </a:xfrm>
          <a:prstGeom prst="rect">
            <a:avLst/>
          </a:prstGeom>
        </p:spPr>
      </p:pic>
      <p:pic>
        <p:nvPicPr>
          <p:cNvPr id="6" name="图片占位符 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2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5471" y="1744045"/>
            <a:ext cx="3398761" cy="5113955"/>
          </a:xfrm>
          <a:prstGeom prst="rect">
            <a:avLst/>
          </a:prstGeom>
        </p:spPr>
      </p:pic>
      <p:sp>
        <p:nvSpPr>
          <p:cNvPr id="25" name="TextBox 2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31426" y="1533425"/>
            <a:ext cx="3942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Phone device</a:t>
            </a:r>
          </a:p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slide</a:t>
            </a:r>
          </a:p>
        </p:txBody>
      </p:sp>
      <p:sp>
        <p:nvSpPr>
          <p:cNvPr id="96" name="Rectangle: Rounded Corners 9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189044" y="3534310"/>
            <a:ext cx="2796655" cy="2985481"/>
          </a:xfrm>
          <a:prstGeom prst="roundRect">
            <a:avLst>
              <a:gd name="adj" fmla="val 1737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90500" dist="1397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97" name="Rectangle 9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484185" y="4628615"/>
            <a:ext cx="24722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cs typeface="Poppins Medium" panose="00000600000000000000" pitchFamily="2" charset="0"/>
              <a:sym typeface="Arial"/>
            </a:endParaRPr>
          </a:p>
        </p:txBody>
      </p:sp>
      <p:sp>
        <p:nvSpPr>
          <p:cNvPr id="98" name="TextBox 9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1457422" y="3861214"/>
            <a:ext cx="230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Best People From </a:t>
            </a:r>
            <a:r>
              <a:rPr lang="en-US" altLang="zh-CN" dirty="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Company</a:t>
            </a:r>
            <a:r>
              <a:rPr lang="en-US" dirty="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 </a:t>
            </a:r>
            <a:r>
              <a:rPr lang="en-US" dirty="0">
                <a:solidFill>
                  <a:srgbClr val="0039EE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Studio</a:t>
            </a:r>
          </a:p>
        </p:txBody>
      </p:sp>
      <p:sp>
        <p:nvSpPr>
          <p:cNvPr id="99" name="Rectangle 9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476650" y="5737776"/>
            <a:ext cx="1813560" cy="303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 SemiBold" panose="02000000000000000000" charset="0"/>
                <a:sym typeface="Arial"/>
              </a:rPr>
              <a:t>Shanxi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 SemiBold" panose="02000000000000000000" charset="0"/>
                <a:sym typeface="Arial"/>
              </a:rPr>
              <a:t>,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Open Sans Semibold" panose="020B0706030804020204" pitchFamily="34" charset="0"/>
                <a:sym typeface="Arial"/>
              </a:rPr>
              <a:t>03/14/1990</a:t>
            </a:r>
          </a:p>
        </p:txBody>
      </p:sp>
      <p:sp>
        <p:nvSpPr>
          <p:cNvPr id="100" name="Rectangle 9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482320" y="5911910"/>
            <a:ext cx="1596390" cy="280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Poppins SemiBold" panose="02000000000000000000" charset="0"/>
                <a:sym typeface="Arial"/>
              </a:rPr>
              <a:t>Sllide Designer</a:t>
            </a:r>
          </a:p>
        </p:txBody>
      </p:sp>
      <p:sp>
        <p:nvSpPr>
          <p:cNvPr id="101" name="TextBox 10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1469118" y="5546660"/>
            <a:ext cx="1813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0" dirty="0">
                <a:solidFill>
                  <a:srgbClr val="0039EE"/>
                </a:solidFill>
                <a:latin typeface="Arial"/>
                <a:ea typeface="微软雅黑"/>
                <a:cs typeface="Poppins SemiBold" panose="02000000000000000000" charset="0"/>
                <a:sym typeface="Arial"/>
              </a:rPr>
              <a:t>Company</a:t>
            </a:r>
          </a:p>
        </p:txBody>
      </p:sp>
      <p:cxnSp>
        <p:nvCxnSpPr>
          <p:cNvPr id="102" name="Straight Connector 10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CxnSpPr/>
          <p:nvPr/>
        </p:nvCxnSpPr>
        <p:spPr>
          <a:xfrm>
            <a:off x="1566346" y="5405561"/>
            <a:ext cx="206652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5195647" y="1318918"/>
            <a:ext cx="6564927" cy="1080482"/>
          </a:xfrm>
          <a:prstGeom prst="roundRect">
            <a:avLst>
              <a:gd name="adj" fmla="val 16304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96900" dist="203200" dir="5580000" sx="104000" sy="104000" algn="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4" name="Rectangle: Rounded Corners 2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5195647" y="1492626"/>
            <a:ext cx="95012" cy="73306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F2C4"/>
              </a:gs>
              <a:gs pos="43400">
                <a:srgbClr val="00A2D6"/>
              </a:gs>
              <a:gs pos="100000">
                <a:srgbClr val="0039EE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Rectangle 2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6880110" y="1474479"/>
            <a:ext cx="3796509" cy="789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</a:t>
            </a:r>
          </a:p>
        </p:txBody>
      </p:sp>
      <p:sp>
        <p:nvSpPr>
          <p:cNvPr id="29" name="TextBox 2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10721136" y="1826744"/>
            <a:ext cx="6479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02</a:t>
            </a:r>
            <a:r>
              <a:rPr lang="en-US" sz="105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/</a:t>
            </a:r>
            <a:r>
              <a:rPr lang="en-US" sz="800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03</a:t>
            </a:r>
            <a:endParaRPr lang="en-US" sz="1050">
              <a:latin typeface="Arial"/>
              <a:ea typeface="微软雅黑"/>
              <a:cs typeface="Poppins Medium" panose="00000600000000000000" pitchFamily="2" charset="0"/>
              <a:sym typeface="Arial"/>
            </a:endParaRPr>
          </a:p>
        </p:txBody>
      </p:sp>
      <p:sp>
        <p:nvSpPr>
          <p:cNvPr id="22" name="Speech Bubble: Rectangle with Corners Rounded 2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6476356" y="4055328"/>
            <a:ext cx="3782743" cy="893933"/>
          </a:xfrm>
          <a:prstGeom prst="wedgeRoundRectCallout">
            <a:avLst>
              <a:gd name="adj1" fmla="val -25804"/>
              <a:gd name="adj2" fmla="val 78287"/>
              <a:gd name="adj3" fmla="val 16667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177800" dist="114300" dir="654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TextBox 2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950359" y="4322879"/>
            <a:ext cx="326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Good at </a:t>
            </a:r>
            <a:r>
              <a:rPr lang="en-US">
                <a:solidFill>
                  <a:srgbClr val="0039EE"/>
                </a:solidFill>
                <a:latin typeface="Arial"/>
                <a:ea typeface="微软雅黑"/>
                <a:cs typeface="Poppins Medium" panose="00000600000000000000" pitchFamily="2" charset="0"/>
                <a:sym typeface="Arial"/>
              </a:rPr>
              <a:t>Communicating</a:t>
            </a:r>
          </a:p>
        </p:txBody>
      </p:sp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341" y="1104492"/>
            <a:ext cx="1415248" cy="14152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"/>
          <a:stretch>
            <a:fillRect/>
          </a:stretch>
        </p:blipFill>
        <p:spPr/>
      </p:pic>
      <p:pic>
        <p:nvPicPr>
          <p:cNvPr id="26" name="图片占位符 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"/>
          <a:stretch>
            <a:fillRect/>
          </a:stretch>
        </p:blipFill>
        <p:spPr/>
      </p:pic>
      <p:pic>
        <p:nvPicPr>
          <p:cNvPr id="27" name="图片占位符 1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Hexagon 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984955" y="4714988"/>
            <a:ext cx="6252731" cy="133021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85800" dist="241300" dir="5400000" sx="91000" sy="91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Hexagon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984955" y="2763894"/>
            <a:ext cx="6252731" cy="1330212"/>
          </a:xfrm>
          <a:prstGeom prst="hexagon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  <a:effectLst>
            <a:outerShdw blurRad="685800" dist="241300" dir="5400000" sx="91000" sy="91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Hexagon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984955" y="812800"/>
            <a:ext cx="6252731" cy="1330212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685800" dist="241300" dir="5400000" sx="91000" sy="91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1269" name="Group 1126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051756" y="4946324"/>
            <a:ext cx="4965290" cy="791879"/>
            <a:chOff x="6096000" y="4929811"/>
            <a:chExt cx="4965290" cy="791879"/>
          </a:xfrm>
        </p:grpSpPr>
        <p:sp>
          <p:nvSpPr>
            <p:cNvPr id="37" name="Rectangle 36"/>
            <p:cNvSpPr/>
            <p:nvPr/>
          </p:nvSpPr>
          <p:spPr>
            <a:xfrm>
              <a:off x="6096000" y="4929811"/>
              <a:ext cx="30922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Subtitle here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96000" y="5250086"/>
              <a:ext cx="4965290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etc., learning from each other While we do our thing.</a:t>
              </a:r>
            </a:p>
          </p:txBody>
        </p:sp>
      </p:grpSp>
      <p:grpSp>
        <p:nvGrpSpPr>
          <p:cNvPr id="41" name="Group 40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051756" y="2995230"/>
            <a:ext cx="4965290" cy="791879"/>
            <a:chOff x="6096000" y="4929811"/>
            <a:chExt cx="4965290" cy="791879"/>
          </a:xfrm>
        </p:grpSpPr>
        <p:sp>
          <p:nvSpPr>
            <p:cNvPr id="42" name="Rectangle 41"/>
            <p:cNvSpPr/>
            <p:nvPr/>
          </p:nvSpPr>
          <p:spPr>
            <a:xfrm>
              <a:off x="6096000" y="4929811"/>
              <a:ext cx="2496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Subtitle here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96000" y="5250086"/>
              <a:ext cx="4965290" cy="47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etc., learning from each other While we do our thing.</a:t>
              </a:r>
            </a:p>
          </p:txBody>
        </p:sp>
      </p:grpSp>
      <p:grpSp>
        <p:nvGrpSpPr>
          <p:cNvPr id="44" name="Group 4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051756" y="1044136"/>
            <a:ext cx="4965290" cy="810859"/>
            <a:chOff x="6096000" y="4929811"/>
            <a:chExt cx="4965290" cy="810859"/>
          </a:xfrm>
        </p:grpSpPr>
        <p:sp>
          <p:nvSpPr>
            <p:cNvPr id="45" name="Rectangle 44"/>
            <p:cNvSpPr/>
            <p:nvPr/>
          </p:nvSpPr>
          <p:spPr>
            <a:xfrm>
              <a:off x="6096000" y="4929811"/>
              <a:ext cx="24961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0" scaled="1"/>
                    <a:tileRect/>
                  </a:gradFill>
                  <a:latin typeface="Arial"/>
                  <a:ea typeface="微软雅黑"/>
                  <a:cs typeface="+mn-ea"/>
                  <a:sym typeface="Arial"/>
                </a:rPr>
                <a:t>Subtitle here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096000" y="5250086"/>
              <a:ext cx="4965290" cy="490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5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etc., learning from each other While we do our thing.</a:t>
              </a:r>
            </a:p>
          </p:txBody>
        </p:sp>
      </p:grpSp>
      <p:grpSp>
        <p:nvGrpSpPr>
          <p:cNvPr id="11274" name="Group 1127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850925" y="3067050"/>
            <a:ext cx="839724" cy="723900"/>
            <a:chOff x="4850925" y="3067050"/>
            <a:chExt cx="839724" cy="723900"/>
          </a:xfrm>
        </p:grpSpPr>
        <p:sp>
          <p:nvSpPr>
            <p:cNvPr id="48" name="Hexagon 47"/>
            <p:cNvSpPr/>
            <p:nvPr/>
          </p:nvSpPr>
          <p:spPr>
            <a:xfrm>
              <a:off x="4850925" y="3067050"/>
              <a:ext cx="839724" cy="723900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406400" dist="1905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0" name="Freeform 39"/>
            <p:cNvSpPr>
              <a:spLocks noEditPoints="1"/>
            </p:cNvSpPr>
            <p:nvPr/>
          </p:nvSpPr>
          <p:spPr bwMode="auto">
            <a:xfrm>
              <a:off x="5116984" y="3306347"/>
              <a:ext cx="307606" cy="245306"/>
            </a:xfrm>
            <a:custGeom>
              <a:avLst/>
              <a:gdLst>
                <a:gd name="T0" fmla="*/ 250825 w 73"/>
                <a:gd name="T1" fmla="*/ 20692 h 58"/>
                <a:gd name="T2" fmla="*/ 250825 w 73"/>
                <a:gd name="T3" fmla="*/ 179333 h 58"/>
                <a:gd name="T4" fmla="*/ 230209 w 73"/>
                <a:gd name="T5" fmla="*/ 200025 h 58"/>
                <a:gd name="T6" fmla="*/ 24052 w 73"/>
                <a:gd name="T7" fmla="*/ 200025 h 58"/>
                <a:gd name="T8" fmla="*/ 0 w 73"/>
                <a:gd name="T9" fmla="*/ 179333 h 58"/>
                <a:gd name="T10" fmla="*/ 0 w 73"/>
                <a:gd name="T11" fmla="*/ 20692 h 58"/>
                <a:gd name="T12" fmla="*/ 24052 w 73"/>
                <a:gd name="T13" fmla="*/ 0 h 58"/>
                <a:gd name="T14" fmla="*/ 230209 w 73"/>
                <a:gd name="T15" fmla="*/ 0 h 58"/>
                <a:gd name="T16" fmla="*/ 250825 w 73"/>
                <a:gd name="T17" fmla="*/ 20692 h 58"/>
                <a:gd name="T18" fmla="*/ 17180 w 73"/>
                <a:gd name="T19" fmla="*/ 20692 h 58"/>
                <a:gd name="T20" fmla="*/ 17180 w 73"/>
                <a:gd name="T21" fmla="*/ 48282 h 58"/>
                <a:gd name="T22" fmla="*/ 233645 w 73"/>
                <a:gd name="T23" fmla="*/ 48282 h 58"/>
                <a:gd name="T24" fmla="*/ 233645 w 73"/>
                <a:gd name="T25" fmla="*/ 20692 h 58"/>
                <a:gd name="T26" fmla="*/ 230209 w 73"/>
                <a:gd name="T27" fmla="*/ 13795 h 58"/>
                <a:gd name="T28" fmla="*/ 24052 w 73"/>
                <a:gd name="T29" fmla="*/ 13795 h 58"/>
                <a:gd name="T30" fmla="*/ 17180 w 73"/>
                <a:gd name="T31" fmla="*/ 20692 h 58"/>
                <a:gd name="T32" fmla="*/ 233645 w 73"/>
                <a:gd name="T33" fmla="*/ 179333 h 58"/>
                <a:gd name="T34" fmla="*/ 233645 w 73"/>
                <a:gd name="T35" fmla="*/ 100013 h 58"/>
                <a:gd name="T36" fmla="*/ 17180 w 73"/>
                <a:gd name="T37" fmla="*/ 100013 h 58"/>
                <a:gd name="T38" fmla="*/ 17180 w 73"/>
                <a:gd name="T39" fmla="*/ 179333 h 58"/>
                <a:gd name="T40" fmla="*/ 24052 w 73"/>
                <a:gd name="T41" fmla="*/ 182781 h 58"/>
                <a:gd name="T42" fmla="*/ 230209 w 73"/>
                <a:gd name="T43" fmla="*/ 182781 h 58"/>
                <a:gd name="T44" fmla="*/ 233645 w 73"/>
                <a:gd name="T45" fmla="*/ 179333 h 58"/>
                <a:gd name="T46" fmla="*/ 34360 w 73"/>
                <a:gd name="T47" fmla="*/ 148294 h 58"/>
                <a:gd name="T48" fmla="*/ 68719 w 73"/>
                <a:gd name="T49" fmla="*/ 148294 h 58"/>
                <a:gd name="T50" fmla="*/ 68719 w 73"/>
                <a:gd name="T51" fmla="*/ 165538 h 58"/>
                <a:gd name="T52" fmla="*/ 34360 w 73"/>
                <a:gd name="T53" fmla="*/ 165538 h 58"/>
                <a:gd name="T54" fmla="*/ 34360 w 73"/>
                <a:gd name="T55" fmla="*/ 148294 h 58"/>
                <a:gd name="T56" fmla="*/ 85899 w 73"/>
                <a:gd name="T57" fmla="*/ 148294 h 58"/>
                <a:gd name="T58" fmla="*/ 134002 w 73"/>
                <a:gd name="T59" fmla="*/ 148294 h 58"/>
                <a:gd name="T60" fmla="*/ 134002 w 73"/>
                <a:gd name="T61" fmla="*/ 165538 h 58"/>
                <a:gd name="T62" fmla="*/ 85899 w 73"/>
                <a:gd name="T63" fmla="*/ 165538 h 58"/>
                <a:gd name="T64" fmla="*/ 85899 w 73"/>
                <a:gd name="T65" fmla="*/ 148294 h 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" h="58">
                  <a:moveTo>
                    <a:pt x="73" y="6"/>
                  </a:moveTo>
                  <a:cubicBezTo>
                    <a:pt x="73" y="52"/>
                    <a:pt x="73" y="52"/>
                    <a:pt x="73" y="52"/>
                  </a:cubicBez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close/>
                  <a:moveTo>
                    <a:pt x="5" y="6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5"/>
                    <a:pt x="5" y="6"/>
                  </a:cubicBezTo>
                  <a:close/>
                  <a:moveTo>
                    <a:pt x="68" y="52"/>
                  </a:moveTo>
                  <a:cubicBezTo>
                    <a:pt x="68" y="29"/>
                    <a:pt x="68" y="29"/>
                    <a:pt x="68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lose/>
                  <a:moveTo>
                    <a:pt x="10" y="4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lnTo>
                    <a:pt x="10" y="43"/>
                  </a:lnTo>
                  <a:close/>
                  <a:moveTo>
                    <a:pt x="25" y="43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25" y="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1272" name="Group 1127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850925" y="5018145"/>
            <a:ext cx="839724" cy="723900"/>
            <a:chOff x="4850925" y="5018145"/>
            <a:chExt cx="839724" cy="723900"/>
          </a:xfrm>
        </p:grpSpPr>
        <p:sp>
          <p:nvSpPr>
            <p:cNvPr id="47" name="Hexagon 46"/>
            <p:cNvSpPr/>
            <p:nvPr/>
          </p:nvSpPr>
          <p:spPr>
            <a:xfrm>
              <a:off x="4850925" y="5018145"/>
              <a:ext cx="839724" cy="723900"/>
            </a:xfrm>
            <a:prstGeom prst="hexagon">
              <a:avLst/>
            </a:prstGeom>
            <a:gradFill>
              <a:gsLst>
                <a:gs pos="1000">
                  <a:schemeClr val="accent1"/>
                </a:gs>
                <a:gs pos="100000">
                  <a:schemeClr val="accent4"/>
                </a:gs>
              </a:gsLst>
              <a:lin ang="0" scaled="1"/>
            </a:gradFill>
            <a:ln>
              <a:noFill/>
            </a:ln>
            <a:effectLst>
              <a:outerShdw blurRad="406400" dist="190500" dir="5400000" algn="t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5138400" y="5246734"/>
              <a:ext cx="264775" cy="266722"/>
            </a:xfrm>
            <a:custGeom>
              <a:avLst/>
              <a:gdLst>
                <a:gd name="T0" fmla="*/ 215900 w 63"/>
                <a:gd name="T1" fmla="*/ 148444 h 63"/>
                <a:gd name="T2" fmla="*/ 205619 w 63"/>
                <a:gd name="T3" fmla="*/ 165705 h 63"/>
                <a:gd name="T4" fmla="*/ 116517 w 63"/>
                <a:gd name="T5" fmla="*/ 214036 h 63"/>
                <a:gd name="T6" fmla="*/ 106237 w 63"/>
                <a:gd name="T7" fmla="*/ 217488 h 63"/>
                <a:gd name="T8" fmla="*/ 99383 w 63"/>
                <a:gd name="T9" fmla="*/ 214036 h 63"/>
                <a:gd name="T10" fmla="*/ 6854 w 63"/>
                <a:gd name="T11" fmla="*/ 165705 h 63"/>
                <a:gd name="T12" fmla="*/ 0 w 63"/>
                <a:gd name="T13" fmla="*/ 148444 h 63"/>
                <a:gd name="T14" fmla="*/ 0 w 63"/>
                <a:gd name="T15" fmla="*/ 48331 h 63"/>
                <a:gd name="T16" fmla="*/ 10281 w 63"/>
                <a:gd name="T17" fmla="*/ 34522 h 63"/>
                <a:gd name="T18" fmla="*/ 102810 w 63"/>
                <a:gd name="T19" fmla="*/ 0 h 63"/>
                <a:gd name="T20" fmla="*/ 106237 w 63"/>
                <a:gd name="T21" fmla="*/ 0 h 63"/>
                <a:gd name="T22" fmla="*/ 113090 w 63"/>
                <a:gd name="T23" fmla="*/ 0 h 63"/>
                <a:gd name="T24" fmla="*/ 205619 w 63"/>
                <a:gd name="T25" fmla="*/ 34522 h 63"/>
                <a:gd name="T26" fmla="*/ 215900 w 63"/>
                <a:gd name="T27" fmla="*/ 48331 h 63"/>
                <a:gd name="T28" fmla="*/ 215900 w 63"/>
                <a:gd name="T29" fmla="*/ 148444 h 63"/>
                <a:gd name="T30" fmla="*/ 198765 w 63"/>
                <a:gd name="T31" fmla="*/ 48331 h 63"/>
                <a:gd name="T32" fmla="*/ 106237 w 63"/>
                <a:gd name="T33" fmla="*/ 13809 h 63"/>
                <a:gd name="T34" fmla="*/ 17135 w 63"/>
                <a:gd name="T35" fmla="*/ 48331 h 63"/>
                <a:gd name="T36" fmla="*/ 106237 w 63"/>
                <a:gd name="T37" fmla="*/ 82853 h 63"/>
                <a:gd name="T38" fmla="*/ 198765 w 63"/>
                <a:gd name="T39" fmla="*/ 48331 h 63"/>
                <a:gd name="T40" fmla="*/ 198765 w 63"/>
                <a:gd name="T41" fmla="*/ 148444 h 63"/>
                <a:gd name="T42" fmla="*/ 198765 w 63"/>
                <a:gd name="T43" fmla="*/ 65592 h 63"/>
                <a:gd name="T44" fmla="*/ 116517 w 63"/>
                <a:gd name="T45" fmla="*/ 96661 h 63"/>
                <a:gd name="T46" fmla="*/ 116517 w 63"/>
                <a:gd name="T47" fmla="*/ 196775 h 63"/>
                <a:gd name="T48" fmla="*/ 198765 w 63"/>
                <a:gd name="T49" fmla="*/ 148444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3" h="63">
                  <a:moveTo>
                    <a:pt x="63" y="43"/>
                  </a:moveTo>
                  <a:cubicBezTo>
                    <a:pt x="63" y="45"/>
                    <a:pt x="62" y="47"/>
                    <a:pt x="60" y="48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3" y="63"/>
                    <a:pt x="32" y="63"/>
                    <a:pt x="31" y="63"/>
                  </a:cubicBezTo>
                  <a:cubicBezTo>
                    <a:pt x="31" y="63"/>
                    <a:pt x="30" y="63"/>
                    <a:pt x="29" y="62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0" y="4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2" y="10"/>
                    <a:pt x="63" y="12"/>
                    <a:pt x="63" y="14"/>
                  </a:cubicBezTo>
                  <a:lnTo>
                    <a:pt x="63" y="43"/>
                  </a:lnTo>
                  <a:close/>
                  <a:moveTo>
                    <a:pt x="58" y="14"/>
                  </a:moveTo>
                  <a:cubicBezTo>
                    <a:pt x="31" y="4"/>
                    <a:pt x="31" y="4"/>
                    <a:pt x="31" y="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1" y="24"/>
                    <a:pt x="31" y="24"/>
                    <a:pt x="31" y="24"/>
                  </a:cubicBezTo>
                  <a:lnTo>
                    <a:pt x="58" y="14"/>
                  </a:lnTo>
                  <a:close/>
                  <a:moveTo>
                    <a:pt x="58" y="43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57"/>
                    <a:pt x="34" y="57"/>
                    <a:pt x="34" y="57"/>
                  </a:cubicBezTo>
                  <a:lnTo>
                    <a:pt x="58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49" name="Hexagon 4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850925" y="1115956"/>
            <a:ext cx="839724" cy="723900"/>
          </a:xfrm>
          <a:prstGeom prst="hexagon">
            <a:avLst/>
          </a:prstGeom>
          <a:gradFill>
            <a:gsLst>
              <a:gs pos="1000">
                <a:schemeClr val="accent1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  <a:effectLst>
            <a:outerShdw blurRad="406400" dist="190500" dir="5400000" algn="t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4" name="Freeform 3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 bwMode="auto">
          <a:xfrm>
            <a:off x="5116984" y="1319241"/>
            <a:ext cx="273514" cy="317329"/>
          </a:xfrm>
          <a:custGeom>
            <a:avLst/>
            <a:gdLst>
              <a:gd name="T0" fmla="*/ 2506 w 2885"/>
              <a:gd name="T1" fmla="*/ 13 h 3347"/>
              <a:gd name="T2" fmla="*/ 2657 w 2885"/>
              <a:gd name="T3" fmla="*/ 77 h 3347"/>
              <a:gd name="T4" fmla="*/ 2777 w 2885"/>
              <a:gd name="T5" fmla="*/ 186 h 3347"/>
              <a:gd name="T6" fmla="*/ 2856 w 2885"/>
              <a:gd name="T7" fmla="*/ 330 h 3347"/>
              <a:gd name="T8" fmla="*/ 2885 w 2885"/>
              <a:gd name="T9" fmla="*/ 498 h 3347"/>
              <a:gd name="T10" fmla="*/ 2856 w 2885"/>
              <a:gd name="T11" fmla="*/ 666 h 3347"/>
              <a:gd name="T12" fmla="*/ 2777 w 2885"/>
              <a:gd name="T13" fmla="*/ 810 h 3347"/>
              <a:gd name="T14" fmla="*/ 2657 w 2885"/>
              <a:gd name="T15" fmla="*/ 919 h 3347"/>
              <a:gd name="T16" fmla="*/ 2506 w 2885"/>
              <a:gd name="T17" fmla="*/ 983 h 3347"/>
              <a:gd name="T18" fmla="*/ 2338 w 2885"/>
              <a:gd name="T19" fmla="*/ 993 h 3347"/>
              <a:gd name="T20" fmla="*/ 2190 w 2885"/>
              <a:gd name="T21" fmla="*/ 952 h 3347"/>
              <a:gd name="T22" fmla="*/ 978 w 2885"/>
              <a:gd name="T23" fmla="*/ 1595 h 3347"/>
              <a:gd name="T24" fmla="*/ 983 w 2885"/>
              <a:gd name="T25" fmla="*/ 1713 h 3347"/>
              <a:gd name="T26" fmla="*/ 2144 w 2885"/>
              <a:gd name="T27" fmla="*/ 2419 h 3347"/>
              <a:gd name="T28" fmla="*/ 2287 w 2885"/>
              <a:gd name="T29" fmla="*/ 2361 h 3347"/>
              <a:gd name="T30" fmla="*/ 2450 w 2885"/>
              <a:gd name="T31" fmla="*/ 2353 h 3347"/>
              <a:gd name="T32" fmla="*/ 2609 w 2885"/>
              <a:gd name="T33" fmla="*/ 2401 h 3347"/>
              <a:gd name="T34" fmla="*/ 2741 w 2885"/>
              <a:gd name="T35" fmla="*/ 2495 h 3347"/>
              <a:gd name="T36" fmla="*/ 2834 w 2885"/>
              <a:gd name="T37" fmla="*/ 2630 h 3347"/>
              <a:gd name="T38" fmla="*/ 2882 w 2885"/>
              <a:gd name="T39" fmla="*/ 2790 h 3347"/>
              <a:gd name="T40" fmla="*/ 2872 w 2885"/>
              <a:gd name="T41" fmla="*/ 2962 h 3347"/>
              <a:gd name="T42" fmla="*/ 2809 w 2885"/>
              <a:gd name="T43" fmla="*/ 3116 h 3347"/>
              <a:gd name="T44" fmla="*/ 2701 w 2885"/>
              <a:gd name="T45" fmla="*/ 3237 h 3347"/>
              <a:gd name="T46" fmla="*/ 2558 w 2885"/>
              <a:gd name="T47" fmla="*/ 3318 h 3347"/>
              <a:gd name="T48" fmla="*/ 2392 w 2885"/>
              <a:gd name="T49" fmla="*/ 3347 h 3347"/>
              <a:gd name="T50" fmla="*/ 2226 w 2885"/>
              <a:gd name="T51" fmla="*/ 3318 h 3347"/>
              <a:gd name="T52" fmla="*/ 2084 w 2885"/>
              <a:gd name="T53" fmla="*/ 3237 h 3347"/>
              <a:gd name="T54" fmla="*/ 1976 w 2885"/>
              <a:gd name="T55" fmla="*/ 3116 h 3347"/>
              <a:gd name="T56" fmla="*/ 1913 w 2885"/>
              <a:gd name="T57" fmla="*/ 2963 h 3347"/>
              <a:gd name="T58" fmla="*/ 1902 w 2885"/>
              <a:gd name="T59" fmla="*/ 2808 h 3347"/>
              <a:gd name="T60" fmla="*/ 741 w 2885"/>
              <a:gd name="T61" fmla="*/ 2103 h 3347"/>
              <a:gd name="T62" fmla="*/ 598 w 2885"/>
              <a:gd name="T63" fmla="*/ 2160 h 3347"/>
              <a:gd name="T64" fmla="*/ 436 w 2885"/>
              <a:gd name="T65" fmla="*/ 2168 h 3347"/>
              <a:gd name="T66" fmla="*/ 276 w 2885"/>
              <a:gd name="T67" fmla="*/ 2121 h 3347"/>
              <a:gd name="T68" fmla="*/ 144 w 2885"/>
              <a:gd name="T69" fmla="*/ 2026 h 3347"/>
              <a:gd name="T70" fmla="*/ 50 w 2885"/>
              <a:gd name="T71" fmla="*/ 1893 h 3347"/>
              <a:gd name="T72" fmla="*/ 3 w 2885"/>
              <a:gd name="T73" fmla="*/ 1731 h 3347"/>
              <a:gd name="T74" fmla="*/ 13 w 2885"/>
              <a:gd name="T75" fmla="*/ 1559 h 3347"/>
              <a:gd name="T76" fmla="*/ 77 w 2885"/>
              <a:gd name="T77" fmla="*/ 1406 h 3347"/>
              <a:gd name="T78" fmla="*/ 184 w 2885"/>
              <a:gd name="T79" fmla="*/ 1284 h 3347"/>
              <a:gd name="T80" fmla="*/ 327 w 2885"/>
              <a:gd name="T81" fmla="*/ 1203 h 3347"/>
              <a:gd name="T82" fmla="*/ 493 w 2885"/>
              <a:gd name="T83" fmla="*/ 1175 h 3347"/>
              <a:gd name="T84" fmla="*/ 648 w 2885"/>
              <a:gd name="T85" fmla="*/ 1201 h 3347"/>
              <a:gd name="T86" fmla="*/ 783 w 2885"/>
              <a:gd name="T87" fmla="*/ 1272 h 3347"/>
              <a:gd name="T88" fmla="*/ 1900 w 2885"/>
              <a:gd name="T89" fmla="*/ 498 h 3347"/>
              <a:gd name="T90" fmla="*/ 1928 w 2885"/>
              <a:gd name="T91" fmla="*/ 330 h 3347"/>
              <a:gd name="T92" fmla="*/ 2007 w 2885"/>
              <a:gd name="T93" fmla="*/ 186 h 3347"/>
              <a:gd name="T94" fmla="*/ 2128 w 2885"/>
              <a:gd name="T95" fmla="*/ 77 h 3347"/>
              <a:gd name="T96" fmla="*/ 2279 w 2885"/>
              <a:gd name="T97" fmla="*/ 13 h 3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5" h="3347">
                <a:moveTo>
                  <a:pt x="2392" y="0"/>
                </a:moveTo>
                <a:lnTo>
                  <a:pt x="2450" y="3"/>
                </a:lnTo>
                <a:lnTo>
                  <a:pt x="2506" y="13"/>
                </a:lnTo>
                <a:lnTo>
                  <a:pt x="2558" y="28"/>
                </a:lnTo>
                <a:lnTo>
                  <a:pt x="2609" y="50"/>
                </a:lnTo>
                <a:lnTo>
                  <a:pt x="2657" y="77"/>
                </a:lnTo>
                <a:lnTo>
                  <a:pt x="2701" y="109"/>
                </a:lnTo>
                <a:lnTo>
                  <a:pt x="2741" y="146"/>
                </a:lnTo>
                <a:lnTo>
                  <a:pt x="2777" y="186"/>
                </a:lnTo>
                <a:lnTo>
                  <a:pt x="2809" y="231"/>
                </a:lnTo>
                <a:lnTo>
                  <a:pt x="2835" y="279"/>
                </a:lnTo>
                <a:lnTo>
                  <a:pt x="2856" y="330"/>
                </a:lnTo>
                <a:lnTo>
                  <a:pt x="2872" y="384"/>
                </a:lnTo>
                <a:lnTo>
                  <a:pt x="2882" y="440"/>
                </a:lnTo>
                <a:lnTo>
                  <a:pt x="2885" y="498"/>
                </a:lnTo>
                <a:lnTo>
                  <a:pt x="2882" y="556"/>
                </a:lnTo>
                <a:lnTo>
                  <a:pt x="2872" y="613"/>
                </a:lnTo>
                <a:lnTo>
                  <a:pt x="2856" y="666"/>
                </a:lnTo>
                <a:lnTo>
                  <a:pt x="2835" y="717"/>
                </a:lnTo>
                <a:lnTo>
                  <a:pt x="2809" y="765"/>
                </a:lnTo>
                <a:lnTo>
                  <a:pt x="2777" y="810"/>
                </a:lnTo>
                <a:lnTo>
                  <a:pt x="2741" y="850"/>
                </a:lnTo>
                <a:lnTo>
                  <a:pt x="2701" y="887"/>
                </a:lnTo>
                <a:lnTo>
                  <a:pt x="2657" y="919"/>
                </a:lnTo>
                <a:lnTo>
                  <a:pt x="2609" y="946"/>
                </a:lnTo>
                <a:lnTo>
                  <a:pt x="2558" y="967"/>
                </a:lnTo>
                <a:lnTo>
                  <a:pt x="2506" y="983"/>
                </a:lnTo>
                <a:lnTo>
                  <a:pt x="2450" y="993"/>
                </a:lnTo>
                <a:lnTo>
                  <a:pt x="2392" y="996"/>
                </a:lnTo>
                <a:lnTo>
                  <a:pt x="2338" y="993"/>
                </a:lnTo>
                <a:lnTo>
                  <a:pt x="2287" y="984"/>
                </a:lnTo>
                <a:lnTo>
                  <a:pt x="2237" y="970"/>
                </a:lnTo>
                <a:lnTo>
                  <a:pt x="2190" y="952"/>
                </a:lnTo>
                <a:lnTo>
                  <a:pt x="2144" y="928"/>
                </a:lnTo>
                <a:lnTo>
                  <a:pt x="2101" y="899"/>
                </a:lnTo>
                <a:lnTo>
                  <a:pt x="978" y="1595"/>
                </a:lnTo>
                <a:lnTo>
                  <a:pt x="983" y="1633"/>
                </a:lnTo>
                <a:lnTo>
                  <a:pt x="985" y="1673"/>
                </a:lnTo>
                <a:lnTo>
                  <a:pt x="983" y="1713"/>
                </a:lnTo>
                <a:lnTo>
                  <a:pt x="978" y="1752"/>
                </a:lnTo>
                <a:lnTo>
                  <a:pt x="2101" y="2447"/>
                </a:lnTo>
                <a:lnTo>
                  <a:pt x="2144" y="2419"/>
                </a:lnTo>
                <a:lnTo>
                  <a:pt x="2190" y="2395"/>
                </a:lnTo>
                <a:lnTo>
                  <a:pt x="2237" y="2376"/>
                </a:lnTo>
                <a:lnTo>
                  <a:pt x="2287" y="2361"/>
                </a:lnTo>
                <a:lnTo>
                  <a:pt x="2338" y="2353"/>
                </a:lnTo>
                <a:lnTo>
                  <a:pt x="2392" y="2349"/>
                </a:lnTo>
                <a:lnTo>
                  <a:pt x="2450" y="2353"/>
                </a:lnTo>
                <a:lnTo>
                  <a:pt x="2506" y="2362"/>
                </a:lnTo>
                <a:lnTo>
                  <a:pt x="2558" y="2379"/>
                </a:lnTo>
                <a:lnTo>
                  <a:pt x="2609" y="2401"/>
                </a:lnTo>
                <a:lnTo>
                  <a:pt x="2657" y="2428"/>
                </a:lnTo>
                <a:lnTo>
                  <a:pt x="2701" y="2459"/>
                </a:lnTo>
                <a:lnTo>
                  <a:pt x="2741" y="2495"/>
                </a:lnTo>
                <a:lnTo>
                  <a:pt x="2777" y="2537"/>
                </a:lnTo>
                <a:lnTo>
                  <a:pt x="2809" y="2582"/>
                </a:lnTo>
                <a:lnTo>
                  <a:pt x="2834" y="2630"/>
                </a:lnTo>
                <a:lnTo>
                  <a:pt x="2856" y="2681"/>
                </a:lnTo>
                <a:lnTo>
                  <a:pt x="2872" y="2734"/>
                </a:lnTo>
                <a:lnTo>
                  <a:pt x="2882" y="2790"/>
                </a:lnTo>
                <a:lnTo>
                  <a:pt x="2885" y="2849"/>
                </a:lnTo>
                <a:lnTo>
                  <a:pt x="2882" y="2907"/>
                </a:lnTo>
                <a:lnTo>
                  <a:pt x="2872" y="2962"/>
                </a:lnTo>
                <a:lnTo>
                  <a:pt x="2856" y="3017"/>
                </a:lnTo>
                <a:lnTo>
                  <a:pt x="2835" y="3068"/>
                </a:lnTo>
                <a:lnTo>
                  <a:pt x="2809" y="3116"/>
                </a:lnTo>
                <a:lnTo>
                  <a:pt x="2777" y="3159"/>
                </a:lnTo>
                <a:lnTo>
                  <a:pt x="2741" y="3201"/>
                </a:lnTo>
                <a:lnTo>
                  <a:pt x="2701" y="3237"/>
                </a:lnTo>
                <a:lnTo>
                  <a:pt x="2657" y="3268"/>
                </a:lnTo>
                <a:lnTo>
                  <a:pt x="2609" y="3296"/>
                </a:lnTo>
                <a:lnTo>
                  <a:pt x="2558" y="3318"/>
                </a:lnTo>
                <a:lnTo>
                  <a:pt x="2506" y="3334"/>
                </a:lnTo>
                <a:lnTo>
                  <a:pt x="2450" y="3344"/>
                </a:lnTo>
                <a:lnTo>
                  <a:pt x="2392" y="3347"/>
                </a:lnTo>
                <a:lnTo>
                  <a:pt x="2335" y="3344"/>
                </a:lnTo>
                <a:lnTo>
                  <a:pt x="2279" y="3334"/>
                </a:lnTo>
                <a:lnTo>
                  <a:pt x="2226" y="3318"/>
                </a:lnTo>
                <a:lnTo>
                  <a:pt x="2176" y="3296"/>
                </a:lnTo>
                <a:lnTo>
                  <a:pt x="2128" y="3270"/>
                </a:lnTo>
                <a:lnTo>
                  <a:pt x="2084" y="3237"/>
                </a:lnTo>
                <a:lnTo>
                  <a:pt x="2044" y="3201"/>
                </a:lnTo>
                <a:lnTo>
                  <a:pt x="2007" y="3161"/>
                </a:lnTo>
                <a:lnTo>
                  <a:pt x="1976" y="3116"/>
                </a:lnTo>
                <a:lnTo>
                  <a:pt x="1949" y="3068"/>
                </a:lnTo>
                <a:lnTo>
                  <a:pt x="1928" y="3017"/>
                </a:lnTo>
                <a:lnTo>
                  <a:pt x="1913" y="2963"/>
                </a:lnTo>
                <a:lnTo>
                  <a:pt x="1903" y="2907"/>
                </a:lnTo>
                <a:lnTo>
                  <a:pt x="1900" y="2849"/>
                </a:lnTo>
                <a:lnTo>
                  <a:pt x="1902" y="2808"/>
                </a:lnTo>
                <a:lnTo>
                  <a:pt x="1907" y="2769"/>
                </a:lnTo>
                <a:lnTo>
                  <a:pt x="783" y="2075"/>
                </a:lnTo>
                <a:lnTo>
                  <a:pt x="741" y="2103"/>
                </a:lnTo>
                <a:lnTo>
                  <a:pt x="695" y="2127"/>
                </a:lnTo>
                <a:lnTo>
                  <a:pt x="648" y="2145"/>
                </a:lnTo>
                <a:lnTo>
                  <a:pt x="598" y="2160"/>
                </a:lnTo>
                <a:lnTo>
                  <a:pt x="547" y="2168"/>
                </a:lnTo>
                <a:lnTo>
                  <a:pt x="493" y="2172"/>
                </a:lnTo>
                <a:lnTo>
                  <a:pt x="436" y="2168"/>
                </a:lnTo>
                <a:lnTo>
                  <a:pt x="380" y="2159"/>
                </a:lnTo>
                <a:lnTo>
                  <a:pt x="327" y="2142"/>
                </a:lnTo>
                <a:lnTo>
                  <a:pt x="276" y="2121"/>
                </a:lnTo>
                <a:lnTo>
                  <a:pt x="229" y="2094"/>
                </a:lnTo>
                <a:lnTo>
                  <a:pt x="184" y="2063"/>
                </a:lnTo>
                <a:lnTo>
                  <a:pt x="144" y="2026"/>
                </a:lnTo>
                <a:lnTo>
                  <a:pt x="108" y="1985"/>
                </a:lnTo>
                <a:lnTo>
                  <a:pt x="77" y="1940"/>
                </a:lnTo>
                <a:lnTo>
                  <a:pt x="50" y="1893"/>
                </a:lnTo>
                <a:lnTo>
                  <a:pt x="28" y="1841"/>
                </a:lnTo>
                <a:lnTo>
                  <a:pt x="13" y="1788"/>
                </a:lnTo>
                <a:lnTo>
                  <a:pt x="3" y="1731"/>
                </a:lnTo>
                <a:lnTo>
                  <a:pt x="0" y="1673"/>
                </a:lnTo>
                <a:lnTo>
                  <a:pt x="3" y="1614"/>
                </a:lnTo>
                <a:lnTo>
                  <a:pt x="13" y="1559"/>
                </a:lnTo>
                <a:lnTo>
                  <a:pt x="28" y="1505"/>
                </a:lnTo>
                <a:lnTo>
                  <a:pt x="50" y="1454"/>
                </a:lnTo>
                <a:lnTo>
                  <a:pt x="77" y="1406"/>
                </a:lnTo>
                <a:lnTo>
                  <a:pt x="108" y="1362"/>
                </a:lnTo>
                <a:lnTo>
                  <a:pt x="144" y="1321"/>
                </a:lnTo>
                <a:lnTo>
                  <a:pt x="184" y="1284"/>
                </a:lnTo>
                <a:lnTo>
                  <a:pt x="229" y="1253"/>
                </a:lnTo>
                <a:lnTo>
                  <a:pt x="276" y="1225"/>
                </a:lnTo>
                <a:lnTo>
                  <a:pt x="327" y="1203"/>
                </a:lnTo>
                <a:lnTo>
                  <a:pt x="380" y="1188"/>
                </a:lnTo>
                <a:lnTo>
                  <a:pt x="436" y="1178"/>
                </a:lnTo>
                <a:lnTo>
                  <a:pt x="493" y="1175"/>
                </a:lnTo>
                <a:lnTo>
                  <a:pt x="547" y="1178"/>
                </a:lnTo>
                <a:lnTo>
                  <a:pt x="598" y="1187"/>
                </a:lnTo>
                <a:lnTo>
                  <a:pt x="648" y="1201"/>
                </a:lnTo>
                <a:lnTo>
                  <a:pt x="695" y="1220"/>
                </a:lnTo>
                <a:lnTo>
                  <a:pt x="741" y="1244"/>
                </a:lnTo>
                <a:lnTo>
                  <a:pt x="783" y="1272"/>
                </a:lnTo>
                <a:lnTo>
                  <a:pt x="1907" y="577"/>
                </a:lnTo>
                <a:lnTo>
                  <a:pt x="1902" y="537"/>
                </a:lnTo>
                <a:lnTo>
                  <a:pt x="1900" y="498"/>
                </a:lnTo>
                <a:lnTo>
                  <a:pt x="1903" y="440"/>
                </a:lnTo>
                <a:lnTo>
                  <a:pt x="1913" y="384"/>
                </a:lnTo>
                <a:lnTo>
                  <a:pt x="1928" y="330"/>
                </a:lnTo>
                <a:lnTo>
                  <a:pt x="1949" y="279"/>
                </a:lnTo>
                <a:lnTo>
                  <a:pt x="1976" y="231"/>
                </a:lnTo>
                <a:lnTo>
                  <a:pt x="2007" y="186"/>
                </a:lnTo>
                <a:lnTo>
                  <a:pt x="2044" y="146"/>
                </a:lnTo>
                <a:lnTo>
                  <a:pt x="2084" y="109"/>
                </a:lnTo>
                <a:lnTo>
                  <a:pt x="2128" y="77"/>
                </a:lnTo>
                <a:lnTo>
                  <a:pt x="2176" y="50"/>
                </a:lnTo>
                <a:lnTo>
                  <a:pt x="2226" y="28"/>
                </a:lnTo>
                <a:lnTo>
                  <a:pt x="2279" y="13"/>
                </a:lnTo>
                <a:lnTo>
                  <a:pt x="2335" y="3"/>
                </a:lnTo>
                <a:lnTo>
                  <a:pt x="239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r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Oval 25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rot="467782">
            <a:off x="3846433" y="4341433"/>
            <a:ext cx="149393" cy="14939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253" name="Oval 25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rot="467782">
            <a:off x="2798087" y="6057507"/>
            <a:ext cx="149393" cy="14939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组合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-949205" y="3048472"/>
            <a:ext cx="4878970" cy="3688088"/>
            <a:chOff x="-949205" y="3048472"/>
            <a:chExt cx="4878970" cy="3688088"/>
          </a:xfrm>
        </p:grpSpPr>
        <p:grpSp>
          <p:nvGrpSpPr>
            <p:cNvPr id="232" name="Group 231"/>
            <p:cNvGrpSpPr/>
            <p:nvPr/>
          </p:nvGrpSpPr>
          <p:grpSpPr>
            <a:xfrm rot="467782">
              <a:off x="-823057" y="3048472"/>
              <a:ext cx="4752822" cy="3688088"/>
              <a:chOff x="2438400" y="1005871"/>
              <a:chExt cx="6414912" cy="4977833"/>
            </a:xfrm>
            <a:solidFill>
              <a:schemeClr val="accent2">
                <a:alpha val="50000"/>
              </a:schemeClr>
            </a:solidFill>
          </p:grpSpPr>
          <p:cxnSp>
            <p:nvCxnSpPr>
              <p:cNvPr id="233" name="Straight Connector 232"/>
              <p:cNvCxnSpPr/>
              <p:nvPr/>
            </p:nvCxnSpPr>
            <p:spPr>
              <a:xfrm flipV="1">
                <a:off x="2614864" y="3850104"/>
                <a:ext cx="1411705" cy="2133600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4026569" y="3866146"/>
                <a:ext cx="1267327" cy="882316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flipH="1">
                <a:off x="2614864" y="4780546"/>
                <a:ext cx="2662990" cy="1199465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2470485" y="3850104"/>
                <a:ext cx="2823411" cy="914400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/>
              <p:cNvCxnSpPr/>
              <p:nvPr/>
            </p:nvCxnSpPr>
            <p:spPr>
              <a:xfrm flipV="1">
                <a:off x="2438400" y="2823411"/>
                <a:ext cx="3834062" cy="1026694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H="1" flipV="1">
                <a:off x="4660231" y="2180695"/>
                <a:ext cx="1666449" cy="649161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flipH="1">
                <a:off x="4026568" y="2130450"/>
                <a:ext cx="633663" cy="1732003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4058654" y="3900350"/>
                <a:ext cx="3547859" cy="1029176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5293895" y="4752157"/>
                <a:ext cx="2423966" cy="206942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7720416" y="2374232"/>
                <a:ext cx="1107852" cy="2518579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>
                <a:off x="5277855" y="2374233"/>
                <a:ext cx="3547859" cy="2406316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flipH="1" flipV="1">
                <a:off x="6248401" y="2823412"/>
                <a:ext cx="1435769" cy="2119645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6302617" y="2374233"/>
                <a:ext cx="2550695" cy="449180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V="1">
                <a:off x="4660231" y="1005871"/>
                <a:ext cx="1238496" cy="1124581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5889383" y="1005871"/>
                <a:ext cx="399120" cy="1858616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flipH="1">
                <a:off x="5250253" y="2914731"/>
                <a:ext cx="995592" cy="1898902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>
                <a:off x="4644190" y="2164653"/>
                <a:ext cx="621140" cy="2671436"/>
              </a:xfrm>
              <a:prstGeom prst="line">
                <a:avLst/>
              </a:prstGeom>
              <a:grpFill/>
              <a:ln>
                <a:solidFill>
                  <a:schemeClr val="accent2"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0" name="Oval 249"/>
            <p:cNvSpPr/>
            <p:nvPr/>
          </p:nvSpPr>
          <p:spPr>
            <a:xfrm rot="467782">
              <a:off x="1908509" y="3069177"/>
              <a:ext cx="149393" cy="1493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 rot="467782">
              <a:off x="1995765" y="4438234"/>
              <a:ext cx="149393" cy="1493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 rot="467782">
              <a:off x="1106980" y="5720668"/>
              <a:ext cx="149393" cy="1493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 rot="467782">
              <a:off x="293085" y="4950082"/>
              <a:ext cx="149393" cy="1493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6" name="Oval 255"/>
            <p:cNvSpPr/>
            <p:nvPr/>
          </p:nvSpPr>
          <p:spPr>
            <a:xfrm rot="467782">
              <a:off x="-949205" y="6319431"/>
              <a:ext cx="149393" cy="1493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 rot="467782">
              <a:off x="-831005" y="4771395"/>
              <a:ext cx="149393" cy="1493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 rot="467782">
              <a:off x="876657" y="3770894"/>
              <a:ext cx="149393" cy="149393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36" name="Rectangle: Rounded Corners 13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4646915" y="1342503"/>
            <a:ext cx="2730168" cy="4172994"/>
          </a:xfrm>
          <a:prstGeom prst="roundRect">
            <a:avLst>
              <a:gd name="adj" fmla="val 4820"/>
            </a:avLst>
          </a:prstGeom>
          <a:gradFill>
            <a:gsLst>
              <a:gs pos="0">
                <a:schemeClr val="accent2"/>
              </a:gs>
              <a:gs pos="100000">
                <a:schemeClr val="accent6"/>
              </a:gs>
            </a:gsLst>
            <a:lin ang="2700000" scaled="0"/>
          </a:gradFill>
          <a:ln>
            <a:noFill/>
          </a:ln>
          <a:effectLst>
            <a:outerShdw blurRad="1066800" dist="1104900" dir="8100000" sx="80000" sy="8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Arial"/>
              <a:ea typeface="微软雅黑"/>
              <a:sym typeface="Arial"/>
            </a:endParaRPr>
          </a:p>
        </p:txBody>
      </p:sp>
      <p:sp>
        <p:nvSpPr>
          <p:cNvPr id="140" name="Rectangle 13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005730" y="4030714"/>
            <a:ext cx="215559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Hey, hey, hey! It's Fat Company! Now I'm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 sing a song for you</a:t>
            </a:r>
          </a:p>
        </p:txBody>
      </p:sp>
      <p:sp>
        <p:nvSpPr>
          <p:cNvPr id="141" name="Rectangle 14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005730" y="3651827"/>
            <a:ext cx="2035204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d-ID" sz="1600" b="1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Feature Two</a:t>
            </a:r>
            <a:endParaRPr lang="en-US" sz="1600" b="1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2" name="Rectangle 14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056154" y="4712602"/>
            <a:ext cx="2035204" cy="30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id-ID" sz="1200" i="1" dirty="0">
                <a:solidFill>
                  <a:schemeClr val="bg1"/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Read More.....</a:t>
            </a:r>
          </a:p>
        </p:txBody>
      </p:sp>
      <p:sp>
        <p:nvSpPr>
          <p:cNvPr id="1120" name="Rectangle: Rounded Corners 111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638573" y="1342503"/>
            <a:ext cx="2730168" cy="4172994"/>
          </a:xfrm>
          <a:prstGeom prst="roundRect">
            <a:avLst>
              <a:gd name="adj" fmla="val 4820"/>
            </a:avLst>
          </a:prstGeom>
          <a:solidFill>
            <a:schemeClr val="bg1"/>
          </a:solidFill>
          <a:ln>
            <a:noFill/>
          </a:ln>
          <a:effectLst>
            <a:outerShdw blurRad="1066800" dist="1104900" dir="8100000" sx="80000" sy="8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grpSp>
        <p:nvGrpSpPr>
          <p:cNvPr id="1117" name="Group 111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1961613" y="1838198"/>
            <a:ext cx="2191368" cy="1462264"/>
            <a:chOff x="1790700" y="1874838"/>
            <a:chExt cx="2571750" cy="1716087"/>
          </a:xfrm>
        </p:grpSpPr>
        <p:sp>
          <p:nvSpPr>
            <p:cNvPr id="13" name="Freeform 6"/>
            <p:cNvSpPr/>
            <p:nvPr/>
          </p:nvSpPr>
          <p:spPr bwMode="auto">
            <a:xfrm>
              <a:off x="2208213" y="2132013"/>
              <a:ext cx="1255713" cy="784225"/>
            </a:xfrm>
            <a:custGeom>
              <a:avLst/>
              <a:gdLst>
                <a:gd name="T0" fmla="*/ 538 w 1583"/>
                <a:gd name="T1" fmla="*/ 87 h 989"/>
                <a:gd name="T2" fmla="*/ 538 w 1583"/>
                <a:gd name="T3" fmla="*/ 125 h 989"/>
                <a:gd name="T4" fmla="*/ 525 w 1583"/>
                <a:gd name="T5" fmla="*/ 177 h 989"/>
                <a:gd name="T6" fmla="*/ 478 w 1583"/>
                <a:gd name="T7" fmla="*/ 244 h 989"/>
                <a:gd name="T8" fmla="*/ 438 w 1583"/>
                <a:gd name="T9" fmla="*/ 278 h 989"/>
                <a:gd name="T10" fmla="*/ 368 w 1583"/>
                <a:gd name="T11" fmla="*/ 316 h 989"/>
                <a:gd name="T12" fmla="*/ 266 w 1583"/>
                <a:gd name="T13" fmla="*/ 355 h 989"/>
                <a:gd name="T14" fmla="*/ 167 w 1583"/>
                <a:gd name="T15" fmla="*/ 395 h 989"/>
                <a:gd name="T16" fmla="*/ 99 w 1583"/>
                <a:gd name="T17" fmla="*/ 437 h 989"/>
                <a:gd name="T18" fmla="*/ 64 w 1583"/>
                <a:gd name="T19" fmla="*/ 470 h 989"/>
                <a:gd name="T20" fmla="*/ 28 w 1583"/>
                <a:gd name="T21" fmla="*/ 526 h 989"/>
                <a:gd name="T22" fmla="*/ 6 w 1583"/>
                <a:gd name="T23" fmla="*/ 589 h 989"/>
                <a:gd name="T24" fmla="*/ 0 w 1583"/>
                <a:gd name="T25" fmla="*/ 655 h 989"/>
                <a:gd name="T26" fmla="*/ 6 w 1583"/>
                <a:gd name="T27" fmla="*/ 722 h 989"/>
                <a:gd name="T28" fmla="*/ 28 w 1583"/>
                <a:gd name="T29" fmla="*/ 787 h 989"/>
                <a:gd name="T30" fmla="*/ 51 w 1583"/>
                <a:gd name="T31" fmla="*/ 825 h 989"/>
                <a:gd name="T32" fmla="*/ 93 w 1583"/>
                <a:gd name="T33" fmla="*/ 876 h 989"/>
                <a:gd name="T34" fmla="*/ 144 w 1583"/>
                <a:gd name="T35" fmla="*/ 918 h 989"/>
                <a:gd name="T36" fmla="*/ 204 w 1583"/>
                <a:gd name="T37" fmla="*/ 952 h 989"/>
                <a:gd name="T38" fmla="*/ 266 w 1583"/>
                <a:gd name="T39" fmla="*/ 974 h 989"/>
                <a:gd name="T40" fmla="*/ 311 w 1583"/>
                <a:gd name="T41" fmla="*/ 984 h 989"/>
                <a:gd name="T42" fmla="*/ 377 w 1583"/>
                <a:gd name="T43" fmla="*/ 989 h 989"/>
                <a:gd name="T44" fmla="*/ 445 w 1583"/>
                <a:gd name="T45" fmla="*/ 984 h 989"/>
                <a:gd name="T46" fmla="*/ 532 w 1583"/>
                <a:gd name="T47" fmla="*/ 965 h 989"/>
                <a:gd name="T48" fmla="*/ 655 w 1583"/>
                <a:gd name="T49" fmla="*/ 909 h 989"/>
                <a:gd name="T50" fmla="*/ 728 w 1583"/>
                <a:gd name="T51" fmla="*/ 857 h 989"/>
                <a:gd name="T52" fmla="*/ 826 w 1583"/>
                <a:gd name="T53" fmla="*/ 766 h 989"/>
                <a:gd name="T54" fmla="*/ 911 w 1583"/>
                <a:gd name="T55" fmla="*/ 661 h 989"/>
                <a:gd name="T56" fmla="*/ 933 w 1583"/>
                <a:gd name="T57" fmla="*/ 706 h 989"/>
                <a:gd name="T58" fmla="*/ 975 w 1583"/>
                <a:gd name="T59" fmla="*/ 770 h 989"/>
                <a:gd name="T60" fmla="*/ 1025 w 1583"/>
                <a:gd name="T61" fmla="*/ 828 h 989"/>
                <a:gd name="T62" fmla="*/ 1083 w 1583"/>
                <a:gd name="T63" fmla="*/ 875 h 989"/>
                <a:gd name="T64" fmla="*/ 1149 w 1583"/>
                <a:gd name="T65" fmla="*/ 907 h 989"/>
                <a:gd name="T66" fmla="*/ 1195 w 1583"/>
                <a:gd name="T67" fmla="*/ 920 h 989"/>
                <a:gd name="T68" fmla="*/ 1271 w 1583"/>
                <a:gd name="T69" fmla="*/ 921 h 989"/>
                <a:gd name="T70" fmla="*/ 1343 w 1583"/>
                <a:gd name="T71" fmla="*/ 907 h 989"/>
                <a:gd name="T72" fmla="*/ 1412 w 1583"/>
                <a:gd name="T73" fmla="*/ 880 h 989"/>
                <a:gd name="T74" fmla="*/ 1473 w 1583"/>
                <a:gd name="T75" fmla="*/ 838 h 989"/>
                <a:gd name="T76" fmla="*/ 1525 w 1583"/>
                <a:gd name="T77" fmla="*/ 783 h 989"/>
                <a:gd name="T78" fmla="*/ 1550 w 1583"/>
                <a:gd name="T79" fmla="*/ 742 h 989"/>
                <a:gd name="T80" fmla="*/ 1575 w 1583"/>
                <a:gd name="T81" fmla="*/ 673 h 989"/>
                <a:gd name="T82" fmla="*/ 1583 w 1583"/>
                <a:gd name="T83" fmla="*/ 599 h 989"/>
                <a:gd name="T84" fmla="*/ 1573 w 1583"/>
                <a:gd name="T85" fmla="*/ 525 h 989"/>
                <a:gd name="T86" fmla="*/ 1547 w 1583"/>
                <a:gd name="T87" fmla="*/ 456 h 989"/>
                <a:gd name="T88" fmla="*/ 1504 w 1583"/>
                <a:gd name="T89" fmla="*/ 395 h 989"/>
                <a:gd name="T90" fmla="*/ 1467 w 1583"/>
                <a:gd name="T91" fmla="*/ 361 h 989"/>
                <a:gd name="T92" fmla="*/ 1403 w 1583"/>
                <a:gd name="T93" fmla="*/ 321 h 989"/>
                <a:gd name="T94" fmla="*/ 1333 w 1583"/>
                <a:gd name="T95" fmla="*/ 287 h 989"/>
                <a:gd name="T96" fmla="*/ 1219 w 1583"/>
                <a:gd name="T97" fmla="*/ 228 h 989"/>
                <a:gd name="T98" fmla="*/ 1160 w 1583"/>
                <a:gd name="T99" fmla="*/ 183 h 989"/>
                <a:gd name="T100" fmla="*/ 1126 w 1583"/>
                <a:gd name="T101" fmla="*/ 144 h 989"/>
                <a:gd name="T102" fmla="*/ 1092 w 1583"/>
                <a:gd name="T103" fmla="*/ 75 h 989"/>
                <a:gd name="T104" fmla="*/ 1086 w 1583"/>
                <a:gd name="T105" fmla="*/ 26 h 989"/>
                <a:gd name="T106" fmla="*/ 535 w 1583"/>
                <a:gd name="T107" fmla="*/ 74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83" h="989">
                  <a:moveTo>
                    <a:pt x="535" y="74"/>
                  </a:moveTo>
                  <a:lnTo>
                    <a:pt x="535" y="74"/>
                  </a:lnTo>
                  <a:lnTo>
                    <a:pt x="538" y="87"/>
                  </a:lnTo>
                  <a:lnTo>
                    <a:pt x="538" y="99"/>
                  </a:lnTo>
                  <a:lnTo>
                    <a:pt x="540" y="112"/>
                  </a:lnTo>
                  <a:lnTo>
                    <a:pt x="538" y="125"/>
                  </a:lnTo>
                  <a:lnTo>
                    <a:pt x="536" y="140"/>
                  </a:lnTo>
                  <a:lnTo>
                    <a:pt x="533" y="152"/>
                  </a:lnTo>
                  <a:lnTo>
                    <a:pt x="525" y="177"/>
                  </a:lnTo>
                  <a:lnTo>
                    <a:pt x="512" y="201"/>
                  </a:lnTo>
                  <a:lnTo>
                    <a:pt x="496" y="223"/>
                  </a:lnTo>
                  <a:lnTo>
                    <a:pt x="478" y="244"/>
                  </a:lnTo>
                  <a:lnTo>
                    <a:pt x="459" y="262"/>
                  </a:lnTo>
                  <a:lnTo>
                    <a:pt x="459" y="262"/>
                  </a:lnTo>
                  <a:lnTo>
                    <a:pt x="438" y="278"/>
                  </a:lnTo>
                  <a:lnTo>
                    <a:pt x="416" y="292"/>
                  </a:lnTo>
                  <a:lnTo>
                    <a:pt x="392" y="305"/>
                  </a:lnTo>
                  <a:lnTo>
                    <a:pt x="368" y="316"/>
                  </a:lnTo>
                  <a:lnTo>
                    <a:pt x="318" y="335"/>
                  </a:lnTo>
                  <a:lnTo>
                    <a:pt x="266" y="355"/>
                  </a:lnTo>
                  <a:lnTo>
                    <a:pt x="266" y="355"/>
                  </a:lnTo>
                  <a:lnTo>
                    <a:pt x="217" y="372"/>
                  </a:lnTo>
                  <a:lnTo>
                    <a:pt x="191" y="384"/>
                  </a:lnTo>
                  <a:lnTo>
                    <a:pt x="167" y="395"/>
                  </a:lnTo>
                  <a:lnTo>
                    <a:pt x="144" y="406"/>
                  </a:lnTo>
                  <a:lnTo>
                    <a:pt x="120" y="421"/>
                  </a:lnTo>
                  <a:lnTo>
                    <a:pt x="99" y="437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64" y="470"/>
                  </a:lnTo>
                  <a:lnTo>
                    <a:pt x="51" y="488"/>
                  </a:lnTo>
                  <a:lnTo>
                    <a:pt x="38" y="506"/>
                  </a:lnTo>
                  <a:lnTo>
                    <a:pt x="28" y="526"/>
                  </a:lnTo>
                  <a:lnTo>
                    <a:pt x="19" y="546"/>
                  </a:lnTo>
                  <a:lnTo>
                    <a:pt x="12" y="567"/>
                  </a:lnTo>
                  <a:lnTo>
                    <a:pt x="6" y="589"/>
                  </a:lnTo>
                  <a:lnTo>
                    <a:pt x="3" y="610"/>
                  </a:lnTo>
                  <a:lnTo>
                    <a:pt x="0" y="632"/>
                  </a:lnTo>
                  <a:lnTo>
                    <a:pt x="0" y="655"/>
                  </a:lnTo>
                  <a:lnTo>
                    <a:pt x="0" y="677"/>
                  </a:lnTo>
                  <a:lnTo>
                    <a:pt x="3" y="700"/>
                  </a:lnTo>
                  <a:lnTo>
                    <a:pt x="6" y="722"/>
                  </a:lnTo>
                  <a:lnTo>
                    <a:pt x="12" y="743"/>
                  </a:lnTo>
                  <a:lnTo>
                    <a:pt x="20" y="766"/>
                  </a:lnTo>
                  <a:lnTo>
                    <a:pt x="28" y="787"/>
                  </a:lnTo>
                  <a:lnTo>
                    <a:pt x="28" y="787"/>
                  </a:lnTo>
                  <a:lnTo>
                    <a:pt x="40" y="806"/>
                  </a:lnTo>
                  <a:lnTo>
                    <a:pt x="51" y="825"/>
                  </a:lnTo>
                  <a:lnTo>
                    <a:pt x="64" y="843"/>
                  </a:lnTo>
                  <a:lnTo>
                    <a:pt x="78" y="860"/>
                  </a:lnTo>
                  <a:lnTo>
                    <a:pt x="93" y="876"/>
                  </a:lnTo>
                  <a:lnTo>
                    <a:pt x="109" y="891"/>
                  </a:lnTo>
                  <a:lnTo>
                    <a:pt x="127" y="905"/>
                  </a:lnTo>
                  <a:lnTo>
                    <a:pt x="144" y="918"/>
                  </a:lnTo>
                  <a:lnTo>
                    <a:pt x="163" y="931"/>
                  </a:lnTo>
                  <a:lnTo>
                    <a:pt x="183" y="942"/>
                  </a:lnTo>
                  <a:lnTo>
                    <a:pt x="204" y="952"/>
                  </a:lnTo>
                  <a:lnTo>
                    <a:pt x="225" y="962"/>
                  </a:lnTo>
                  <a:lnTo>
                    <a:pt x="245" y="968"/>
                  </a:lnTo>
                  <a:lnTo>
                    <a:pt x="266" y="974"/>
                  </a:lnTo>
                  <a:lnTo>
                    <a:pt x="289" y="981"/>
                  </a:lnTo>
                  <a:lnTo>
                    <a:pt x="311" y="984"/>
                  </a:lnTo>
                  <a:lnTo>
                    <a:pt x="311" y="984"/>
                  </a:lnTo>
                  <a:lnTo>
                    <a:pt x="334" y="987"/>
                  </a:lnTo>
                  <a:lnTo>
                    <a:pt x="355" y="989"/>
                  </a:lnTo>
                  <a:lnTo>
                    <a:pt x="377" y="989"/>
                  </a:lnTo>
                  <a:lnTo>
                    <a:pt x="400" y="989"/>
                  </a:lnTo>
                  <a:lnTo>
                    <a:pt x="422" y="987"/>
                  </a:lnTo>
                  <a:lnTo>
                    <a:pt x="445" y="984"/>
                  </a:lnTo>
                  <a:lnTo>
                    <a:pt x="467" y="981"/>
                  </a:lnTo>
                  <a:lnTo>
                    <a:pt x="488" y="976"/>
                  </a:lnTo>
                  <a:lnTo>
                    <a:pt x="532" y="965"/>
                  </a:lnTo>
                  <a:lnTo>
                    <a:pt x="573" y="949"/>
                  </a:lnTo>
                  <a:lnTo>
                    <a:pt x="615" y="931"/>
                  </a:lnTo>
                  <a:lnTo>
                    <a:pt x="655" y="909"/>
                  </a:lnTo>
                  <a:lnTo>
                    <a:pt x="655" y="909"/>
                  </a:lnTo>
                  <a:lnTo>
                    <a:pt x="692" y="884"/>
                  </a:lnTo>
                  <a:lnTo>
                    <a:pt x="728" y="857"/>
                  </a:lnTo>
                  <a:lnTo>
                    <a:pt x="763" y="830"/>
                  </a:lnTo>
                  <a:lnTo>
                    <a:pt x="795" y="798"/>
                  </a:lnTo>
                  <a:lnTo>
                    <a:pt x="826" y="766"/>
                  </a:lnTo>
                  <a:lnTo>
                    <a:pt x="856" y="732"/>
                  </a:lnTo>
                  <a:lnTo>
                    <a:pt x="883" y="697"/>
                  </a:lnTo>
                  <a:lnTo>
                    <a:pt x="911" y="661"/>
                  </a:lnTo>
                  <a:lnTo>
                    <a:pt x="911" y="661"/>
                  </a:lnTo>
                  <a:lnTo>
                    <a:pt x="922" y="684"/>
                  </a:lnTo>
                  <a:lnTo>
                    <a:pt x="933" y="706"/>
                  </a:lnTo>
                  <a:lnTo>
                    <a:pt x="946" y="729"/>
                  </a:lnTo>
                  <a:lnTo>
                    <a:pt x="961" y="750"/>
                  </a:lnTo>
                  <a:lnTo>
                    <a:pt x="975" y="770"/>
                  </a:lnTo>
                  <a:lnTo>
                    <a:pt x="991" y="791"/>
                  </a:lnTo>
                  <a:lnTo>
                    <a:pt x="1007" y="811"/>
                  </a:lnTo>
                  <a:lnTo>
                    <a:pt x="1025" y="828"/>
                  </a:lnTo>
                  <a:lnTo>
                    <a:pt x="1043" y="846"/>
                  </a:lnTo>
                  <a:lnTo>
                    <a:pt x="1062" y="862"/>
                  </a:lnTo>
                  <a:lnTo>
                    <a:pt x="1083" y="875"/>
                  </a:lnTo>
                  <a:lnTo>
                    <a:pt x="1104" y="888"/>
                  </a:lnTo>
                  <a:lnTo>
                    <a:pt x="1126" y="899"/>
                  </a:lnTo>
                  <a:lnTo>
                    <a:pt x="1149" y="907"/>
                  </a:lnTo>
                  <a:lnTo>
                    <a:pt x="1171" y="915"/>
                  </a:lnTo>
                  <a:lnTo>
                    <a:pt x="1195" y="920"/>
                  </a:lnTo>
                  <a:lnTo>
                    <a:pt x="1195" y="920"/>
                  </a:lnTo>
                  <a:lnTo>
                    <a:pt x="1221" y="921"/>
                  </a:lnTo>
                  <a:lnTo>
                    <a:pt x="1245" y="923"/>
                  </a:lnTo>
                  <a:lnTo>
                    <a:pt x="1271" y="921"/>
                  </a:lnTo>
                  <a:lnTo>
                    <a:pt x="1295" y="918"/>
                  </a:lnTo>
                  <a:lnTo>
                    <a:pt x="1319" y="913"/>
                  </a:lnTo>
                  <a:lnTo>
                    <a:pt x="1343" y="907"/>
                  </a:lnTo>
                  <a:lnTo>
                    <a:pt x="1367" y="901"/>
                  </a:lnTo>
                  <a:lnTo>
                    <a:pt x="1390" y="891"/>
                  </a:lnTo>
                  <a:lnTo>
                    <a:pt x="1412" y="880"/>
                  </a:lnTo>
                  <a:lnTo>
                    <a:pt x="1433" y="867"/>
                  </a:lnTo>
                  <a:lnTo>
                    <a:pt x="1454" y="854"/>
                  </a:lnTo>
                  <a:lnTo>
                    <a:pt x="1473" y="838"/>
                  </a:lnTo>
                  <a:lnTo>
                    <a:pt x="1493" y="822"/>
                  </a:lnTo>
                  <a:lnTo>
                    <a:pt x="1509" y="803"/>
                  </a:lnTo>
                  <a:lnTo>
                    <a:pt x="1525" y="783"/>
                  </a:lnTo>
                  <a:lnTo>
                    <a:pt x="1538" y="764"/>
                  </a:lnTo>
                  <a:lnTo>
                    <a:pt x="1538" y="764"/>
                  </a:lnTo>
                  <a:lnTo>
                    <a:pt x="1550" y="742"/>
                  </a:lnTo>
                  <a:lnTo>
                    <a:pt x="1560" y="719"/>
                  </a:lnTo>
                  <a:lnTo>
                    <a:pt x="1568" y="695"/>
                  </a:lnTo>
                  <a:lnTo>
                    <a:pt x="1575" y="673"/>
                  </a:lnTo>
                  <a:lnTo>
                    <a:pt x="1579" y="647"/>
                  </a:lnTo>
                  <a:lnTo>
                    <a:pt x="1583" y="623"/>
                  </a:lnTo>
                  <a:lnTo>
                    <a:pt x="1583" y="599"/>
                  </a:lnTo>
                  <a:lnTo>
                    <a:pt x="1581" y="573"/>
                  </a:lnTo>
                  <a:lnTo>
                    <a:pt x="1578" y="549"/>
                  </a:lnTo>
                  <a:lnTo>
                    <a:pt x="1573" y="525"/>
                  </a:lnTo>
                  <a:lnTo>
                    <a:pt x="1567" y="501"/>
                  </a:lnTo>
                  <a:lnTo>
                    <a:pt x="1558" y="478"/>
                  </a:lnTo>
                  <a:lnTo>
                    <a:pt x="1547" y="456"/>
                  </a:lnTo>
                  <a:lnTo>
                    <a:pt x="1534" y="435"/>
                  </a:lnTo>
                  <a:lnTo>
                    <a:pt x="1520" y="414"/>
                  </a:lnTo>
                  <a:lnTo>
                    <a:pt x="1504" y="395"/>
                  </a:lnTo>
                  <a:lnTo>
                    <a:pt x="1504" y="395"/>
                  </a:lnTo>
                  <a:lnTo>
                    <a:pt x="1486" y="377"/>
                  </a:lnTo>
                  <a:lnTo>
                    <a:pt x="1467" y="361"/>
                  </a:lnTo>
                  <a:lnTo>
                    <a:pt x="1446" y="347"/>
                  </a:lnTo>
                  <a:lnTo>
                    <a:pt x="1425" y="334"/>
                  </a:lnTo>
                  <a:lnTo>
                    <a:pt x="1403" y="321"/>
                  </a:lnTo>
                  <a:lnTo>
                    <a:pt x="1380" y="310"/>
                  </a:lnTo>
                  <a:lnTo>
                    <a:pt x="1333" y="287"/>
                  </a:lnTo>
                  <a:lnTo>
                    <a:pt x="1333" y="287"/>
                  </a:lnTo>
                  <a:lnTo>
                    <a:pt x="1287" y="265"/>
                  </a:lnTo>
                  <a:lnTo>
                    <a:pt x="1242" y="241"/>
                  </a:lnTo>
                  <a:lnTo>
                    <a:pt x="1219" y="228"/>
                  </a:lnTo>
                  <a:lnTo>
                    <a:pt x="1198" y="213"/>
                  </a:lnTo>
                  <a:lnTo>
                    <a:pt x="1179" y="199"/>
                  </a:lnTo>
                  <a:lnTo>
                    <a:pt x="1160" y="183"/>
                  </a:lnTo>
                  <a:lnTo>
                    <a:pt x="1160" y="183"/>
                  </a:lnTo>
                  <a:lnTo>
                    <a:pt x="1142" y="164"/>
                  </a:lnTo>
                  <a:lnTo>
                    <a:pt x="1126" y="144"/>
                  </a:lnTo>
                  <a:lnTo>
                    <a:pt x="1112" y="122"/>
                  </a:lnTo>
                  <a:lnTo>
                    <a:pt x="1100" y="99"/>
                  </a:lnTo>
                  <a:lnTo>
                    <a:pt x="1092" y="75"/>
                  </a:lnTo>
                  <a:lnTo>
                    <a:pt x="1088" y="51"/>
                  </a:lnTo>
                  <a:lnTo>
                    <a:pt x="1086" y="38"/>
                  </a:lnTo>
                  <a:lnTo>
                    <a:pt x="1086" y="26"/>
                  </a:lnTo>
                  <a:lnTo>
                    <a:pt x="1086" y="13"/>
                  </a:lnTo>
                  <a:lnTo>
                    <a:pt x="1088" y="0"/>
                  </a:lnTo>
                  <a:lnTo>
                    <a:pt x="53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208213" y="2132013"/>
              <a:ext cx="1255713" cy="784225"/>
            </a:xfrm>
            <a:custGeom>
              <a:avLst/>
              <a:gdLst>
                <a:gd name="T0" fmla="*/ 538 w 1583"/>
                <a:gd name="T1" fmla="*/ 87 h 989"/>
                <a:gd name="T2" fmla="*/ 538 w 1583"/>
                <a:gd name="T3" fmla="*/ 125 h 989"/>
                <a:gd name="T4" fmla="*/ 525 w 1583"/>
                <a:gd name="T5" fmla="*/ 177 h 989"/>
                <a:gd name="T6" fmla="*/ 478 w 1583"/>
                <a:gd name="T7" fmla="*/ 244 h 989"/>
                <a:gd name="T8" fmla="*/ 438 w 1583"/>
                <a:gd name="T9" fmla="*/ 278 h 989"/>
                <a:gd name="T10" fmla="*/ 368 w 1583"/>
                <a:gd name="T11" fmla="*/ 316 h 989"/>
                <a:gd name="T12" fmla="*/ 266 w 1583"/>
                <a:gd name="T13" fmla="*/ 355 h 989"/>
                <a:gd name="T14" fmla="*/ 167 w 1583"/>
                <a:gd name="T15" fmla="*/ 395 h 989"/>
                <a:gd name="T16" fmla="*/ 99 w 1583"/>
                <a:gd name="T17" fmla="*/ 437 h 989"/>
                <a:gd name="T18" fmla="*/ 64 w 1583"/>
                <a:gd name="T19" fmla="*/ 470 h 989"/>
                <a:gd name="T20" fmla="*/ 28 w 1583"/>
                <a:gd name="T21" fmla="*/ 526 h 989"/>
                <a:gd name="T22" fmla="*/ 6 w 1583"/>
                <a:gd name="T23" fmla="*/ 589 h 989"/>
                <a:gd name="T24" fmla="*/ 0 w 1583"/>
                <a:gd name="T25" fmla="*/ 655 h 989"/>
                <a:gd name="T26" fmla="*/ 6 w 1583"/>
                <a:gd name="T27" fmla="*/ 722 h 989"/>
                <a:gd name="T28" fmla="*/ 28 w 1583"/>
                <a:gd name="T29" fmla="*/ 787 h 989"/>
                <a:gd name="T30" fmla="*/ 51 w 1583"/>
                <a:gd name="T31" fmla="*/ 825 h 989"/>
                <a:gd name="T32" fmla="*/ 93 w 1583"/>
                <a:gd name="T33" fmla="*/ 876 h 989"/>
                <a:gd name="T34" fmla="*/ 144 w 1583"/>
                <a:gd name="T35" fmla="*/ 918 h 989"/>
                <a:gd name="T36" fmla="*/ 204 w 1583"/>
                <a:gd name="T37" fmla="*/ 952 h 989"/>
                <a:gd name="T38" fmla="*/ 266 w 1583"/>
                <a:gd name="T39" fmla="*/ 974 h 989"/>
                <a:gd name="T40" fmla="*/ 311 w 1583"/>
                <a:gd name="T41" fmla="*/ 984 h 989"/>
                <a:gd name="T42" fmla="*/ 377 w 1583"/>
                <a:gd name="T43" fmla="*/ 989 h 989"/>
                <a:gd name="T44" fmla="*/ 445 w 1583"/>
                <a:gd name="T45" fmla="*/ 984 h 989"/>
                <a:gd name="T46" fmla="*/ 532 w 1583"/>
                <a:gd name="T47" fmla="*/ 965 h 989"/>
                <a:gd name="T48" fmla="*/ 655 w 1583"/>
                <a:gd name="T49" fmla="*/ 909 h 989"/>
                <a:gd name="T50" fmla="*/ 728 w 1583"/>
                <a:gd name="T51" fmla="*/ 857 h 989"/>
                <a:gd name="T52" fmla="*/ 826 w 1583"/>
                <a:gd name="T53" fmla="*/ 766 h 989"/>
                <a:gd name="T54" fmla="*/ 911 w 1583"/>
                <a:gd name="T55" fmla="*/ 661 h 989"/>
                <a:gd name="T56" fmla="*/ 933 w 1583"/>
                <a:gd name="T57" fmla="*/ 706 h 989"/>
                <a:gd name="T58" fmla="*/ 975 w 1583"/>
                <a:gd name="T59" fmla="*/ 770 h 989"/>
                <a:gd name="T60" fmla="*/ 1025 w 1583"/>
                <a:gd name="T61" fmla="*/ 828 h 989"/>
                <a:gd name="T62" fmla="*/ 1083 w 1583"/>
                <a:gd name="T63" fmla="*/ 875 h 989"/>
                <a:gd name="T64" fmla="*/ 1149 w 1583"/>
                <a:gd name="T65" fmla="*/ 907 h 989"/>
                <a:gd name="T66" fmla="*/ 1195 w 1583"/>
                <a:gd name="T67" fmla="*/ 920 h 989"/>
                <a:gd name="T68" fmla="*/ 1271 w 1583"/>
                <a:gd name="T69" fmla="*/ 921 h 989"/>
                <a:gd name="T70" fmla="*/ 1343 w 1583"/>
                <a:gd name="T71" fmla="*/ 907 h 989"/>
                <a:gd name="T72" fmla="*/ 1412 w 1583"/>
                <a:gd name="T73" fmla="*/ 880 h 989"/>
                <a:gd name="T74" fmla="*/ 1473 w 1583"/>
                <a:gd name="T75" fmla="*/ 838 h 989"/>
                <a:gd name="T76" fmla="*/ 1525 w 1583"/>
                <a:gd name="T77" fmla="*/ 783 h 989"/>
                <a:gd name="T78" fmla="*/ 1550 w 1583"/>
                <a:gd name="T79" fmla="*/ 742 h 989"/>
                <a:gd name="T80" fmla="*/ 1575 w 1583"/>
                <a:gd name="T81" fmla="*/ 673 h 989"/>
                <a:gd name="T82" fmla="*/ 1583 w 1583"/>
                <a:gd name="T83" fmla="*/ 599 h 989"/>
                <a:gd name="T84" fmla="*/ 1573 w 1583"/>
                <a:gd name="T85" fmla="*/ 525 h 989"/>
                <a:gd name="T86" fmla="*/ 1547 w 1583"/>
                <a:gd name="T87" fmla="*/ 456 h 989"/>
                <a:gd name="T88" fmla="*/ 1504 w 1583"/>
                <a:gd name="T89" fmla="*/ 395 h 989"/>
                <a:gd name="T90" fmla="*/ 1467 w 1583"/>
                <a:gd name="T91" fmla="*/ 361 h 989"/>
                <a:gd name="T92" fmla="*/ 1403 w 1583"/>
                <a:gd name="T93" fmla="*/ 321 h 989"/>
                <a:gd name="T94" fmla="*/ 1333 w 1583"/>
                <a:gd name="T95" fmla="*/ 287 h 989"/>
                <a:gd name="T96" fmla="*/ 1219 w 1583"/>
                <a:gd name="T97" fmla="*/ 228 h 989"/>
                <a:gd name="T98" fmla="*/ 1160 w 1583"/>
                <a:gd name="T99" fmla="*/ 183 h 989"/>
                <a:gd name="T100" fmla="*/ 1126 w 1583"/>
                <a:gd name="T101" fmla="*/ 144 h 989"/>
                <a:gd name="T102" fmla="*/ 1092 w 1583"/>
                <a:gd name="T103" fmla="*/ 75 h 989"/>
                <a:gd name="T104" fmla="*/ 1086 w 1583"/>
                <a:gd name="T105" fmla="*/ 26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3" h="989">
                  <a:moveTo>
                    <a:pt x="535" y="74"/>
                  </a:moveTo>
                  <a:lnTo>
                    <a:pt x="535" y="74"/>
                  </a:lnTo>
                  <a:lnTo>
                    <a:pt x="538" y="87"/>
                  </a:lnTo>
                  <a:lnTo>
                    <a:pt x="538" y="99"/>
                  </a:lnTo>
                  <a:lnTo>
                    <a:pt x="540" y="112"/>
                  </a:lnTo>
                  <a:lnTo>
                    <a:pt x="538" y="125"/>
                  </a:lnTo>
                  <a:lnTo>
                    <a:pt x="536" y="140"/>
                  </a:lnTo>
                  <a:lnTo>
                    <a:pt x="533" y="152"/>
                  </a:lnTo>
                  <a:lnTo>
                    <a:pt x="525" y="177"/>
                  </a:lnTo>
                  <a:lnTo>
                    <a:pt x="512" y="201"/>
                  </a:lnTo>
                  <a:lnTo>
                    <a:pt x="496" y="223"/>
                  </a:lnTo>
                  <a:lnTo>
                    <a:pt x="478" y="244"/>
                  </a:lnTo>
                  <a:lnTo>
                    <a:pt x="459" y="262"/>
                  </a:lnTo>
                  <a:lnTo>
                    <a:pt x="459" y="262"/>
                  </a:lnTo>
                  <a:lnTo>
                    <a:pt x="438" y="278"/>
                  </a:lnTo>
                  <a:lnTo>
                    <a:pt x="416" y="292"/>
                  </a:lnTo>
                  <a:lnTo>
                    <a:pt x="392" y="305"/>
                  </a:lnTo>
                  <a:lnTo>
                    <a:pt x="368" y="316"/>
                  </a:lnTo>
                  <a:lnTo>
                    <a:pt x="318" y="335"/>
                  </a:lnTo>
                  <a:lnTo>
                    <a:pt x="266" y="355"/>
                  </a:lnTo>
                  <a:lnTo>
                    <a:pt x="266" y="355"/>
                  </a:lnTo>
                  <a:lnTo>
                    <a:pt x="217" y="372"/>
                  </a:lnTo>
                  <a:lnTo>
                    <a:pt x="191" y="384"/>
                  </a:lnTo>
                  <a:lnTo>
                    <a:pt x="167" y="395"/>
                  </a:lnTo>
                  <a:lnTo>
                    <a:pt x="144" y="406"/>
                  </a:lnTo>
                  <a:lnTo>
                    <a:pt x="120" y="421"/>
                  </a:lnTo>
                  <a:lnTo>
                    <a:pt x="99" y="437"/>
                  </a:lnTo>
                  <a:lnTo>
                    <a:pt x="80" y="454"/>
                  </a:lnTo>
                  <a:lnTo>
                    <a:pt x="80" y="454"/>
                  </a:lnTo>
                  <a:lnTo>
                    <a:pt x="64" y="470"/>
                  </a:lnTo>
                  <a:lnTo>
                    <a:pt x="51" y="488"/>
                  </a:lnTo>
                  <a:lnTo>
                    <a:pt x="38" y="506"/>
                  </a:lnTo>
                  <a:lnTo>
                    <a:pt x="28" y="526"/>
                  </a:lnTo>
                  <a:lnTo>
                    <a:pt x="19" y="546"/>
                  </a:lnTo>
                  <a:lnTo>
                    <a:pt x="12" y="567"/>
                  </a:lnTo>
                  <a:lnTo>
                    <a:pt x="6" y="589"/>
                  </a:lnTo>
                  <a:lnTo>
                    <a:pt x="3" y="610"/>
                  </a:lnTo>
                  <a:lnTo>
                    <a:pt x="0" y="632"/>
                  </a:lnTo>
                  <a:lnTo>
                    <a:pt x="0" y="655"/>
                  </a:lnTo>
                  <a:lnTo>
                    <a:pt x="0" y="677"/>
                  </a:lnTo>
                  <a:lnTo>
                    <a:pt x="3" y="700"/>
                  </a:lnTo>
                  <a:lnTo>
                    <a:pt x="6" y="722"/>
                  </a:lnTo>
                  <a:lnTo>
                    <a:pt x="12" y="743"/>
                  </a:lnTo>
                  <a:lnTo>
                    <a:pt x="20" y="766"/>
                  </a:lnTo>
                  <a:lnTo>
                    <a:pt x="28" y="787"/>
                  </a:lnTo>
                  <a:lnTo>
                    <a:pt x="28" y="787"/>
                  </a:lnTo>
                  <a:lnTo>
                    <a:pt x="40" y="806"/>
                  </a:lnTo>
                  <a:lnTo>
                    <a:pt x="51" y="825"/>
                  </a:lnTo>
                  <a:lnTo>
                    <a:pt x="64" y="843"/>
                  </a:lnTo>
                  <a:lnTo>
                    <a:pt x="78" y="860"/>
                  </a:lnTo>
                  <a:lnTo>
                    <a:pt x="93" y="876"/>
                  </a:lnTo>
                  <a:lnTo>
                    <a:pt x="109" y="891"/>
                  </a:lnTo>
                  <a:lnTo>
                    <a:pt x="127" y="905"/>
                  </a:lnTo>
                  <a:lnTo>
                    <a:pt x="144" y="918"/>
                  </a:lnTo>
                  <a:lnTo>
                    <a:pt x="163" y="931"/>
                  </a:lnTo>
                  <a:lnTo>
                    <a:pt x="183" y="942"/>
                  </a:lnTo>
                  <a:lnTo>
                    <a:pt x="204" y="952"/>
                  </a:lnTo>
                  <a:lnTo>
                    <a:pt x="225" y="962"/>
                  </a:lnTo>
                  <a:lnTo>
                    <a:pt x="245" y="968"/>
                  </a:lnTo>
                  <a:lnTo>
                    <a:pt x="266" y="974"/>
                  </a:lnTo>
                  <a:lnTo>
                    <a:pt x="289" y="981"/>
                  </a:lnTo>
                  <a:lnTo>
                    <a:pt x="311" y="984"/>
                  </a:lnTo>
                  <a:lnTo>
                    <a:pt x="311" y="984"/>
                  </a:lnTo>
                  <a:lnTo>
                    <a:pt x="334" y="987"/>
                  </a:lnTo>
                  <a:lnTo>
                    <a:pt x="355" y="989"/>
                  </a:lnTo>
                  <a:lnTo>
                    <a:pt x="377" y="989"/>
                  </a:lnTo>
                  <a:lnTo>
                    <a:pt x="400" y="989"/>
                  </a:lnTo>
                  <a:lnTo>
                    <a:pt x="422" y="987"/>
                  </a:lnTo>
                  <a:lnTo>
                    <a:pt x="445" y="984"/>
                  </a:lnTo>
                  <a:lnTo>
                    <a:pt x="467" y="981"/>
                  </a:lnTo>
                  <a:lnTo>
                    <a:pt x="488" y="976"/>
                  </a:lnTo>
                  <a:lnTo>
                    <a:pt x="532" y="965"/>
                  </a:lnTo>
                  <a:lnTo>
                    <a:pt x="573" y="949"/>
                  </a:lnTo>
                  <a:lnTo>
                    <a:pt x="615" y="931"/>
                  </a:lnTo>
                  <a:lnTo>
                    <a:pt x="655" y="909"/>
                  </a:lnTo>
                  <a:lnTo>
                    <a:pt x="655" y="909"/>
                  </a:lnTo>
                  <a:lnTo>
                    <a:pt x="692" y="884"/>
                  </a:lnTo>
                  <a:lnTo>
                    <a:pt x="728" y="857"/>
                  </a:lnTo>
                  <a:lnTo>
                    <a:pt x="763" y="830"/>
                  </a:lnTo>
                  <a:lnTo>
                    <a:pt x="795" y="798"/>
                  </a:lnTo>
                  <a:lnTo>
                    <a:pt x="826" y="766"/>
                  </a:lnTo>
                  <a:lnTo>
                    <a:pt x="856" y="732"/>
                  </a:lnTo>
                  <a:lnTo>
                    <a:pt x="883" y="697"/>
                  </a:lnTo>
                  <a:lnTo>
                    <a:pt x="911" y="661"/>
                  </a:lnTo>
                  <a:lnTo>
                    <a:pt x="911" y="661"/>
                  </a:lnTo>
                  <a:lnTo>
                    <a:pt x="922" y="684"/>
                  </a:lnTo>
                  <a:lnTo>
                    <a:pt x="933" y="706"/>
                  </a:lnTo>
                  <a:lnTo>
                    <a:pt x="946" y="729"/>
                  </a:lnTo>
                  <a:lnTo>
                    <a:pt x="961" y="750"/>
                  </a:lnTo>
                  <a:lnTo>
                    <a:pt x="975" y="770"/>
                  </a:lnTo>
                  <a:lnTo>
                    <a:pt x="991" y="791"/>
                  </a:lnTo>
                  <a:lnTo>
                    <a:pt x="1007" y="811"/>
                  </a:lnTo>
                  <a:lnTo>
                    <a:pt x="1025" y="828"/>
                  </a:lnTo>
                  <a:lnTo>
                    <a:pt x="1043" y="846"/>
                  </a:lnTo>
                  <a:lnTo>
                    <a:pt x="1062" y="862"/>
                  </a:lnTo>
                  <a:lnTo>
                    <a:pt x="1083" y="875"/>
                  </a:lnTo>
                  <a:lnTo>
                    <a:pt x="1104" y="888"/>
                  </a:lnTo>
                  <a:lnTo>
                    <a:pt x="1126" y="899"/>
                  </a:lnTo>
                  <a:lnTo>
                    <a:pt x="1149" y="907"/>
                  </a:lnTo>
                  <a:lnTo>
                    <a:pt x="1171" y="915"/>
                  </a:lnTo>
                  <a:lnTo>
                    <a:pt x="1195" y="920"/>
                  </a:lnTo>
                  <a:lnTo>
                    <a:pt x="1195" y="920"/>
                  </a:lnTo>
                  <a:lnTo>
                    <a:pt x="1221" y="921"/>
                  </a:lnTo>
                  <a:lnTo>
                    <a:pt x="1245" y="923"/>
                  </a:lnTo>
                  <a:lnTo>
                    <a:pt x="1271" y="921"/>
                  </a:lnTo>
                  <a:lnTo>
                    <a:pt x="1295" y="918"/>
                  </a:lnTo>
                  <a:lnTo>
                    <a:pt x="1319" y="913"/>
                  </a:lnTo>
                  <a:lnTo>
                    <a:pt x="1343" y="907"/>
                  </a:lnTo>
                  <a:lnTo>
                    <a:pt x="1367" y="901"/>
                  </a:lnTo>
                  <a:lnTo>
                    <a:pt x="1390" y="891"/>
                  </a:lnTo>
                  <a:lnTo>
                    <a:pt x="1412" y="880"/>
                  </a:lnTo>
                  <a:lnTo>
                    <a:pt x="1433" y="867"/>
                  </a:lnTo>
                  <a:lnTo>
                    <a:pt x="1454" y="854"/>
                  </a:lnTo>
                  <a:lnTo>
                    <a:pt x="1473" y="838"/>
                  </a:lnTo>
                  <a:lnTo>
                    <a:pt x="1493" y="822"/>
                  </a:lnTo>
                  <a:lnTo>
                    <a:pt x="1509" y="803"/>
                  </a:lnTo>
                  <a:lnTo>
                    <a:pt x="1525" y="783"/>
                  </a:lnTo>
                  <a:lnTo>
                    <a:pt x="1538" y="764"/>
                  </a:lnTo>
                  <a:lnTo>
                    <a:pt x="1538" y="764"/>
                  </a:lnTo>
                  <a:lnTo>
                    <a:pt x="1550" y="742"/>
                  </a:lnTo>
                  <a:lnTo>
                    <a:pt x="1560" y="719"/>
                  </a:lnTo>
                  <a:lnTo>
                    <a:pt x="1568" y="695"/>
                  </a:lnTo>
                  <a:lnTo>
                    <a:pt x="1575" y="673"/>
                  </a:lnTo>
                  <a:lnTo>
                    <a:pt x="1579" y="647"/>
                  </a:lnTo>
                  <a:lnTo>
                    <a:pt x="1583" y="623"/>
                  </a:lnTo>
                  <a:lnTo>
                    <a:pt x="1583" y="599"/>
                  </a:lnTo>
                  <a:lnTo>
                    <a:pt x="1581" y="573"/>
                  </a:lnTo>
                  <a:lnTo>
                    <a:pt x="1578" y="549"/>
                  </a:lnTo>
                  <a:lnTo>
                    <a:pt x="1573" y="525"/>
                  </a:lnTo>
                  <a:lnTo>
                    <a:pt x="1567" y="501"/>
                  </a:lnTo>
                  <a:lnTo>
                    <a:pt x="1558" y="478"/>
                  </a:lnTo>
                  <a:lnTo>
                    <a:pt x="1547" y="456"/>
                  </a:lnTo>
                  <a:lnTo>
                    <a:pt x="1534" y="435"/>
                  </a:lnTo>
                  <a:lnTo>
                    <a:pt x="1520" y="414"/>
                  </a:lnTo>
                  <a:lnTo>
                    <a:pt x="1504" y="395"/>
                  </a:lnTo>
                  <a:lnTo>
                    <a:pt x="1504" y="395"/>
                  </a:lnTo>
                  <a:lnTo>
                    <a:pt x="1486" y="377"/>
                  </a:lnTo>
                  <a:lnTo>
                    <a:pt x="1467" y="361"/>
                  </a:lnTo>
                  <a:lnTo>
                    <a:pt x="1446" y="347"/>
                  </a:lnTo>
                  <a:lnTo>
                    <a:pt x="1425" y="334"/>
                  </a:lnTo>
                  <a:lnTo>
                    <a:pt x="1403" y="321"/>
                  </a:lnTo>
                  <a:lnTo>
                    <a:pt x="1380" y="310"/>
                  </a:lnTo>
                  <a:lnTo>
                    <a:pt x="1333" y="287"/>
                  </a:lnTo>
                  <a:lnTo>
                    <a:pt x="1333" y="287"/>
                  </a:lnTo>
                  <a:lnTo>
                    <a:pt x="1287" y="265"/>
                  </a:lnTo>
                  <a:lnTo>
                    <a:pt x="1242" y="241"/>
                  </a:lnTo>
                  <a:lnTo>
                    <a:pt x="1219" y="228"/>
                  </a:lnTo>
                  <a:lnTo>
                    <a:pt x="1198" y="213"/>
                  </a:lnTo>
                  <a:lnTo>
                    <a:pt x="1179" y="199"/>
                  </a:lnTo>
                  <a:lnTo>
                    <a:pt x="1160" y="183"/>
                  </a:lnTo>
                  <a:lnTo>
                    <a:pt x="1160" y="183"/>
                  </a:lnTo>
                  <a:lnTo>
                    <a:pt x="1142" y="164"/>
                  </a:lnTo>
                  <a:lnTo>
                    <a:pt x="1126" y="144"/>
                  </a:lnTo>
                  <a:lnTo>
                    <a:pt x="1112" y="122"/>
                  </a:lnTo>
                  <a:lnTo>
                    <a:pt x="1100" y="99"/>
                  </a:lnTo>
                  <a:lnTo>
                    <a:pt x="1092" y="75"/>
                  </a:lnTo>
                  <a:lnTo>
                    <a:pt x="1088" y="51"/>
                  </a:lnTo>
                  <a:lnTo>
                    <a:pt x="1086" y="38"/>
                  </a:lnTo>
                  <a:lnTo>
                    <a:pt x="1086" y="26"/>
                  </a:lnTo>
                  <a:lnTo>
                    <a:pt x="1086" y="13"/>
                  </a:lnTo>
                  <a:lnTo>
                    <a:pt x="10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3370263" y="2098675"/>
              <a:ext cx="163513" cy="163512"/>
            </a:xfrm>
            <a:custGeom>
              <a:avLst/>
              <a:gdLst>
                <a:gd name="T0" fmla="*/ 205 w 205"/>
                <a:gd name="T1" fmla="*/ 103 h 206"/>
                <a:gd name="T2" fmla="*/ 205 w 205"/>
                <a:gd name="T3" fmla="*/ 103 h 206"/>
                <a:gd name="T4" fmla="*/ 204 w 205"/>
                <a:gd name="T5" fmla="*/ 113 h 206"/>
                <a:gd name="T6" fmla="*/ 202 w 205"/>
                <a:gd name="T7" fmla="*/ 124 h 206"/>
                <a:gd name="T8" fmla="*/ 201 w 205"/>
                <a:gd name="T9" fmla="*/ 133 h 206"/>
                <a:gd name="T10" fmla="*/ 197 w 205"/>
                <a:gd name="T11" fmla="*/ 143 h 206"/>
                <a:gd name="T12" fmla="*/ 193 w 205"/>
                <a:gd name="T13" fmla="*/ 151 h 206"/>
                <a:gd name="T14" fmla="*/ 188 w 205"/>
                <a:gd name="T15" fmla="*/ 159 h 206"/>
                <a:gd name="T16" fmla="*/ 175 w 205"/>
                <a:gd name="T17" fmla="*/ 175 h 206"/>
                <a:gd name="T18" fmla="*/ 159 w 205"/>
                <a:gd name="T19" fmla="*/ 188 h 206"/>
                <a:gd name="T20" fmla="*/ 151 w 205"/>
                <a:gd name="T21" fmla="*/ 193 h 206"/>
                <a:gd name="T22" fmla="*/ 143 w 205"/>
                <a:gd name="T23" fmla="*/ 198 h 206"/>
                <a:gd name="T24" fmla="*/ 133 w 205"/>
                <a:gd name="T25" fmla="*/ 201 h 206"/>
                <a:gd name="T26" fmla="*/ 123 w 205"/>
                <a:gd name="T27" fmla="*/ 202 h 206"/>
                <a:gd name="T28" fmla="*/ 112 w 205"/>
                <a:gd name="T29" fmla="*/ 204 h 206"/>
                <a:gd name="T30" fmla="*/ 103 w 205"/>
                <a:gd name="T31" fmla="*/ 206 h 206"/>
                <a:gd name="T32" fmla="*/ 103 w 205"/>
                <a:gd name="T33" fmla="*/ 206 h 206"/>
                <a:gd name="T34" fmla="*/ 91 w 205"/>
                <a:gd name="T35" fmla="*/ 204 h 206"/>
                <a:gd name="T36" fmla="*/ 82 w 205"/>
                <a:gd name="T37" fmla="*/ 202 h 206"/>
                <a:gd name="T38" fmla="*/ 72 w 205"/>
                <a:gd name="T39" fmla="*/ 201 h 206"/>
                <a:gd name="T40" fmla="*/ 62 w 205"/>
                <a:gd name="T41" fmla="*/ 198 h 206"/>
                <a:gd name="T42" fmla="*/ 53 w 205"/>
                <a:gd name="T43" fmla="*/ 193 h 206"/>
                <a:gd name="T44" fmla="*/ 45 w 205"/>
                <a:gd name="T45" fmla="*/ 188 h 206"/>
                <a:gd name="T46" fmla="*/ 30 w 205"/>
                <a:gd name="T47" fmla="*/ 175 h 206"/>
                <a:gd name="T48" fmla="*/ 17 w 205"/>
                <a:gd name="T49" fmla="*/ 159 h 206"/>
                <a:gd name="T50" fmla="*/ 11 w 205"/>
                <a:gd name="T51" fmla="*/ 151 h 206"/>
                <a:gd name="T52" fmla="*/ 8 w 205"/>
                <a:gd name="T53" fmla="*/ 143 h 206"/>
                <a:gd name="T54" fmla="*/ 4 w 205"/>
                <a:gd name="T55" fmla="*/ 133 h 206"/>
                <a:gd name="T56" fmla="*/ 1 w 205"/>
                <a:gd name="T57" fmla="*/ 124 h 206"/>
                <a:gd name="T58" fmla="*/ 0 w 205"/>
                <a:gd name="T59" fmla="*/ 113 h 206"/>
                <a:gd name="T60" fmla="*/ 0 w 205"/>
                <a:gd name="T61" fmla="*/ 103 h 206"/>
                <a:gd name="T62" fmla="*/ 0 w 205"/>
                <a:gd name="T63" fmla="*/ 103 h 206"/>
                <a:gd name="T64" fmla="*/ 0 w 205"/>
                <a:gd name="T65" fmla="*/ 92 h 206"/>
                <a:gd name="T66" fmla="*/ 1 w 205"/>
                <a:gd name="T67" fmla="*/ 82 h 206"/>
                <a:gd name="T68" fmla="*/ 4 w 205"/>
                <a:gd name="T69" fmla="*/ 72 h 206"/>
                <a:gd name="T70" fmla="*/ 8 w 205"/>
                <a:gd name="T71" fmla="*/ 63 h 206"/>
                <a:gd name="T72" fmla="*/ 11 w 205"/>
                <a:gd name="T73" fmla="*/ 53 h 206"/>
                <a:gd name="T74" fmla="*/ 17 w 205"/>
                <a:gd name="T75" fmla="*/ 45 h 206"/>
                <a:gd name="T76" fmla="*/ 30 w 205"/>
                <a:gd name="T77" fmla="*/ 31 h 206"/>
                <a:gd name="T78" fmla="*/ 45 w 205"/>
                <a:gd name="T79" fmla="*/ 18 h 206"/>
                <a:gd name="T80" fmla="*/ 53 w 205"/>
                <a:gd name="T81" fmla="*/ 13 h 206"/>
                <a:gd name="T82" fmla="*/ 62 w 205"/>
                <a:gd name="T83" fmla="*/ 8 h 206"/>
                <a:gd name="T84" fmla="*/ 72 w 205"/>
                <a:gd name="T85" fmla="*/ 5 h 206"/>
                <a:gd name="T86" fmla="*/ 82 w 205"/>
                <a:gd name="T87" fmla="*/ 2 h 206"/>
                <a:gd name="T88" fmla="*/ 91 w 205"/>
                <a:gd name="T89" fmla="*/ 0 h 206"/>
                <a:gd name="T90" fmla="*/ 103 w 205"/>
                <a:gd name="T91" fmla="*/ 0 h 206"/>
                <a:gd name="T92" fmla="*/ 103 w 205"/>
                <a:gd name="T93" fmla="*/ 0 h 206"/>
                <a:gd name="T94" fmla="*/ 112 w 205"/>
                <a:gd name="T95" fmla="*/ 0 h 206"/>
                <a:gd name="T96" fmla="*/ 123 w 205"/>
                <a:gd name="T97" fmla="*/ 2 h 206"/>
                <a:gd name="T98" fmla="*/ 133 w 205"/>
                <a:gd name="T99" fmla="*/ 5 h 206"/>
                <a:gd name="T100" fmla="*/ 143 w 205"/>
                <a:gd name="T101" fmla="*/ 8 h 206"/>
                <a:gd name="T102" fmla="*/ 151 w 205"/>
                <a:gd name="T103" fmla="*/ 13 h 206"/>
                <a:gd name="T104" fmla="*/ 159 w 205"/>
                <a:gd name="T105" fmla="*/ 18 h 206"/>
                <a:gd name="T106" fmla="*/ 175 w 205"/>
                <a:gd name="T107" fmla="*/ 31 h 206"/>
                <a:gd name="T108" fmla="*/ 188 w 205"/>
                <a:gd name="T109" fmla="*/ 45 h 206"/>
                <a:gd name="T110" fmla="*/ 193 w 205"/>
                <a:gd name="T111" fmla="*/ 53 h 206"/>
                <a:gd name="T112" fmla="*/ 197 w 205"/>
                <a:gd name="T113" fmla="*/ 63 h 206"/>
                <a:gd name="T114" fmla="*/ 201 w 205"/>
                <a:gd name="T115" fmla="*/ 72 h 206"/>
                <a:gd name="T116" fmla="*/ 202 w 205"/>
                <a:gd name="T117" fmla="*/ 82 h 206"/>
                <a:gd name="T118" fmla="*/ 204 w 205"/>
                <a:gd name="T119" fmla="*/ 92 h 206"/>
                <a:gd name="T120" fmla="*/ 205 w 205"/>
                <a:gd name="T121" fmla="*/ 103 h 206"/>
                <a:gd name="T122" fmla="*/ 205 w 205"/>
                <a:gd name="T123" fmla="*/ 10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5" h="206">
                  <a:moveTo>
                    <a:pt x="205" y="103"/>
                  </a:moveTo>
                  <a:lnTo>
                    <a:pt x="205" y="103"/>
                  </a:lnTo>
                  <a:lnTo>
                    <a:pt x="204" y="113"/>
                  </a:lnTo>
                  <a:lnTo>
                    <a:pt x="202" y="124"/>
                  </a:lnTo>
                  <a:lnTo>
                    <a:pt x="201" y="133"/>
                  </a:lnTo>
                  <a:lnTo>
                    <a:pt x="197" y="143"/>
                  </a:lnTo>
                  <a:lnTo>
                    <a:pt x="193" y="151"/>
                  </a:lnTo>
                  <a:lnTo>
                    <a:pt x="188" y="159"/>
                  </a:lnTo>
                  <a:lnTo>
                    <a:pt x="175" y="175"/>
                  </a:lnTo>
                  <a:lnTo>
                    <a:pt x="159" y="188"/>
                  </a:lnTo>
                  <a:lnTo>
                    <a:pt x="151" y="193"/>
                  </a:lnTo>
                  <a:lnTo>
                    <a:pt x="143" y="198"/>
                  </a:lnTo>
                  <a:lnTo>
                    <a:pt x="133" y="201"/>
                  </a:lnTo>
                  <a:lnTo>
                    <a:pt x="123" y="202"/>
                  </a:lnTo>
                  <a:lnTo>
                    <a:pt x="112" y="204"/>
                  </a:lnTo>
                  <a:lnTo>
                    <a:pt x="103" y="206"/>
                  </a:lnTo>
                  <a:lnTo>
                    <a:pt x="103" y="206"/>
                  </a:lnTo>
                  <a:lnTo>
                    <a:pt x="91" y="204"/>
                  </a:lnTo>
                  <a:lnTo>
                    <a:pt x="82" y="202"/>
                  </a:lnTo>
                  <a:lnTo>
                    <a:pt x="72" y="201"/>
                  </a:lnTo>
                  <a:lnTo>
                    <a:pt x="62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0" y="175"/>
                  </a:lnTo>
                  <a:lnTo>
                    <a:pt x="17" y="159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3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7" y="45"/>
                  </a:lnTo>
                  <a:lnTo>
                    <a:pt x="30" y="31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2" y="8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1" y="0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23" y="2"/>
                  </a:lnTo>
                  <a:lnTo>
                    <a:pt x="133" y="5"/>
                  </a:lnTo>
                  <a:lnTo>
                    <a:pt x="143" y="8"/>
                  </a:lnTo>
                  <a:lnTo>
                    <a:pt x="151" y="13"/>
                  </a:lnTo>
                  <a:lnTo>
                    <a:pt x="159" y="18"/>
                  </a:lnTo>
                  <a:lnTo>
                    <a:pt x="175" y="31"/>
                  </a:lnTo>
                  <a:lnTo>
                    <a:pt x="188" y="45"/>
                  </a:lnTo>
                  <a:lnTo>
                    <a:pt x="193" y="53"/>
                  </a:lnTo>
                  <a:lnTo>
                    <a:pt x="197" y="63"/>
                  </a:lnTo>
                  <a:lnTo>
                    <a:pt x="201" y="72"/>
                  </a:lnTo>
                  <a:lnTo>
                    <a:pt x="202" y="82"/>
                  </a:lnTo>
                  <a:lnTo>
                    <a:pt x="204" y="92"/>
                  </a:lnTo>
                  <a:lnTo>
                    <a:pt x="205" y="10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468688" y="2122488"/>
              <a:ext cx="222250" cy="222250"/>
            </a:xfrm>
            <a:custGeom>
              <a:avLst/>
              <a:gdLst>
                <a:gd name="T0" fmla="*/ 126 w 280"/>
                <a:gd name="T1" fmla="*/ 277 h 279"/>
                <a:gd name="T2" fmla="*/ 86 w 280"/>
                <a:gd name="T3" fmla="*/ 268 h 279"/>
                <a:gd name="T4" fmla="*/ 52 w 280"/>
                <a:gd name="T5" fmla="*/ 247 h 279"/>
                <a:gd name="T6" fmla="*/ 25 w 280"/>
                <a:gd name="T7" fmla="*/ 218 h 279"/>
                <a:gd name="T8" fmla="*/ 7 w 280"/>
                <a:gd name="T9" fmla="*/ 181 h 279"/>
                <a:gd name="T10" fmla="*/ 0 w 280"/>
                <a:gd name="T11" fmla="*/ 139 h 279"/>
                <a:gd name="T12" fmla="*/ 4 w 280"/>
                <a:gd name="T13" fmla="*/ 112 h 279"/>
                <a:gd name="T14" fmla="*/ 18 w 280"/>
                <a:gd name="T15" fmla="*/ 74 h 279"/>
                <a:gd name="T16" fmla="*/ 42 w 280"/>
                <a:gd name="T17" fmla="*/ 41 h 279"/>
                <a:gd name="T18" fmla="*/ 74 w 280"/>
                <a:gd name="T19" fmla="*/ 17 h 279"/>
                <a:gd name="T20" fmla="*/ 113 w 280"/>
                <a:gd name="T21" fmla="*/ 3 h 279"/>
                <a:gd name="T22" fmla="*/ 140 w 280"/>
                <a:gd name="T23" fmla="*/ 0 h 279"/>
                <a:gd name="T24" fmla="*/ 182 w 280"/>
                <a:gd name="T25" fmla="*/ 6 h 279"/>
                <a:gd name="T26" fmla="*/ 219 w 280"/>
                <a:gd name="T27" fmla="*/ 24 h 279"/>
                <a:gd name="T28" fmla="*/ 248 w 280"/>
                <a:gd name="T29" fmla="*/ 51 h 279"/>
                <a:gd name="T30" fmla="*/ 269 w 280"/>
                <a:gd name="T31" fmla="*/ 85 h 279"/>
                <a:gd name="T32" fmla="*/ 278 w 280"/>
                <a:gd name="T33" fmla="*/ 125 h 279"/>
                <a:gd name="T34" fmla="*/ 278 w 280"/>
                <a:gd name="T35" fmla="*/ 154 h 279"/>
                <a:gd name="T36" fmla="*/ 269 w 280"/>
                <a:gd name="T37" fmla="*/ 194 h 279"/>
                <a:gd name="T38" fmla="*/ 248 w 280"/>
                <a:gd name="T39" fmla="*/ 228 h 279"/>
                <a:gd name="T40" fmla="*/ 219 w 280"/>
                <a:gd name="T41" fmla="*/ 255 h 279"/>
                <a:gd name="T42" fmla="*/ 182 w 280"/>
                <a:gd name="T43" fmla="*/ 273 h 279"/>
                <a:gd name="T44" fmla="*/ 140 w 280"/>
                <a:gd name="T45" fmla="*/ 279 h 279"/>
                <a:gd name="T46" fmla="*/ 140 w 280"/>
                <a:gd name="T47" fmla="*/ 16 h 279"/>
                <a:gd name="T48" fmla="*/ 103 w 280"/>
                <a:gd name="T49" fmla="*/ 21 h 279"/>
                <a:gd name="T50" fmla="*/ 71 w 280"/>
                <a:gd name="T51" fmla="*/ 37 h 279"/>
                <a:gd name="T52" fmla="*/ 44 w 280"/>
                <a:gd name="T53" fmla="*/ 61 h 279"/>
                <a:gd name="T54" fmla="*/ 26 w 280"/>
                <a:gd name="T55" fmla="*/ 91 h 279"/>
                <a:gd name="T56" fmla="*/ 16 w 280"/>
                <a:gd name="T57" fmla="*/ 127 h 279"/>
                <a:gd name="T58" fmla="*/ 16 w 280"/>
                <a:gd name="T59" fmla="*/ 152 h 279"/>
                <a:gd name="T60" fmla="*/ 26 w 280"/>
                <a:gd name="T61" fmla="*/ 188 h 279"/>
                <a:gd name="T62" fmla="*/ 44 w 280"/>
                <a:gd name="T63" fmla="*/ 218 h 279"/>
                <a:gd name="T64" fmla="*/ 71 w 280"/>
                <a:gd name="T65" fmla="*/ 242 h 279"/>
                <a:gd name="T66" fmla="*/ 103 w 280"/>
                <a:gd name="T67" fmla="*/ 258 h 279"/>
                <a:gd name="T68" fmla="*/ 140 w 280"/>
                <a:gd name="T69" fmla="*/ 263 h 279"/>
                <a:gd name="T70" fmla="*/ 166 w 280"/>
                <a:gd name="T71" fmla="*/ 261 h 279"/>
                <a:gd name="T72" fmla="*/ 200 w 280"/>
                <a:gd name="T73" fmla="*/ 249 h 279"/>
                <a:gd name="T74" fmla="*/ 229 w 280"/>
                <a:gd name="T75" fmla="*/ 228 h 279"/>
                <a:gd name="T76" fmla="*/ 250 w 280"/>
                <a:gd name="T77" fmla="*/ 199 h 279"/>
                <a:gd name="T78" fmla="*/ 262 w 280"/>
                <a:gd name="T79" fmla="*/ 165 h 279"/>
                <a:gd name="T80" fmla="*/ 264 w 280"/>
                <a:gd name="T81" fmla="*/ 139 h 279"/>
                <a:gd name="T82" fmla="*/ 259 w 280"/>
                <a:gd name="T83" fmla="*/ 102 h 279"/>
                <a:gd name="T84" fmla="*/ 243 w 280"/>
                <a:gd name="T85" fmla="*/ 70 h 279"/>
                <a:gd name="T86" fmla="*/ 219 w 280"/>
                <a:gd name="T87" fmla="*/ 43 h 279"/>
                <a:gd name="T88" fmla="*/ 188 w 280"/>
                <a:gd name="T89" fmla="*/ 25 h 279"/>
                <a:gd name="T90" fmla="*/ 153 w 280"/>
                <a:gd name="T91" fmla="*/ 1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9">
                  <a:moveTo>
                    <a:pt x="140" y="279"/>
                  </a:moveTo>
                  <a:lnTo>
                    <a:pt x="140" y="279"/>
                  </a:lnTo>
                  <a:lnTo>
                    <a:pt x="126" y="277"/>
                  </a:lnTo>
                  <a:lnTo>
                    <a:pt x="113" y="276"/>
                  </a:lnTo>
                  <a:lnTo>
                    <a:pt x="98" y="273"/>
                  </a:lnTo>
                  <a:lnTo>
                    <a:pt x="86" y="268"/>
                  </a:lnTo>
                  <a:lnTo>
                    <a:pt x="74" y="261"/>
                  </a:lnTo>
                  <a:lnTo>
                    <a:pt x="63" y="255"/>
                  </a:lnTo>
                  <a:lnTo>
                    <a:pt x="52" y="247"/>
                  </a:lnTo>
                  <a:lnTo>
                    <a:pt x="42" y="237"/>
                  </a:lnTo>
                  <a:lnTo>
                    <a:pt x="33" y="228"/>
                  </a:lnTo>
                  <a:lnTo>
                    <a:pt x="25" y="218"/>
                  </a:lnTo>
                  <a:lnTo>
                    <a:pt x="18" y="205"/>
                  </a:lnTo>
                  <a:lnTo>
                    <a:pt x="12" y="194"/>
                  </a:lnTo>
                  <a:lnTo>
                    <a:pt x="7" y="181"/>
                  </a:lnTo>
                  <a:lnTo>
                    <a:pt x="4" y="168"/>
                  </a:lnTo>
                  <a:lnTo>
                    <a:pt x="2" y="15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" y="125"/>
                  </a:lnTo>
                  <a:lnTo>
                    <a:pt x="4" y="112"/>
                  </a:lnTo>
                  <a:lnTo>
                    <a:pt x="7" y="98"/>
                  </a:lnTo>
                  <a:lnTo>
                    <a:pt x="12" y="85"/>
                  </a:lnTo>
                  <a:lnTo>
                    <a:pt x="18" y="74"/>
                  </a:lnTo>
                  <a:lnTo>
                    <a:pt x="25" y="62"/>
                  </a:lnTo>
                  <a:lnTo>
                    <a:pt x="33" y="51"/>
                  </a:lnTo>
                  <a:lnTo>
                    <a:pt x="42" y="41"/>
                  </a:lnTo>
                  <a:lnTo>
                    <a:pt x="52" y="32"/>
                  </a:lnTo>
                  <a:lnTo>
                    <a:pt x="63" y="24"/>
                  </a:lnTo>
                  <a:lnTo>
                    <a:pt x="74" y="17"/>
                  </a:lnTo>
                  <a:lnTo>
                    <a:pt x="86" y="11"/>
                  </a:lnTo>
                  <a:lnTo>
                    <a:pt x="98" y="6"/>
                  </a:lnTo>
                  <a:lnTo>
                    <a:pt x="113" y="3"/>
                  </a:lnTo>
                  <a:lnTo>
                    <a:pt x="126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5" y="1"/>
                  </a:lnTo>
                  <a:lnTo>
                    <a:pt x="169" y="3"/>
                  </a:lnTo>
                  <a:lnTo>
                    <a:pt x="182" y="6"/>
                  </a:lnTo>
                  <a:lnTo>
                    <a:pt x="195" y="11"/>
                  </a:lnTo>
                  <a:lnTo>
                    <a:pt x="206" y="17"/>
                  </a:lnTo>
                  <a:lnTo>
                    <a:pt x="219" y="24"/>
                  </a:lnTo>
                  <a:lnTo>
                    <a:pt x="229" y="32"/>
                  </a:lnTo>
                  <a:lnTo>
                    <a:pt x="238" y="41"/>
                  </a:lnTo>
                  <a:lnTo>
                    <a:pt x="248" y="51"/>
                  </a:lnTo>
                  <a:lnTo>
                    <a:pt x="256" y="62"/>
                  </a:lnTo>
                  <a:lnTo>
                    <a:pt x="262" y="74"/>
                  </a:lnTo>
                  <a:lnTo>
                    <a:pt x="269" y="85"/>
                  </a:lnTo>
                  <a:lnTo>
                    <a:pt x="274" y="98"/>
                  </a:lnTo>
                  <a:lnTo>
                    <a:pt x="277" y="112"/>
                  </a:lnTo>
                  <a:lnTo>
                    <a:pt x="278" y="125"/>
                  </a:lnTo>
                  <a:lnTo>
                    <a:pt x="280" y="139"/>
                  </a:lnTo>
                  <a:lnTo>
                    <a:pt x="280" y="139"/>
                  </a:lnTo>
                  <a:lnTo>
                    <a:pt x="278" y="154"/>
                  </a:lnTo>
                  <a:lnTo>
                    <a:pt x="277" y="168"/>
                  </a:lnTo>
                  <a:lnTo>
                    <a:pt x="274" y="181"/>
                  </a:lnTo>
                  <a:lnTo>
                    <a:pt x="269" y="194"/>
                  </a:lnTo>
                  <a:lnTo>
                    <a:pt x="262" y="205"/>
                  </a:lnTo>
                  <a:lnTo>
                    <a:pt x="256" y="218"/>
                  </a:lnTo>
                  <a:lnTo>
                    <a:pt x="248" y="228"/>
                  </a:lnTo>
                  <a:lnTo>
                    <a:pt x="238" y="237"/>
                  </a:lnTo>
                  <a:lnTo>
                    <a:pt x="229" y="247"/>
                  </a:lnTo>
                  <a:lnTo>
                    <a:pt x="219" y="255"/>
                  </a:lnTo>
                  <a:lnTo>
                    <a:pt x="206" y="261"/>
                  </a:lnTo>
                  <a:lnTo>
                    <a:pt x="195" y="268"/>
                  </a:lnTo>
                  <a:lnTo>
                    <a:pt x="182" y="273"/>
                  </a:lnTo>
                  <a:lnTo>
                    <a:pt x="169" y="276"/>
                  </a:lnTo>
                  <a:lnTo>
                    <a:pt x="155" y="277"/>
                  </a:lnTo>
                  <a:lnTo>
                    <a:pt x="140" y="279"/>
                  </a:lnTo>
                  <a:lnTo>
                    <a:pt x="140" y="279"/>
                  </a:lnTo>
                  <a:close/>
                  <a:moveTo>
                    <a:pt x="140" y="16"/>
                  </a:moveTo>
                  <a:lnTo>
                    <a:pt x="140" y="16"/>
                  </a:lnTo>
                  <a:lnTo>
                    <a:pt x="127" y="16"/>
                  </a:lnTo>
                  <a:lnTo>
                    <a:pt x="116" y="17"/>
                  </a:lnTo>
                  <a:lnTo>
                    <a:pt x="103" y="21"/>
                  </a:lnTo>
                  <a:lnTo>
                    <a:pt x="92" y="25"/>
                  </a:lnTo>
                  <a:lnTo>
                    <a:pt x="81" y="30"/>
                  </a:lnTo>
                  <a:lnTo>
                    <a:pt x="71" y="37"/>
                  </a:lnTo>
                  <a:lnTo>
                    <a:pt x="61" y="43"/>
                  </a:lnTo>
                  <a:lnTo>
                    <a:pt x="52" y="51"/>
                  </a:lnTo>
                  <a:lnTo>
                    <a:pt x="44" y="61"/>
                  </a:lnTo>
                  <a:lnTo>
                    <a:pt x="37" y="70"/>
                  </a:lnTo>
                  <a:lnTo>
                    <a:pt x="31" y="80"/>
                  </a:lnTo>
                  <a:lnTo>
                    <a:pt x="26" y="91"/>
                  </a:lnTo>
                  <a:lnTo>
                    <a:pt x="21" y="102"/>
                  </a:lnTo>
                  <a:lnTo>
                    <a:pt x="18" y="115"/>
                  </a:lnTo>
                  <a:lnTo>
                    <a:pt x="16" y="127"/>
                  </a:lnTo>
                  <a:lnTo>
                    <a:pt x="16" y="139"/>
                  </a:lnTo>
                  <a:lnTo>
                    <a:pt x="16" y="139"/>
                  </a:lnTo>
                  <a:lnTo>
                    <a:pt x="16" y="152"/>
                  </a:lnTo>
                  <a:lnTo>
                    <a:pt x="18" y="165"/>
                  </a:lnTo>
                  <a:lnTo>
                    <a:pt x="21" y="176"/>
                  </a:lnTo>
                  <a:lnTo>
                    <a:pt x="26" y="188"/>
                  </a:lnTo>
                  <a:lnTo>
                    <a:pt x="31" y="199"/>
                  </a:lnTo>
                  <a:lnTo>
                    <a:pt x="37" y="208"/>
                  </a:lnTo>
                  <a:lnTo>
                    <a:pt x="44" y="218"/>
                  </a:lnTo>
                  <a:lnTo>
                    <a:pt x="52" y="228"/>
                  </a:lnTo>
                  <a:lnTo>
                    <a:pt x="61" y="236"/>
                  </a:lnTo>
                  <a:lnTo>
                    <a:pt x="71" y="242"/>
                  </a:lnTo>
                  <a:lnTo>
                    <a:pt x="81" y="249"/>
                  </a:lnTo>
                  <a:lnTo>
                    <a:pt x="92" y="253"/>
                  </a:lnTo>
                  <a:lnTo>
                    <a:pt x="103" y="258"/>
                  </a:lnTo>
                  <a:lnTo>
                    <a:pt x="116" y="261"/>
                  </a:lnTo>
                  <a:lnTo>
                    <a:pt x="127" y="263"/>
                  </a:lnTo>
                  <a:lnTo>
                    <a:pt x="140" y="263"/>
                  </a:lnTo>
                  <a:lnTo>
                    <a:pt x="140" y="263"/>
                  </a:lnTo>
                  <a:lnTo>
                    <a:pt x="153" y="263"/>
                  </a:lnTo>
                  <a:lnTo>
                    <a:pt x="166" y="261"/>
                  </a:lnTo>
                  <a:lnTo>
                    <a:pt x="177" y="258"/>
                  </a:lnTo>
                  <a:lnTo>
                    <a:pt x="188" y="253"/>
                  </a:lnTo>
                  <a:lnTo>
                    <a:pt x="200" y="249"/>
                  </a:lnTo>
                  <a:lnTo>
                    <a:pt x="209" y="242"/>
                  </a:lnTo>
                  <a:lnTo>
                    <a:pt x="219" y="236"/>
                  </a:lnTo>
                  <a:lnTo>
                    <a:pt x="229" y="228"/>
                  </a:lnTo>
                  <a:lnTo>
                    <a:pt x="237" y="218"/>
                  </a:lnTo>
                  <a:lnTo>
                    <a:pt x="243" y="208"/>
                  </a:lnTo>
                  <a:lnTo>
                    <a:pt x="250" y="199"/>
                  </a:lnTo>
                  <a:lnTo>
                    <a:pt x="254" y="188"/>
                  </a:lnTo>
                  <a:lnTo>
                    <a:pt x="259" y="176"/>
                  </a:lnTo>
                  <a:lnTo>
                    <a:pt x="262" y="165"/>
                  </a:lnTo>
                  <a:lnTo>
                    <a:pt x="264" y="152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64" y="127"/>
                  </a:lnTo>
                  <a:lnTo>
                    <a:pt x="262" y="115"/>
                  </a:lnTo>
                  <a:lnTo>
                    <a:pt x="259" y="102"/>
                  </a:lnTo>
                  <a:lnTo>
                    <a:pt x="254" y="91"/>
                  </a:lnTo>
                  <a:lnTo>
                    <a:pt x="250" y="80"/>
                  </a:lnTo>
                  <a:lnTo>
                    <a:pt x="243" y="70"/>
                  </a:lnTo>
                  <a:lnTo>
                    <a:pt x="237" y="61"/>
                  </a:lnTo>
                  <a:lnTo>
                    <a:pt x="229" y="51"/>
                  </a:lnTo>
                  <a:lnTo>
                    <a:pt x="219" y="43"/>
                  </a:lnTo>
                  <a:lnTo>
                    <a:pt x="209" y="37"/>
                  </a:lnTo>
                  <a:lnTo>
                    <a:pt x="200" y="30"/>
                  </a:lnTo>
                  <a:lnTo>
                    <a:pt x="188" y="25"/>
                  </a:lnTo>
                  <a:lnTo>
                    <a:pt x="177" y="21"/>
                  </a:lnTo>
                  <a:lnTo>
                    <a:pt x="166" y="17"/>
                  </a:lnTo>
                  <a:lnTo>
                    <a:pt x="153" y="16"/>
                  </a:lnTo>
                  <a:lnTo>
                    <a:pt x="140" y="16"/>
                  </a:lnTo>
                  <a:lnTo>
                    <a:pt x="14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2168525" y="2016125"/>
              <a:ext cx="227013" cy="233362"/>
            </a:xfrm>
            <a:custGeom>
              <a:avLst/>
              <a:gdLst>
                <a:gd name="T0" fmla="*/ 213 w 286"/>
                <a:gd name="T1" fmla="*/ 294 h 294"/>
                <a:gd name="T2" fmla="*/ 0 w 286"/>
                <a:gd name="T3" fmla="*/ 178 h 294"/>
                <a:gd name="T4" fmla="*/ 286 w 286"/>
                <a:gd name="T5" fmla="*/ 0 h 294"/>
                <a:gd name="T6" fmla="*/ 213 w 286"/>
                <a:gd name="T7" fmla="*/ 294 h 294"/>
                <a:gd name="T8" fmla="*/ 30 w 286"/>
                <a:gd name="T9" fmla="*/ 176 h 294"/>
                <a:gd name="T10" fmla="*/ 204 w 286"/>
                <a:gd name="T11" fmla="*/ 271 h 294"/>
                <a:gd name="T12" fmla="*/ 262 w 286"/>
                <a:gd name="T13" fmla="*/ 32 h 294"/>
                <a:gd name="T14" fmla="*/ 30 w 286"/>
                <a:gd name="T15" fmla="*/ 17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94">
                  <a:moveTo>
                    <a:pt x="213" y="294"/>
                  </a:moveTo>
                  <a:lnTo>
                    <a:pt x="0" y="178"/>
                  </a:lnTo>
                  <a:lnTo>
                    <a:pt x="286" y="0"/>
                  </a:lnTo>
                  <a:lnTo>
                    <a:pt x="213" y="294"/>
                  </a:lnTo>
                  <a:close/>
                  <a:moveTo>
                    <a:pt x="30" y="176"/>
                  </a:moveTo>
                  <a:lnTo>
                    <a:pt x="204" y="271"/>
                  </a:lnTo>
                  <a:lnTo>
                    <a:pt x="262" y="32"/>
                  </a:lnTo>
                  <a:lnTo>
                    <a:pt x="30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2695575" y="2376488"/>
              <a:ext cx="320675" cy="427037"/>
            </a:xfrm>
            <a:custGeom>
              <a:avLst/>
              <a:gdLst>
                <a:gd name="T0" fmla="*/ 405 w 405"/>
                <a:gd name="T1" fmla="*/ 538 h 538"/>
                <a:gd name="T2" fmla="*/ 0 w 405"/>
                <a:gd name="T3" fmla="*/ 515 h 538"/>
                <a:gd name="T4" fmla="*/ 111 w 405"/>
                <a:gd name="T5" fmla="*/ 0 h 538"/>
                <a:gd name="T6" fmla="*/ 391 w 405"/>
                <a:gd name="T7" fmla="*/ 15 h 538"/>
                <a:gd name="T8" fmla="*/ 393 w 405"/>
                <a:gd name="T9" fmla="*/ 77 h 538"/>
                <a:gd name="T10" fmla="*/ 397 w 405"/>
                <a:gd name="T11" fmla="*/ 265 h 538"/>
                <a:gd name="T12" fmla="*/ 405 w 405"/>
                <a:gd name="T13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538">
                  <a:moveTo>
                    <a:pt x="405" y="538"/>
                  </a:moveTo>
                  <a:lnTo>
                    <a:pt x="0" y="515"/>
                  </a:lnTo>
                  <a:lnTo>
                    <a:pt x="111" y="0"/>
                  </a:lnTo>
                  <a:lnTo>
                    <a:pt x="391" y="15"/>
                  </a:lnTo>
                  <a:lnTo>
                    <a:pt x="393" y="77"/>
                  </a:lnTo>
                  <a:lnTo>
                    <a:pt x="397" y="265"/>
                  </a:lnTo>
                  <a:lnTo>
                    <a:pt x="405" y="538"/>
                  </a:lnTo>
                  <a:close/>
                </a:path>
              </a:pathLst>
            </a:custGeom>
            <a:solidFill>
              <a:srgbClr val="B7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2803525" y="2438400"/>
              <a:ext cx="206375" cy="149225"/>
            </a:xfrm>
            <a:custGeom>
              <a:avLst/>
              <a:gdLst>
                <a:gd name="T0" fmla="*/ 260 w 260"/>
                <a:gd name="T1" fmla="*/ 188 h 188"/>
                <a:gd name="T2" fmla="*/ 260 w 260"/>
                <a:gd name="T3" fmla="*/ 188 h 188"/>
                <a:gd name="T4" fmla="*/ 232 w 260"/>
                <a:gd name="T5" fmla="*/ 185 h 188"/>
                <a:gd name="T6" fmla="*/ 201 w 260"/>
                <a:gd name="T7" fmla="*/ 180 h 188"/>
                <a:gd name="T8" fmla="*/ 172 w 260"/>
                <a:gd name="T9" fmla="*/ 172 h 188"/>
                <a:gd name="T10" fmla="*/ 145 w 260"/>
                <a:gd name="T11" fmla="*/ 161 h 188"/>
                <a:gd name="T12" fmla="*/ 145 w 260"/>
                <a:gd name="T13" fmla="*/ 161 h 188"/>
                <a:gd name="T14" fmla="*/ 122 w 260"/>
                <a:gd name="T15" fmla="*/ 149 h 188"/>
                <a:gd name="T16" fmla="*/ 101 w 260"/>
                <a:gd name="T17" fmla="*/ 137 h 188"/>
                <a:gd name="T18" fmla="*/ 80 w 260"/>
                <a:gd name="T19" fmla="*/ 122 h 188"/>
                <a:gd name="T20" fmla="*/ 61 w 260"/>
                <a:gd name="T21" fmla="*/ 106 h 188"/>
                <a:gd name="T22" fmla="*/ 43 w 260"/>
                <a:gd name="T23" fmla="*/ 88 h 188"/>
                <a:gd name="T24" fmla="*/ 27 w 260"/>
                <a:gd name="T25" fmla="*/ 69 h 188"/>
                <a:gd name="T26" fmla="*/ 13 w 260"/>
                <a:gd name="T27" fmla="*/ 50 h 188"/>
                <a:gd name="T28" fmla="*/ 0 w 260"/>
                <a:gd name="T29" fmla="*/ 27 h 188"/>
                <a:gd name="T30" fmla="*/ 0 w 260"/>
                <a:gd name="T31" fmla="*/ 27 h 188"/>
                <a:gd name="T32" fmla="*/ 124 w 260"/>
                <a:gd name="T33" fmla="*/ 15 h 188"/>
                <a:gd name="T34" fmla="*/ 246 w 260"/>
                <a:gd name="T35" fmla="*/ 0 h 188"/>
                <a:gd name="T36" fmla="*/ 246 w 260"/>
                <a:gd name="T37" fmla="*/ 0 h 188"/>
                <a:gd name="T38" fmla="*/ 256 w 260"/>
                <a:gd name="T39" fmla="*/ 0 h 188"/>
                <a:gd name="T40" fmla="*/ 260 w 260"/>
                <a:gd name="T4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0" h="188">
                  <a:moveTo>
                    <a:pt x="260" y="188"/>
                  </a:moveTo>
                  <a:lnTo>
                    <a:pt x="260" y="188"/>
                  </a:lnTo>
                  <a:lnTo>
                    <a:pt x="232" y="185"/>
                  </a:lnTo>
                  <a:lnTo>
                    <a:pt x="201" y="180"/>
                  </a:lnTo>
                  <a:lnTo>
                    <a:pt x="172" y="172"/>
                  </a:lnTo>
                  <a:lnTo>
                    <a:pt x="145" y="161"/>
                  </a:lnTo>
                  <a:lnTo>
                    <a:pt x="145" y="161"/>
                  </a:lnTo>
                  <a:lnTo>
                    <a:pt x="122" y="149"/>
                  </a:lnTo>
                  <a:lnTo>
                    <a:pt x="101" y="137"/>
                  </a:lnTo>
                  <a:lnTo>
                    <a:pt x="80" y="122"/>
                  </a:lnTo>
                  <a:lnTo>
                    <a:pt x="61" y="106"/>
                  </a:lnTo>
                  <a:lnTo>
                    <a:pt x="43" y="88"/>
                  </a:lnTo>
                  <a:lnTo>
                    <a:pt x="27" y="69"/>
                  </a:lnTo>
                  <a:lnTo>
                    <a:pt x="13" y="5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24" y="15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56" y="0"/>
                  </a:lnTo>
                  <a:lnTo>
                    <a:pt x="260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2522538" y="1874838"/>
              <a:ext cx="663575" cy="636587"/>
            </a:xfrm>
            <a:custGeom>
              <a:avLst/>
              <a:gdLst>
                <a:gd name="T0" fmla="*/ 826 w 835"/>
                <a:gd name="T1" fmla="*/ 566 h 802"/>
                <a:gd name="T2" fmla="*/ 808 w 835"/>
                <a:gd name="T3" fmla="*/ 619 h 802"/>
                <a:gd name="T4" fmla="*/ 781 w 835"/>
                <a:gd name="T5" fmla="*/ 667 h 802"/>
                <a:gd name="T6" fmla="*/ 745 w 835"/>
                <a:gd name="T7" fmla="*/ 709 h 802"/>
                <a:gd name="T8" fmla="*/ 703 w 835"/>
                <a:gd name="T9" fmla="*/ 746 h 802"/>
                <a:gd name="T10" fmla="*/ 655 w 835"/>
                <a:gd name="T11" fmla="*/ 773 h 802"/>
                <a:gd name="T12" fmla="*/ 621 w 835"/>
                <a:gd name="T13" fmla="*/ 788 h 802"/>
                <a:gd name="T14" fmla="*/ 567 w 835"/>
                <a:gd name="T15" fmla="*/ 801 h 802"/>
                <a:gd name="T16" fmla="*/ 512 w 835"/>
                <a:gd name="T17" fmla="*/ 802 h 802"/>
                <a:gd name="T18" fmla="*/ 458 w 835"/>
                <a:gd name="T19" fmla="*/ 796 h 802"/>
                <a:gd name="T20" fmla="*/ 405 w 835"/>
                <a:gd name="T21" fmla="*/ 781 h 802"/>
                <a:gd name="T22" fmla="*/ 371 w 835"/>
                <a:gd name="T23" fmla="*/ 765 h 802"/>
                <a:gd name="T24" fmla="*/ 324 w 835"/>
                <a:gd name="T25" fmla="*/ 735 h 802"/>
                <a:gd name="T26" fmla="*/ 284 w 835"/>
                <a:gd name="T27" fmla="*/ 696 h 802"/>
                <a:gd name="T28" fmla="*/ 250 w 835"/>
                <a:gd name="T29" fmla="*/ 651 h 802"/>
                <a:gd name="T30" fmla="*/ 225 w 835"/>
                <a:gd name="T31" fmla="*/ 603 h 802"/>
                <a:gd name="T32" fmla="*/ 208 w 835"/>
                <a:gd name="T33" fmla="*/ 550 h 802"/>
                <a:gd name="T34" fmla="*/ 196 w 835"/>
                <a:gd name="T35" fmla="*/ 545 h 802"/>
                <a:gd name="T36" fmla="*/ 159 w 835"/>
                <a:gd name="T37" fmla="*/ 570 h 802"/>
                <a:gd name="T38" fmla="*/ 114 w 835"/>
                <a:gd name="T39" fmla="*/ 574 h 802"/>
                <a:gd name="T40" fmla="*/ 83 w 835"/>
                <a:gd name="T41" fmla="*/ 566 h 802"/>
                <a:gd name="T42" fmla="*/ 41 w 835"/>
                <a:gd name="T43" fmla="*/ 541 h 802"/>
                <a:gd name="T44" fmla="*/ 14 w 835"/>
                <a:gd name="T45" fmla="*/ 501 h 802"/>
                <a:gd name="T46" fmla="*/ 4 w 835"/>
                <a:gd name="T47" fmla="*/ 473 h 802"/>
                <a:gd name="T48" fmla="*/ 0 w 835"/>
                <a:gd name="T49" fmla="*/ 436 h 802"/>
                <a:gd name="T50" fmla="*/ 8 w 835"/>
                <a:gd name="T51" fmla="*/ 399 h 802"/>
                <a:gd name="T52" fmla="*/ 17 w 835"/>
                <a:gd name="T53" fmla="*/ 377 h 802"/>
                <a:gd name="T54" fmla="*/ 41 w 835"/>
                <a:gd name="T55" fmla="*/ 348 h 802"/>
                <a:gd name="T56" fmla="*/ 73 w 835"/>
                <a:gd name="T57" fmla="*/ 330 h 802"/>
                <a:gd name="T58" fmla="*/ 96 w 835"/>
                <a:gd name="T59" fmla="*/ 324 h 802"/>
                <a:gd name="T60" fmla="*/ 133 w 835"/>
                <a:gd name="T61" fmla="*/ 324 h 802"/>
                <a:gd name="T62" fmla="*/ 167 w 835"/>
                <a:gd name="T63" fmla="*/ 337 h 802"/>
                <a:gd name="T64" fmla="*/ 178 w 835"/>
                <a:gd name="T65" fmla="*/ 346 h 802"/>
                <a:gd name="T66" fmla="*/ 183 w 835"/>
                <a:gd name="T67" fmla="*/ 293 h 802"/>
                <a:gd name="T68" fmla="*/ 205 w 835"/>
                <a:gd name="T69" fmla="*/ 210 h 802"/>
                <a:gd name="T70" fmla="*/ 245 w 835"/>
                <a:gd name="T71" fmla="*/ 136 h 802"/>
                <a:gd name="T72" fmla="*/ 286 w 835"/>
                <a:gd name="T73" fmla="*/ 90 h 802"/>
                <a:gd name="T74" fmla="*/ 361 w 835"/>
                <a:gd name="T75" fmla="*/ 35 h 802"/>
                <a:gd name="T76" fmla="*/ 451 w 835"/>
                <a:gd name="T77" fmla="*/ 3 h 802"/>
                <a:gd name="T78" fmla="*/ 483 w 835"/>
                <a:gd name="T79" fmla="*/ 0 h 802"/>
                <a:gd name="T80" fmla="*/ 512 w 835"/>
                <a:gd name="T81" fmla="*/ 0 h 802"/>
                <a:gd name="T82" fmla="*/ 530 w 835"/>
                <a:gd name="T83" fmla="*/ 0 h 802"/>
                <a:gd name="T84" fmla="*/ 546 w 835"/>
                <a:gd name="T85" fmla="*/ 3 h 802"/>
                <a:gd name="T86" fmla="*/ 573 w 835"/>
                <a:gd name="T87" fmla="*/ 8 h 802"/>
                <a:gd name="T88" fmla="*/ 638 w 835"/>
                <a:gd name="T89" fmla="*/ 32 h 802"/>
                <a:gd name="T90" fmla="*/ 694 w 835"/>
                <a:gd name="T91" fmla="*/ 72 h 802"/>
                <a:gd name="T92" fmla="*/ 726 w 835"/>
                <a:gd name="T93" fmla="*/ 106 h 802"/>
                <a:gd name="T94" fmla="*/ 760 w 835"/>
                <a:gd name="T95" fmla="*/ 163 h 802"/>
                <a:gd name="T96" fmla="*/ 768 w 835"/>
                <a:gd name="T97" fmla="*/ 179 h 802"/>
                <a:gd name="T98" fmla="*/ 800 w 835"/>
                <a:gd name="T99" fmla="*/ 276 h 802"/>
                <a:gd name="T100" fmla="*/ 810 w 835"/>
                <a:gd name="T101" fmla="*/ 316 h 802"/>
                <a:gd name="T102" fmla="*/ 832 w 835"/>
                <a:gd name="T103" fmla="*/ 431 h 802"/>
                <a:gd name="T104" fmla="*/ 834 w 835"/>
                <a:gd name="T105" fmla="*/ 520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35" h="802">
                  <a:moveTo>
                    <a:pt x="830" y="549"/>
                  </a:moveTo>
                  <a:lnTo>
                    <a:pt x="830" y="549"/>
                  </a:lnTo>
                  <a:lnTo>
                    <a:pt x="826" y="566"/>
                  </a:lnTo>
                  <a:lnTo>
                    <a:pt x="821" y="584"/>
                  </a:lnTo>
                  <a:lnTo>
                    <a:pt x="816" y="602"/>
                  </a:lnTo>
                  <a:lnTo>
                    <a:pt x="808" y="619"/>
                  </a:lnTo>
                  <a:lnTo>
                    <a:pt x="800" y="635"/>
                  </a:lnTo>
                  <a:lnTo>
                    <a:pt x="790" y="651"/>
                  </a:lnTo>
                  <a:lnTo>
                    <a:pt x="781" y="667"/>
                  </a:lnTo>
                  <a:lnTo>
                    <a:pt x="769" y="682"/>
                  </a:lnTo>
                  <a:lnTo>
                    <a:pt x="758" y="696"/>
                  </a:lnTo>
                  <a:lnTo>
                    <a:pt x="745" y="709"/>
                  </a:lnTo>
                  <a:lnTo>
                    <a:pt x="732" y="722"/>
                  </a:lnTo>
                  <a:lnTo>
                    <a:pt x="718" y="735"/>
                  </a:lnTo>
                  <a:lnTo>
                    <a:pt x="703" y="746"/>
                  </a:lnTo>
                  <a:lnTo>
                    <a:pt x="689" y="756"/>
                  </a:lnTo>
                  <a:lnTo>
                    <a:pt x="673" y="765"/>
                  </a:lnTo>
                  <a:lnTo>
                    <a:pt x="655" y="773"/>
                  </a:lnTo>
                  <a:lnTo>
                    <a:pt x="655" y="773"/>
                  </a:lnTo>
                  <a:lnTo>
                    <a:pt x="639" y="781"/>
                  </a:lnTo>
                  <a:lnTo>
                    <a:pt x="621" y="788"/>
                  </a:lnTo>
                  <a:lnTo>
                    <a:pt x="604" y="793"/>
                  </a:lnTo>
                  <a:lnTo>
                    <a:pt x="586" y="797"/>
                  </a:lnTo>
                  <a:lnTo>
                    <a:pt x="567" y="801"/>
                  </a:lnTo>
                  <a:lnTo>
                    <a:pt x="549" y="802"/>
                  </a:lnTo>
                  <a:lnTo>
                    <a:pt x="531" y="802"/>
                  </a:lnTo>
                  <a:lnTo>
                    <a:pt x="512" y="802"/>
                  </a:lnTo>
                  <a:lnTo>
                    <a:pt x="493" y="802"/>
                  </a:lnTo>
                  <a:lnTo>
                    <a:pt x="475" y="799"/>
                  </a:lnTo>
                  <a:lnTo>
                    <a:pt x="458" y="796"/>
                  </a:lnTo>
                  <a:lnTo>
                    <a:pt x="438" y="793"/>
                  </a:lnTo>
                  <a:lnTo>
                    <a:pt x="421" y="788"/>
                  </a:lnTo>
                  <a:lnTo>
                    <a:pt x="405" y="781"/>
                  </a:lnTo>
                  <a:lnTo>
                    <a:pt x="387" y="773"/>
                  </a:lnTo>
                  <a:lnTo>
                    <a:pt x="371" y="765"/>
                  </a:lnTo>
                  <a:lnTo>
                    <a:pt x="371" y="765"/>
                  </a:lnTo>
                  <a:lnTo>
                    <a:pt x="355" y="756"/>
                  </a:lnTo>
                  <a:lnTo>
                    <a:pt x="339" y="746"/>
                  </a:lnTo>
                  <a:lnTo>
                    <a:pt x="324" y="735"/>
                  </a:lnTo>
                  <a:lnTo>
                    <a:pt x="310" y="722"/>
                  </a:lnTo>
                  <a:lnTo>
                    <a:pt x="297" y="711"/>
                  </a:lnTo>
                  <a:lnTo>
                    <a:pt x="284" y="696"/>
                  </a:lnTo>
                  <a:lnTo>
                    <a:pt x="273" y="682"/>
                  </a:lnTo>
                  <a:lnTo>
                    <a:pt x="261" y="667"/>
                  </a:lnTo>
                  <a:lnTo>
                    <a:pt x="250" y="651"/>
                  </a:lnTo>
                  <a:lnTo>
                    <a:pt x="241" y="637"/>
                  </a:lnTo>
                  <a:lnTo>
                    <a:pt x="233" y="619"/>
                  </a:lnTo>
                  <a:lnTo>
                    <a:pt x="225" y="603"/>
                  </a:lnTo>
                  <a:lnTo>
                    <a:pt x="218" y="586"/>
                  </a:lnTo>
                  <a:lnTo>
                    <a:pt x="213" y="568"/>
                  </a:lnTo>
                  <a:lnTo>
                    <a:pt x="208" y="550"/>
                  </a:lnTo>
                  <a:lnTo>
                    <a:pt x="205" y="533"/>
                  </a:lnTo>
                  <a:lnTo>
                    <a:pt x="205" y="533"/>
                  </a:lnTo>
                  <a:lnTo>
                    <a:pt x="196" y="545"/>
                  </a:lnTo>
                  <a:lnTo>
                    <a:pt x="184" y="555"/>
                  </a:lnTo>
                  <a:lnTo>
                    <a:pt x="173" y="563"/>
                  </a:lnTo>
                  <a:lnTo>
                    <a:pt x="159" y="570"/>
                  </a:lnTo>
                  <a:lnTo>
                    <a:pt x="144" y="573"/>
                  </a:lnTo>
                  <a:lnTo>
                    <a:pt x="130" y="574"/>
                  </a:lnTo>
                  <a:lnTo>
                    <a:pt x="114" y="574"/>
                  </a:lnTo>
                  <a:lnTo>
                    <a:pt x="98" y="571"/>
                  </a:lnTo>
                  <a:lnTo>
                    <a:pt x="98" y="571"/>
                  </a:lnTo>
                  <a:lnTo>
                    <a:pt x="83" y="566"/>
                  </a:lnTo>
                  <a:lnTo>
                    <a:pt x="69" y="560"/>
                  </a:lnTo>
                  <a:lnTo>
                    <a:pt x="54" y="550"/>
                  </a:lnTo>
                  <a:lnTo>
                    <a:pt x="41" y="541"/>
                  </a:lnTo>
                  <a:lnTo>
                    <a:pt x="32" y="528"/>
                  </a:lnTo>
                  <a:lnTo>
                    <a:pt x="22" y="515"/>
                  </a:lnTo>
                  <a:lnTo>
                    <a:pt x="14" y="501"/>
                  </a:lnTo>
                  <a:lnTo>
                    <a:pt x="8" y="484"/>
                  </a:lnTo>
                  <a:lnTo>
                    <a:pt x="8" y="484"/>
                  </a:lnTo>
                  <a:lnTo>
                    <a:pt x="4" y="473"/>
                  </a:lnTo>
                  <a:lnTo>
                    <a:pt x="1" y="460"/>
                  </a:lnTo>
                  <a:lnTo>
                    <a:pt x="0" y="449"/>
                  </a:lnTo>
                  <a:lnTo>
                    <a:pt x="0" y="436"/>
                  </a:lnTo>
                  <a:lnTo>
                    <a:pt x="1" y="423"/>
                  </a:lnTo>
                  <a:lnTo>
                    <a:pt x="3" y="412"/>
                  </a:lnTo>
                  <a:lnTo>
                    <a:pt x="8" y="399"/>
                  </a:lnTo>
                  <a:lnTo>
                    <a:pt x="11" y="388"/>
                  </a:lnTo>
                  <a:lnTo>
                    <a:pt x="11" y="388"/>
                  </a:lnTo>
                  <a:lnTo>
                    <a:pt x="17" y="377"/>
                  </a:lnTo>
                  <a:lnTo>
                    <a:pt x="24" y="367"/>
                  </a:lnTo>
                  <a:lnTo>
                    <a:pt x="32" y="358"/>
                  </a:lnTo>
                  <a:lnTo>
                    <a:pt x="41" y="348"/>
                  </a:lnTo>
                  <a:lnTo>
                    <a:pt x="51" y="342"/>
                  </a:lnTo>
                  <a:lnTo>
                    <a:pt x="62" y="335"/>
                  </a:lnTo>
                  <a:lnTo>
                    <a:pt x="73" y="330"/>
                  </a:lnTo>
                  <a:lnTo>
                    <a:pt x="85" y="326"/>
                  </a:lnTo>
                  <a:lnTo>
                    <a:pt x="85" y="326"/>
                  </a:lnTo>
                  <a:lnTo>
                    <a:pt x="96" y="324"/>
                  </a:lnTo>
                  <a:lnTo>
                    <a:pt x="109" y="322"/>
                  </a:lnTo>
                  <a:lnTo>
                    <a:pt x="120" y="322"/>
                  </a:lnTo>
                  <a:lnTo>
                    <a:pt x="133" y="324"/>
                  </a:lnTo>
                  <a:lnTo>
                    <a:pt x="144" y="327"/>
                  </a:lnTo>
                  <a:lnTo>
                    <a:pt x="155" y="330"/>
                  </a:lnTo>
                  <a:lnTo>
                    <a:pt x="167" y="337"/>
                  </a:lnTo>
                  <a:lnTo>
                    <a:pt x="175" y="343"/>
                  </a:lnTo>
                  <a:lnTo>
                    <a:pt x="178" y="346"/>
                  </a:lnTo>
                  <a:lnTo>
                    <a:pt x="178" y="346"/>
                  </a:lnTo>
                  <a:lnTo>
                    <a:pt x="180" y="322"/>
                  </a:lnTo>
                  <a:lnTo>
                    <a:pt x="180" y="322"/>
                  </a:lnTo>
                  <a:lnTo>
                    <a:pt x="183" y="293"/>
                  </a:lnTo>
                  <a:lnTo>
                    <a:pt x="188" y="265"/>
                  </a:lnTo>
                  <a:lnTo>
                    <a:pt x="196" y="237"/>
                  </a:lnTo>
                  <a:lnTo>
                    <a:pt x="205" y="210"/>
                  </a:lnTo>
                  <a:lnTo>
                    <a:pt x="216" y="184"/>
                  </a:lnTo>
                  <a:lnTo>
                    <a:pt x="231" y="160"/>
                  </a:lnTo>
                  <a:lnTo>
                    <a:pt x="245" y="136"/>
                  </a:lnTo>
                  <a:lnTo>
                    <a:pt x="263" y="114"/>
                  </a:lnTo>
                  <a:lnTo>
                    <a:pt x="263" y="114"/>
                  </a:lnTo>
                  <a:lnTo>
                    <a:pt x="286" y="90"/>
                  </a:lnTo>
                  <a:lnTo>
                    <a:pt x="308" y="69"/>
                  </a:lnTo>
                  <a:lnTo>
                    <a:pt x="334" y="51"/>
                  </a:lnTo>
                  <a:lnTo>
                    <a:pt x="361" y="35"/>
                  </a:lnTo>
                  <a:lnTo>
                    <a:pt x="390" y="21"/>
                  </a:lnTo>
                  <a:lnTo>
                    <a:pt x="421" y="11"/>
                  </a:lnTo>
                  <a:lnTo>
                    <a:pt x="451" y="3"/>
                  </a:lnTo>
                  <a:lnTo>
                    <a:pt x="482" y="0"/>
                  </a:lnTo>
                  <a:lnTo>
                    <a:pt x="482" y="0"/>
                  </a:lnTo>
                  <a:lnTo>
                    <a:pt x="483" y="0"/>
                  </a:lnTo>
                  <a:lnTo>
                    <a:pt x="483" y="0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546" y="3"/>
                  </a:lnTo>
                  <a:lnTo>
                    <a:pt x="546" y="3"/>
                  </a:lnTo>
                  <a:lnTo>
                    <a:pt x="549" y="3"/>
                  </a:lnTo>
                  <a:lnTo>
                    <a:pt x="549" y="3"/>
                  </a:lnTo>
                  <a:lnTo>
                    <a:pt x="573" y="8"/>
                  </a:lnTo>
                  <a:lnTo>
                    <a:pt x="594" y="14"/>
                  </a:lnTo>
                  <a:lnTo>
                    <a:pt x="617" y="22"/>
                  </a:lnTo>
                  <a:lnTo>
                    <a:pt x="638" y="32"/>
                  </a:lnTo>
                  <a:lnTo>
                    <a:pt x="658" y="45"/>
                  </a:lnTo>
                  <a:lnTo>
                    <a:pt x="676" y="57"/>
                  </a:lnTo>
                  <a:lnTo>
                    <a:pt x="694" y="72"/>
                  </a:lnTo>
                  <a:lnTo>
                    <a:pt x="711" y="88"/>
                  </a:lnTo>
                  <a:lnTo>
                    <a:pt x="711" y="88"/>
                  </a:lnTo>
                  <a:lnTo>
                    <a:pt x="726" y="106"/>
                  </a:lnTo>
                  <a:lnTo>
                    <a:pt x="739" y="123"/>
                  </a:lnTo>
                  <a:lnTo>
                    <a:pt x="750" y="143"/>
                  </a:lnTo>
                  <a:lnTo>
                    <a:pt x="760" y="163"/>
                  </a:lnTo>
                  <a:lnTo>
                    <a:pt x="760" y="163"/>
                  </a:lnTo>
                  <a:lnTo>
                    <a:pt x="768" y="179"/>
                  </a:lnTo>
                  <a:lnTo>
                    <a:pt x="768" y="179"/>
                  </a:lnTo>
                  <a:lnTo>
                    <a:pt x="777" y="204"/>
                  </a:lnTo>
                  <a:lnTo>
                    <a:pt x="785" y="226"/>
                  </a:lnTo>
                  <a:lnTo>
                    <a:pt x="800" y="276"/>
                  </a:lnTo>
                  <a:lnTo>
                    <a:pt x="800" y="276"/>
                  </a:lnTo>
                  <a:lnTo>
                    <a:pt x="810" y="316"/>
                  </a:lnTo>
                  <a:lnTo>
                    <a:pt x="810" y="316"/>
                  </a:lnTo>
                  <a:lnTo>
                    <a:pt x="822" y="374"/>
                  </a:lnTo>
                  <a:lnTo>
                    <a:pt x="827" y="403"/>
                  </a:lnTo>
                  <a:lnTo>
                    <a:pt x="832" y="431"/>
                  </a:lnTo>
                  <a:lnTo>
                    <a:pt x="835" y="460"/>
                  </a:lnTo>
                  <a:lnTo>
                    <a:pt x="835" y="491"/>
                  </a:lnTo>
                  <a:lnTo>
                    <a:pt x="834" y="520"/>
                  </a:lnTo>
                  <a:lnTo>
                    <a:pt x="830" y="549"/>
                  </a:lnTo>
                  <a:lnTo>
                    <a:pt x="830" y="549"/>
                  </a:lnTo>
                  <a:close/>
                </a:path>
              </a:pathLst>
            </a:custGeom>
            <a:solidFill>
              <a:srgbClr val="B7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2571750" y="2185988"/>
              <a:ext cx="73025" cy="74612"/>
            </a:xfrm>
            <a:custGeom>
              <a:avLst/>
              <a:gdLst>
                <a:gd name="T0" fmla="*/ 78 w 93"/>
                <a:gd name="T1" fmla="*/ 93 h 93"/>
                <a:gd name="T2" fmla="*/ 78 w 93"/>
                <a:gd name="T3" fmla="*/ 93 h 93"/>
                <a:gd name="T4" fmla="*/ 74 w 93"/>
                <a:gd name="T5" fmla="*/ 83 h 93"/>
                <a:gd name="T6" fmla="*/ 65 w 93"/>
                <a:gd name="T7" fmla="*/ 77 h 93"/>
                <a:gd name="T8" fmla="*/ 57 w 93"/>
                <a:gd name="T9" fmla="*/ 71 h 93"/>
                <a:gd name="T10" fmla="*/ 48 w 93"/>
                <a:gd name="T11" fmla="*/ 66 h 93"/>
                <a:gd name="T12" fmla="*/ 48 w 93"/>
                <a:gd name="T13" fmla="*/ 66 h 93"/>
                <a:gd name="T14" fmla="*/ 37 w 93"/>
                <a:gd name="T15" fmla="*/ 64 h 93"/>
                <a:gd name="T16" fmla="*/ 27 w 93"/>
                <a:gd name="T17" fmla="*/ 64 h 93"/>
                <a:gd name="T18" fmla="*/ 16 w 93"/>
                <a:gd name="T19" fmla="*/ 66 h 93"/>
                <a:gd name="T20" fmla="*/ 6 w 93"/>
                <a:gd name="T21" fmla="*/ 69 h 93"/>
                <a:gd name="T22" fmla="*/ 0 w 93"/>
                <a:gd name="T23" fmla="*/ 56 h 93"/>
                <a:gd name="T24" fmla="*/ 0 w 93"/>
                <a:gd name="T25" fmla="*/ 56 h 93"/>
                <a:gd name="T26" fmla="*/ 12 w 93"/>
                <a:gd name="T27" fmla="*/ 51 h 93"/>
                <a:gd name="T28" fmla="*/ 25 w 93"/>
                <a:gd name="T29" fmla="*/ 48 h 93"/>
                <a:gd name="T30" fmla="*/ 38 w 93"/>
                <a:gd name="T31" fmla="*/ 50 h 93"/>
                <a:gd name="T32" fmla="*/ 51 w 93"/>
                <a:gd name="T33" fmla="*/ 51 h 93"/>
                <a:gd name="T34" fmla="*/ 51 w 93"/>
                <a:gd name="T35" fmla="*/ 51 h 93"/>
                <a:gd name="T36" fmla="*/ 65 w 93"/>
                <a:gd name="T37" fmla="*/ 58 h 93"/>
                <a:gd name="T38" fmla="*/ 77 w 93"/>
                <a:gd name="T39" fmla="*/ 66 h 93"/>
                <a:gd name="T40" fmla="*/ 72 w 93"/>
                <a:gd name="T41" fmla="*/ 2 h 93"/>
                <a:gd name="T42" fmla="*/ 86 w 93"/>
                <a:gd name="T43" fmla="*/ 0 h 93"/>
                <a:gd name="T44" fmla="*/ 93 w 93"/>
                <a:gd name="T45" fmla="*/ 88 h 93"/>
                <a:gd name="T46" fmla="*/ 78 w 93"/>
                <a:gd name="T4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93">
                  <a:moveTo>
                    <a:pt x="78" y="93"/>
                  </a:moveTo>
                  <a:lnTo>
                    <a:pt x="78" y="93"/>
                  </a:lnTo>
                  <a:lnTo>
                    <a:pt x="74" y="83"/>
                  </a:lnTo>
                  <a:lnTo>
                    <a:pt x="65" y="77"/>
                  </a:lnTo>
                  <a:lnTo>
                    <a:pt x="57" y="71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37" y="64"/>
                  </a:lnTo>
                  <a:lnTo>
                    <a:pt x="27" y="64"/>
                  </a:lnTo>
                  <a:lnTo>
                    <a:pt x="16" y="66"/>
                  </a:lnTo>
                  <a:lnTo>
                    <a:pt x="6" y="69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12" y="51"/>
                  </a:lnTo>
                  <a:lnTo>
                    <a:pt x="25" y="48"/>
                  </a:lnTo>
                  <a:lnTo>
                    <a:pt x="38" y="50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65" y="58"/>
                  </a:lnTo>
                  <a:lnTo>
                    <a:pt x="77" y="66"/>
                  </a:lnTo>
                  <a:lnTo>
                    <a:pt x="72" y="2"/>
                  </a:lnTo>
                  <a:lnTo>
                    <a:pt x="86" y="0"/>
                  </a:lnTo>
                  <a:lnTo>
                    <a:pt x="93" y="88"/>
                  </a:lnTo>
                  <a:lnTo>
                    <a:pt x="78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15"/>
            <p:cNvSpPr/>
            <p:nvPr/>
          </p:nvSpPr>
          <p:spPr bwMode="auto">
            <a:xfrm>
              <a:off x="2984500" y="2162175"/>
              <a:ext cx="30163" cy="133350"/>
            </a:xfrm>
            <a:custGeom>
              <a:avLst/>
              <a:gdLst>
                <a:gd name="T0" fmla="*/ 10 w 39"/>
                <a:gd name="T1" fmla="*/ 167 h 167"/>
                <a:gd name="T2" fmla="*/ 10 w 39"/>
                <a:gd name="T3" fmla="*/ 167 h 167"/>
                <a:gd name="T4" fmla="*/ 5 w 39"/>
                <a:gd name="T5" fmla="*/ 167 h 167"/>
                <a:gd name="T6" fmla="*/ 0 w 39"/>
                <a:gd name="T7" fmla="*/ 166 h 167"/>
                <a:gd name="T8" fmla="*/ 5 w 39"/>
                <a:gd name="T9" fmla="*/ 151 h 167"/>
                <a:gd name="T10" fmla="*/ 5 w 39"/>
                <a:gd name="T11" fmla="*/ 151 h 167"/>
                <a:gd name="T12" fmla="*/ 12 w 39"/>
                <a:gd name="T13" fmla="*/ 153 h 167"/>
                <a:gd name="T14" fmla="*/ 16 w 39"/>
                <a:gd name="T15" fmla="*/ 151 h 167"/>
                <a:gd name="T16" fmla="*/ 16 w 39"/>
                <a:gd name="T17" fmla="*/ 151 h 167"/>
                <a:gd name="T18" fmla="*/ 21 w 39"/>
                <a:gd name="T19" fmla="*/ 148 h 167"/>
                <a:gd name="T20" fmla="*/ 23 w 39"/>
                <a:gd name="T21" fmla="*/ 145 h 167"/>
                <a:gd name="T22" fmla="*/ 23 w 39"/>
                <a:gd name="T23" fmla="*/ 145 h 167"/>
                <a:gd name="T24" fmla="*/ 24 w 39"/>
                <a:gd name="T25" fmla="*/ 135 h 167"/>
                <a:gd name="T26" fmla="*/ 23 w 39"/>
                <a:gd name="T27" fmla="*/ 126 h 167"/>
                <a:gd name="T28" fmla="*/ 4 w 39"/>
                <a:gd name="T29" fmla="*/ 4 h 167"/>
                <a:gd name="T30" fmla="*/ 20 w 39"/>
                <a:gd name="T31" fmla="*/ 0 h 167"/>
                <a:gd name="T32" fmla="*/ 37 w 39"/>
                <a:gd name="T33" fmla="*/ 122 h 167"/>
                <a:gd name="T34" fmla="*/ 37 w 39"/>
                <a:gd name="T35" fmla="*/ 122 h 167"/>
                <a:gd name="T36" fmla="*/ 39 w 39"/>
                <a:gd name="T37" fmla="*/ 135 h 167"/>
                <a:gd name="T38" fmla="*/ 39 w 39"/>
                <a:gd name="T39" fmla="*/ 142 h 167"/>
                <a:gd name="T40" fmla="*/ 37 w 39"/>
                <a:gd name="T41" fmla="*/ 150 h 167"/>
                <a:gd name="T42" fmla="*/ 37 w 39"/>
                <a:gd name="T43" fmla="*/ 150 h 167"/>
                <a:gd name="T44" fmla="*/ 36 w 39"/>
                <a:gd name="T45" fmla="*/ 153 h 167"/>
                <a:gd name="T46" fmla="*/ 32 w 39"/>
                <a:gd name="T47" fmla="*/ 158 h 167"/>
                <a:gd name="T48" fmla="*/ 28 w 39"/>
                <a:gd name="T49" fmla="*/ 163 h 167"/>
                <a:gd name="T50" fmla="*/ 23 w 39"/>
                <a:gd name="T51" fmla="*/ 164 h 167"/>
                <a:gd name="T52" fmla="*/ 23 w 39"/>
                <a:gd name="T53" fmla="*/ 164 h 167"/>
                <a:gd name="T54" fmla="*/ 16 w 39"/>
                <a:gd name="T55" fmla="*/ 167 h 167"/>
                <a:gd name="T56" fmla="*/ 10 w 39"/>
                <a:gd name="T57" fmla="*/ 167 h 167"/>
                <a:gd name="T58" fmla="*/ 10 w 39"/>
                <a:gd name="T5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" h="167">
                  <a:moveTo>
                    <a:pt x="10" y="167"/>
                  </a:moveTo>
                  <a:lnTo>
                    <a:pt x="10" y="167"/>
                  </a:lnTo>
                  <a:lnTo>
                    <a:pt x="5" y="167"/>
                  </a:lnTo>
                  <a:lnTo>
                    <a:pt x="0" y="166"/>
                  </a:lnTo>
                  <a:lnTo>
                    <a:pt x="5" y="151"/>
                  </a:lnTo>
                  <a:lnTo>
                    <a:pt x="5" y="151"/>
                  </a:lnTo>
                  <a:lnTo>
                    <a:pt x="12" y="153"/>
                  </a:lnTo>
                  <a:lnTo>
                    <a:pt x="16" y="151"/>
                  </a:lnTo>
                  <a:lnTo>
                    <a:pt x="16" y="151"/>
                  </a:lnTo>
                  <a:lnTo>
                    <a:pt x="21" y="148"/>
                  </a:lnTo>
                  <a:lnTo>
                    <a:pt x="23" y="145"/>
                  </a:lnTo>
                  <a:lnTo>
                    <a:pt x="23" y="145"/>
                  </a:lnTo>
                  <a:lnTo>
                    <a:pt x="24" y="135"/>
                  </a:lnTo>
                  <a:lnTo>
                    <a:pt x="23" y="126"/>
                  </a:lnTo>
                  <a:lnTo>
                    <a:pt x="4" y="4"/>
                  </a:lnTo>
                  <a:lnTo>
                    <a:pt x="20" y="0"/>
                  </a:lnTo>
                  <a:lnTo>
                    <a:pt x="37" y="122"/>
                  </a:lnTo>
                  <a:lnTo>
                    <a:pt x="37" y="122"/>
                  </a:lnTo>
                  <a:lnTo>
                    <a:pt x="39" y="135"/>
                  </a:lnTo>
                  <a:lnTo>
                    <a:pt x="39" y="142"/>
                  </a:lnTo>
                  <a:lnTo>
                    <a:pt x="37" y="150"/>
                  </a:lnTo>
                  <a:lnTo>
                    <a:pt x="37" y="150"/>
                  </a:lnTo>
                  <a:lnTo>
                    <a:pt x="36" y="153"/>
                  </a:lnTo>
                  <a:lnTo>
                    <a:pt x="32" y="158"/>
                  </a:lnTo>
                  <a:lnTo>
                    <a:pt x="28" y="163"/>
                  </a:lnTo>
                  <a:lnTo>
                    <a:pt x="23" y="164"/>
                  </a:lnTo>
                  <a:lnTo>
                    <a:pt x="23" y="164"/>
                  </a:lnTo>
                  <a:lnTo>
                    <a:pt x="16" y="167"/>
                  </a:lnTo>
                  <a:lnTo>
                    <a:pt x="10" y="167"/>
                  </a:lnTo>
                  <a:lnTo>
                    <a:pt x="10" y="1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2905125" y="2290763"/>
              <a:ext cx="57150" cy="52387"/>
            </a:xfrm>
            <a:custGeom>
              <a:avLst/>
              <a:gdLst>
                <a:gd name="T0" fmla="*/ 66 w 72"/>
                <a:gd name="T1" fmla="*/ 65 h 65"/>
                <a:gd name="T2" fmla="*/ 66 w 72"/>
                <a:gd name="T3" fmla="*/ 65 h 65"/>
                <a:gd name="T4" fmla="*/ 54 w 72"/>
                <a:gd name="T5" fmla="*/ 64 h 65"/>
                <a:gd name="T6" fmla="*/ 41 w 72"/>
                <a:gd name="T7" fmla="*/ 61 h 65"/>
                <a:gd name="T8" fmla="*/ 30 w 72"/>
                <a:gd name="T9" fmla="*/ 56 h 65"/>
                <a:gd name="T10" fmla="*/ 21 w 72"/>
                <a:gd name="T11" fmla="*/ 48 h 65"/>
                <a:gd name="T12" fmla="*/ 21 w 72"/>
                <a:gd name="T13" fmla="*/ 48 h 65"/>
                <a:gd name="T14" fmla="*/ 13 w 72"/>
                <a:gd name="T15" fmla="*/ 38 h 65"/>
                <a:gd name="T16" fmla="*/ 4 w 72"/>
                <a:gd name="T17" fmla="*/ 27 h 65"/>
                <a:gd name="T18" fmla="*/ 1 w 72"/>
                <a:gd name="T19" fmla="*/ 12 h 65"/>
                <a:gd name="T20" fmla="*/ 0 w 72"/>
                <a:gd name="T21" fmla="*/ 0 h 65"/>
                <a:gd name="T22" fmla="*/ 14 w 72"/>
                <a:gd name="T23" fmla="*/ 0 h 65"/>
                <a:gd name="T24" fmla="*/ 14 w 72"/>
                <a:gd name="T25" fmla="*/ 0 h 65"/>
                <a:gd name="T26" fmla="*/ 16 w 72"/>
                <a:gd name="T27" fmla="*/ 9 h 65"/>
                <a:gd name="T28" fmla="*/ 19 w 72"/>
                <a:gd name="T29" fmla="*/ 20 h 65"/>
                <a:gd name="T30" fmla="*/ 24 w 72"/>
                <a:gd name="T31" fmla="*/ 30 h 65"/>
                <a:gd name="T32" fmla="*/ 32 w 72"/>
                <a:gd name="T33" fmla="*/ 37 h 65"/>
                <a:gd name="T34" fmla="*/ 32 w 72"/>
                <a:gd name="T35" fmla="*/ 37 h 65"/>
                <a:gd name="T36" fmla="*/ 40 w 72"/>
                <a:gd name="T37" fmla="*/ 43 h 65"/>
                <a:gd name="T38" fmla="*/ 49 w 72"/>
                <a:gd name="T39" fmla="*/ 48 h 65"/>
                <a:gd name="T40" fmla="*/ 61 w 72"/>
                <a:gd name="T41" fmla="*/ 49 h 65"/>
                <a:gd name="T42" fmla="*/ 70 w 72"/>
                <a:gd name="T43" fmla="*/ 51 h 65"/>
                <a:gd name="T44" fmla="*/ 72 w 72"/>
                <a:gd name="T45" fmla="*/ 65 h 65"/>
                <a:gd name="T46" fmla="*/ 72 w 72"/>
                <a:gd name="T47" fmla="*/ 65 h 65"/>
                <a:gd name="T48" fmla="*/ 66 w 72"/>
                <a:gd name="T49" fmla="*/ 65 h 65"/>
                <a:gd name="T50" fmla="*/ 66 w 72"/>
                <a:gd name="T5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2" h="65">
                  <a:moveTo>
                    <a:pt x="66" y="65"/>
                  </a:moveTo>
                  <a:lnTo>
                    <a:pt x="66" y="65"/>
                  </a:lnTo>
                  <a:lnTo>
                    <a:pt x="54" y="64"/>
                  </a:lnTo>
                  <a:lnTo>
                    <a:pt x="41" y="61"/>
                  </a:lnTo>
                  <a:lnTo>
                    <a:pt x="30" y="56"/>
                  </a:lnTo>
                  <a:lnTo>
                    <a:pt x="21" y="48"/>
                  </a:lnTo>
                  <a:lnTo>
                    <a:pt x="21" y="48"/>
                  </a:lnTo>
                  <a:lnTo>
                    <a:pt x="13" y="38"/>
                  </a:lnTo>
                  <a:lnTo>
                    <a:pt x="4" y="27"/>
                  </a:lnTo>
                  <a:lnTo>
                    <a:pt x="1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9"/>
                  </a:lnTo>
                  <a:lnTo>
                    <a:pt x="19" y="20"/>
                  </a:lnTo>
                  <a:lnTo>
                    <a:pt x="24" y="30"/>
                  </a:lnTo>
                  <a:lnTo>
                    <a:pt x="32" y="37"/>
                  </a:lnTo>
                  <a:lnTo>
                    <a:pt x="32" y="37"/>
                  </a:lnTo>
                  <a:lnTo>
                    <a:pt x="40" y="43"/>
                  </a:lnTo>
                  <a:lnTo>
                    <a:pt x="49" y="48"/>
                  </a:lnTo>
                  <a:lnTo>
                    <a:pt x="61" y="49"/>
                  </a:lnTo>
                  <a:lnTo>
                    <a:pt x="70" y="51"/>
                  </a:lnTo>
                  <a:lnTo>
                    <a:pt x="72" y="65"/>
                  </a:lnTo>
                  <a:lnTo>
                    <a:pt x="72" y="65"/>
                  </a:lnTo>
                  <a:lnTo>
                    <a:pt x="66" y="65"/>
                  </a:lnTo>
                  <a:lnTo>
                    <a:pt x="6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3065463" y="2155825"/>
              <a:ext cx="20638" cy="30162"/>
            </a:xfrm>
            <a:custGeom>
              <a:avLst/>
              <a:gdLst>
                <a:gd name="T0" fmla="*/ 25 w 25"/>
                <a:gd name="T1" fmla="*/ 21 h 39"/>
                <a:gd name="T2" fmla="*/ 25 w 25"/>
                <a:gd name="T3" fmla="*/ 21 h 39"/>
                <a:gd name="T4" fmla="*/ 24 w 25"/>
                <a:gd name="T5" fmla="*/ 28 h 39"/>
                <a:gd name="T6" fmla="*/ 20 w 25"/>
                <a:gd name="T7" fmla="*/ 34 h 39"/>
                <a:gd name="T8" fmla="*/ 17 w 25"/>
                <a:gd name="T9" fmla="*/ 39 h 39"/>
                <a:gd name="T10" fmla="*/ 11 w 25"/>
                <a:gd name="T11" fmla="*/ 39 h 39"/>
                <a:gd name="T12" fmla="*/ 11 w 25"/>
                <a:gd name="T13" fmla="*/ 39 h 39"/>
                <a:gd name="T14" fmla="*/ 6 w 25"/>
                <a:gd name="T15" fmla="*/ 37 h 39"/>
                <a:gd name="T16" fmla="*/ 3 w 25"/>
                <a:gd name="T17" fmla="*/ 34 h 39"/>
                <a:gd name="T18" fmla="*/ 1 w 25"/>
                <a:gd name="T19" fmla="*/ 28 h 39"/>
                <a:gd name="T20" fmla="*/ 0 w 25"/>
                <a:gd name="T21" fmla="*/ 20 h 39"/>
                <a:gd name="T22" fmla="*/ 0 w 25"/>
                <a:gd name="T23" fmla="*/ 20 h 39"/>
                <a:gd name="T24" fmla="*/ 1 w 25"/>
                <a:gd name="T25" fmla="*/ 12 h 39"/>
                <a:gd name="T26" fmla="*/ 4 w 25"/>
                <a:gd name="T27" fmla="*/ 5 h 39"/>
                <a:gd name="T28" fmla="*/ 9 w 25"/>
                <a:gd name="T29" fmla="*/ 2 h 39"/>
                <a:gd name="T30" fmla="*/ 14 w 25"/>
                <a:gd name="T31" fmla="*/ 0 h 39"/>
                <a:gd name="T32" fmla="*/ 14 w 25"/>
                <a:gd name="T33" fmla="*/ 0 h 39"/>
                <a:gd name="T34" fmla="*/ 19 w 25"/>
                <a:gd name="T35" fmla="*/ 2 h 39"/>
                <a:gd name="T36" fmla="*/ 22 w 25"/>
                <a:gd name="T37" fmla="*/ 7 h 39"/>
                <a:gd name="T38" fmla="*/ 25 w 25"/>
                <a:gd name="T39" fmla="*/ 13 h 39"/>
                <a:gd name="T40" fmla="*/ 25 w 25"/>
                <a:gd name="T41" fmla="*/ 21 h 39"/>
                <a:gd name="T42" fmla="*/ 25 w 25"/>
                <a:gd name="T4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9">
                  <a:moveTo>
                    <a:pt x="25" y="21"/>
                  </a:moveTo>
                  <a:lnTo>
                    <a:pt x="25" y="21"/>
                  </a:lnTo>
                  <a:lnTo>
                    <a:pt x="24" y="28"/>
                  </a:lnTo>
                  <a:lnTo>
                    <a:pt x="20" y="34"/>
                  </a:lnTo>
                  <a:lnTo>
                    <a:pt x="17" y="39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4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2" y="7"/>
                  </a:lnTo>
                  <a:lnTo>
                    <a:pt x="25" y="13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>
              <a:off x="2889250" y="2166938"/>
              <a:ext cx="20638" cy="30162"/>
            </a:xfrm>
            <a:custGeom>
              <a:avLst/>
              <a:gdLst>
                <a:gd name="T0" fmla="*/ 25 w 25"/>
                <a:gd name="T1" fmla="*/ 21 h 39"/>
                <a:gd name="T2" fmla="*/ 25 w 25"/>
                <a:gd name="T3" fmla="*/ 21 h 39"/>
                <a:gd name="T4" fmla="*/ 25 w 25"/>
                <a:gd name="T5" fmla="*/ 28 h 39"/>
                <a:gd name="T6" fmla="*/ 22 w 25"/>
                <a:gd name="T7" fmla="*/ 34 h 39"/>
                <a:gd name="T8" fmla="*/ 17 w 25"/>
                <a:gd name="T9" fmla="*/ 37 h 39"/>
                <a:gd name="T10" fmla="*/ 13 w 25"/>
                <a:gd name="T11" fmla="*/ 39 h 39"/>
                <a:gd name="T12" fmla="*/ 13 w 25"/>
                <a:gd name="T13" fmla="*/ 39 h 39"/>
                <a:gd name="T14" fmla="*/ 8 w 25"/>
                <a:gd name="T15" fmla="*/ 37 h 39"/>
                <a:gd name="T16" fmla="*/ 3 w 25"/>
                <a:gd name="T17" fmla="*/ 32 h 39"/>
                <a:gd name="T18" fmla="*/ 1 w 25"/>
                <a:gd name="T19" fmla="*/ 26 h 39"/>
                <a:gd name="T20" fmla="*/ 0 w 25"/>
                <a:gd name="T21" fmla="*/ 20 h 39"/>
                <a:gd name="T22" fmla="*/ 0 w 25"/>
                <a:gd name="T23" fmla="*/ 20 h 39"/>
                <a:gd name="T24" fmla="*/ 1 w 25"/>
                <a:gd name="T25" fmla="*/ 12 h 39"/>
                <a:gd name="T26" fmla="*/ 5 w 25"/>
                <a:gd name="T27" fmla="*/ 5 h 39"/>
                <a:gd name="T28" fmla="*/ 9 w 25"/>
                <a:gd name="T29" fmla="*/ 2 h 39"/>
                <a:gd name="T30" fmla="*/ 14 w 25"/>
                <a:gd name="T31" fmla="*/ 0 h 39"/>
                <a:gd name="T32" fmla="*/ 14 w 25"/>
                <a:gd name="T33" fmla="*/ 0 h 39"/>
                <a:gd name="T34" fmla="*/ 19 w 25"/>
                <a:gd name="T35" fmla="*/ 2 h 39"/>
                <a:gd name="T36" fmla="*/ 24 w 25"/>
                <a:gd name="T37" fmla="*/ 7 h 39"/>
                <a:gd name="T38" fmla="*/ 25 w 25"/>
                <a:gd name="T39" fmla="*/ 13 h 39"/>
                <a:gd name="T40" fmla="*/ 25 w 25"/>
                <a:gd name="T41" fmla="*/ 21 h 39"/>
                <a:gd name="T42" fmla="*/ 25 w 25"/>
                <a:gd name="T4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39">
                  <a:moveTo>
                    <a:pt x="25" y="21"/>
                  </a:moveTo>
                  <a:lnTo>
                    <a:pt x="25" y="21"/>
                  </a:lnTo>
                  <a:lnTo>
                    <a:pt x="25" y="28"/>
                  </a:lnTo>
                  <a:lnTo>
                    <a:pt x="22" y="34"/>
                  </a:lnTo>
                  <a:lnTo>
                    <a:pt x="17" y="37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8" y="37"/>
                  </a:lnTo>
                  <a:lnTo>
                    <a:pt x="3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5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4" y="7"/>
                  </a:lnTo>
                  <a:lnTo>
                    <a:pt x="25" y="13"/>
                  </a:lnTo>
                  <a:lnTo>
                    <a:pt x="25" y="21"/>
                  </a:lnTo>
                  <a:lnTo>
                    <a:pt x="25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3046413" y="2105025"/>
              <a:ext cx="69850" cy="22225"/>
            </a:xfrm>
            <a:custGeom>
              <a:avLst/>
              <a:gdLst>
                <a:gd name="T0" fmla="*/ 58 w 89"/>
                <a:gd name="T1" fmla="*/ 28 h 28"/>
                <a:gd name="T2" fmla="*/ 58 w 89"/>
                <a:gd name="T3" fmla="*/ 28 h 28"/>
                <a:gd name="T4" fmla="*/ 70 w 89"/>
                <a:gd name="T5" fmla="*/ 28 h 28"/>
                <a:gd name="T6" fmla="*/ 74 w 89"/>
                <a:gd name="T7" fmla="*/ 28 h 28"/>
                <a:gd name="T8" fmla="*/ 81 w 89"/>
                <a:gd name="T9" fmla="*/ 28 h 28"/>
                <a:gd name="T10" fmla="*/ 81 w 89"/>
                <a:gd name="T11" fmla="*/ 28 h 28"/>
                <a:gd name="T12" fmla="*/ 87 w 89"/>
                <a:gd name="T13" fmla="*/ 23 h 28"/>
                <a:gd name="T14" fmla="*/ 89 w 89"/>
                <a:gd name="T15" fmla="*/ 21 h 28"/>
                <a:gd name="T16" fmla="*/ 89 w 89"/>
                <a:gd name="T17" fmla="*/ 18 h 28"/>
                <a:gd name="T18" fmla="*/ 89 w 89"/>
                <a:gd name="T19" fmla="*/ 16 h 28"/>
                <a:gd name="T20" fmla="*/ 87 w 89"/>
                <a:gd name="T21" fmla="*/ 13 h 28"/>
                <a:gd name="T22" fmla="*/ 81 w 89"/>
                <a:gd name="T23" fmla="*/ 8 h 28"/>
                <a:gd name="T24" fmla="*/ 81 w 89"/>
                <a:gd name="T25" fmla="*/ 8 h 28"/>
                <a:gd name="T26" fmla="*/ 71 w 89"/>
                <a:gd name="T27" fmla="*/ 5 h 28"/>
                <a:gd name="T28" fmla="*/ 60 w 89"/>
                <a:gd name="T29" fmla="*/ 2 h 28"/>
                <a:gd name="T30" fmla="*/ 37 w 89"/>
                <a:gd name="T31" fmla="*/ 0 h 28"/>
                <a:gd name="T32" fmla="*/ 37 w 89"/>
                <a:gd name="T33" fmla="*/ 0 h 28"/>
                <a:gd name="T34" fmla="*/ 23 w 89"/>
                <a:gd name="T35" fmla="*/ 0 h 28"/>
                <a:gd name="T36" fmla="*/ 15 w 89"/>
                <a:gd name="T37" fmla="*/ 0 h 28"/>
                <a:gd name="T38" fmla="*/ 7 w 89"/>
                <a:gd name="T39" fmla="*/ 3 h 28"/>
                <a:gd name="T40" fmla="*/ 7 w 89"/>
                <a:gd name="T41" fmla="*/ 3 h 28"/>
                <a:gd name="T42" fmla="*/ 4 w 89"/>
                <a:gd name="T43" fmla="*/ 7 h 28"/>
                <a:gd name="T44" fmla="*/ 0 w 89"/>
                <a:gd name="T45" fmla="*/ 11 h 28"/>
                <a:gd name="T46" fmla="*/ 2 w 89"/>
                <a:gd name="T47" fmla="*/ 15 h 28"/>
                <a:gd name="T48" fmla="*/ 4 w 89"/>
                <a:gd name="T49" fmla="*/ 19 h 28"/>
                <a:gd name="T50" fmla="*/ 4 w 89"/>
                <a:gd name="T51" fmla="*/ 19 h 28"/>
                <a:gd name="T52" fmla="*/ 8 w 89"/>
                <a:gd name="T53" fmla="*/ 24 h 28"/>
                <a:gd name="T54" fmla="*/ 15 w 89"/>
                <a:gd name="T55" fmla="*/ 26 h 28"/>
                <a:gd name="T56" fmla="*/ 21 w 89"/>
                <a:gd name="T57" fmla="*/ 28 h 28"/>
                <a:gd name="T58" fmla="*/ 29 w 89"/>
                <a:gd name="T59" fmla="*/ 28 h 28"/>
                <a:gd name="T60" fmla="*/ 58 w 89"/>
                <a:gd name="T61" fmla="*/ 28 h 28"/>
                <a:gd name="T62" fmla="*/ 58 w 89"/>
                <a:gd name="T6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28">
                  <a:moveTo>
                    <a:pt x="58" y="28"/>
                  </a:moveTo>
                  <a:lnTo>
                    <a:pt x="58" y="28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81" y="28"/>
                  </a:lnTo>
                  <a:lnTo>
                    <a:pt x="81" y="28"/>
                  </a:lnTo>
                  <a:lnTo>
                    <a:pt x="87" y="23"/>
                  </a:lnTo>
                  <a:lnTo>
                    <a:pt x="89" y="21"/>
                  </a:lnTo>
                  <a:lnTo>
                    <a:pt x="89" y="18"/>
                  </a:lnTo>
                  <a:lnTo>
                    <a:pt x="89" y="16"/>
                  </a:lnTo>
                  <a:lnTo>
                    <a:pt x="87" y="13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71" y="5"/>
                  </a:lnTo>
                  <a:lnTo>
                    <a:pt x="60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7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8" y="24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28"/>
                  </a:lnTo>
                  <a:lnTo>
                    <a:pt x="58" y="28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20"/>
            <p:cNvSpPr/>
            <p:nvPr/>
          </p:nvSpPr>
          <p:spPr bwMode="auto">
            <a:xfrm>
              <a:off x="2851150" y="2109788"/>
              <a:ext cx="68263" cy="25400"/>
            </a:xfrm>
            <a:custGeom>
              <a:avLst/>
              <a:gdLst>
                <a:gd name="T0" fmla="*/ 32 w 86"/>
                <a:gd name="T1" fmla="*/ 29 h 30"/>
                <a:gd name="T2" fmla="*/ 32 w 86"/>
                <a:gd name="T3" fmla="*/ 29 h 30"/>
                <a:gd name="T4" fmla="*/ 20 w 86"/>
                <a:gd name="T5" fmla="*/ 30 h 30"/>
                <a:gd name="T6" fmla="*/ 14 w 86"/>
                <a:gd name="T7" fmla="*/ 30 h 30"/>
                <a:gd name="T8" fmla="*/ 9 w 86"/>
                <a:gd name="T9" fmla="*/ 30 h 30"/>
                <a:gd name="T10" fmla="*/ 9 w 86"/>
                <a:gd name="T11" fmla="*/ 30 h 30"/>
                <a:gd name="T12" fmla="*/ 3 w 86"/>
                <a:gd name="T13" fmla="*/ 27 h 30"/>
                <a:gd name="T14" fmla="*/ 1 w 86"/>
                <a:gd name="T15" fmla="*/ 24 h 30"/>
                <a:gd name="T16" fmla="*/ 0 w 86"/>
                <a:gd name="T17" fmla="*/ 22 h 30"/>
                <a:gd name="T18" fmla="*/ 0 w 86"/>
                <a:gd name="T19" fmla="*/ 19 h 30"/>
                <a:gd name="T20" fmla="*/ 1 w 86"/>
                <a:gd name="T21" fmla="*/ 17 h 30"/>
                <a:gd name="T22" fmla="*/ 8 w 86"/>
                <a:gd name="T23" fmla="*/ 11 h 30"/>
                <a:gd name="T24" fmla="*/ 8 w 86"/>
                <a:gd name="T25" fmla="*/ 11 h 30"/>
                <a:gd name="T26" fmla="*/ 17 w 86"/>
                <a:gd name="T27" fmla="*/ 8 h 30"/>
                <a:gd name="T28" fmla="*/ 28 w 86"/>
                <a:gd name="T29" fmla="*/ 4 h 30"/>
                <a:gd name="T30" fmla="*/ 49 w 86"/>
                <a:gd name="T31" fmla="*/ 0 h 30"/>
                <a:gd name="T32" fmla="*/ 49 w 86"/>
                <a:gd name="T33" fmla="*/ 0 h 30"/>
                <a:gd name="T34" fmla="*/ 65 w 86"/>
                <a:gd name="T35" fmla="*/ 0 h 30"/>
                <a:gd name="T36" fmla="*/ 73 w 86"/>
                <a:gd name="T37" fmla="*/ 0 h 30"/>
                <a:gd name="T38" fmla="*/ 80 w 86"/>
                <a:gd name="T39" fmla="*/ 1 h 30"/>
                <a:gd name="T40" fmla="*/ 80 w 86"/>
                <a:gd name="T41" fmla="*/ 1 h 30"/>
                <a:gd name="T42" fmla="*/ 85 w 86"/>
                <a:gd name="T43" fmla="*/ 4 h 30"/>
                <a:gd name="T44" fmla="*/ 86 w 86"/>
                <a:gd name="T45" fmla="*/ 9 h 30"/>
                <a:gd name="T46" fmla="*/ 86 w 86"/>
                <a:gd name="T47" fmla="*/ 12 h 30"/>
                <a:gd name="T48" fmla="*/ 85 w 86"/>
                <a:gd name="T49" fmla="*/ 17 h 30"/>
                <a:gd name="T50" fmla="*/ 85 w 86"/>
                <a:gd name="T51" fmla="*/ 17 h 30"/>
                <a:gd name="T52" fmla="*/ 80 w 86"/>
                <a:gd name="T53" fmla="*/ 22 h 30"/>
                <a:gd name="T54" fmla="*/ 73 w 86"/>
                <a:gd name="T55" fmla="*/ 25 h 30"/>
                <a:gd name="T56" fmla="*/ 67 w 86"/>
                <a:gd name="T57" fmla="*/ 27 h 30"/>
                <a:gd name="T58" fmla="*/ 61 w 86"/>
                <a:gd name="T59" fmla="*/ 29 h 30"/>
                <a:gd name="T60" fmla="*/ 32 w 86"/>
                <a:gd name="T61" fmla="*/ 29 h 30"/>
                <a:gd name="T62" fmla="*/ 32 w 86"/>
                <a:gd name="T6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6" h="30">
                  <a:moveTo>
                    <a:pt x="32" y="29"/>
                  </a:moveTo>
                  <a:lnTo>
                    <a:pt x="32" y="29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3" y="27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65" y="0"/>
                  </a:lnTo>
                  <a:lnTo>
                    <a:pt x="73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5" y="4"/>
                  </a:lnTo>
                  <a:lnTo>
                    <a:pt x="86" y="9"/>
                  </a:lnTo>
                  <a:lnTo>
                    <a:pt x="86" y="12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22"/>
                  </a:lnTo>
                  <a:lnTo>
                    <a:pt x="73" y="25"/>
                  </a:lnTo>
                  <a:lnTo>
                    <a:pt x="67" y="27"/>
                  </a:lnTo>
                  <a:lnTo>
                    <a:pt x="61" y="29"/>
                  </a:lnTo>
                  <a:lnTo>
                    <a:pt x="32" y="29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2141538" y="2379663"/>
              <a:ext cx="166688" cy="233362"/>
            </a:xfrm>
            <a:custGeom>
              <a:avLst/>
              <a:gdLst>
                <a:gd name="T0" fmla="*/ 201 w 211"/>
                <a:gd name="T1" fmla="*/ 96 h 292"/>
                <a:gd name="T2" fmla="*/ 141 w 211"/>
                <a:gd name="T3" fmla="*/ 104 h 292"/>
                <a:gd name="T4" fmla="*/ 196 w 211"/>
                <a:gd name="T5" fmla="*/ 120 h 292"/>
                <a:gd name="T6" fmla="*/ 196 w 211"/>
                <a:gd name="T7" fmla="*/ 120 h 292"/>
                <a:gd name="T8" fmla="*/ 191 w 211"/>
                <a:gd name="T9" fmla="*/ 136 h 292"/>
                <a:gd name="T10" fmla="*/ 191 w 211"/>
                <a:gd name="T11" fmla="*/ 136 h 292"/>
                <a:gd name="T12" fmla="*/ 182 w 211"/>
                <a:gd name="T13" fmla="*/ 167 h 292"/>
                <a:gd name="T14" fmla="*/ 174 w 211"/>
                <a:gd name="T15" fmla="*/ 181 h 292"/>
                <a:gd name="T16" fmla="*/ 167 w 211"/>
                <a:gd name="T17" fmla="*/ 196 h 292"/>
                <a:gd name="T18" fmla="*/ 159 w 211"/>
                <a:gd name="T19" fmla="*/ 210 h 292"/>
                <a:gd name="T20" fmla="*/ 149 w 211"/>
                <a:gd name="T21" fmla="*/ 223 h 292"/>
                <a:gd name="T22" fmla="*/ 138 w 211"/>
                <a:gd name="T23" fmla="*/ 236 h 292"/>
                <a:gd name="T24" fmla="*/ 127 w 211"/>
                <a:gd name="T25" fmla="*/ 247 h 292"/>
                <a:gd name="T26" fmla="*/ 127 w 211"/>
                <a:gd name="T27" fmla="*/ 247 h 292"/>
                <a:gd name="T28" fmla="*/ 114 w 211"/>
                <a:gd name="T29" fmla="*/ 257 h 292"/>
                <a:gd name="T30" fmla="*/ 101 w 211"/>
                <a:gd name="T31" fmla="*/ 266 h 292"/>
                <a:gd name="T32" fmla="*/ 85 w 211"/>
                <a:gd name="T33" fmla="*/ 274 h 292"/>
                <a:gd name="T34" fmla="*/ 69 w 211"/>
                <a:gd name="T35" fmla="*/ 282 h 292"/>
                <a:gd name="T36" fmla="*/ 53 w 211"/>
                <a:gd name="T37" fmla="*/ 287 h 292"/>
                <a:gd name="T38" fmla="*/ 35 w 211"/>
                <a:gd name="T39" fmla="*/ 291 h 292"/>
                <a:gd name="T40" fmla="*/ 19 w 211"/>
                <a:gd name="T41" fmla="*/ 292 h 292"/>
                <a:gd name="T42" fmla="*/ 2 w 211"/>
                <a:gd name="T43" fmla="*/ 292 h 292"/>
                <a:gd name="T44" fmla="*/ 2 w 211"/>
                <a:gd name="T45" fmla="*/ 292 h 292"/>
                <a:gd name="T46" fmla="*/ 0 w 211"/>
                <a:gd name="T47" fmla="*/ 266 h 292"/>
                <a:gd name="T48" fmla="*/ 0 w 211"/>
                <a:gd name="T49" fmla="*/ 242 h 292"/>
                <a:gd name="T50" fmla="*/ 3 w 211"/>
                <a:gd name="T51" fmla="*/ 218 h 292"/>
                <a:gd name="T52" fmla="*/ 8 w 211"/>
                <a:gd name="T53" fmla="*/ 194 h 292"/>
                <a:gd name="T54" fmla="*/ 14 w 211"/>
                <a:gd name="T55" fmla="*/ 170 h 292"/>
                <a:gd name="T56" fmla="*/ 24 w 211"/>
                <a:gd name="T57" fmla="*/ 148 h 292"/>
                <a:gd name="T58" fmla="*/ 35 w 211"/>
                <a:gd name="T59" fmla="*/ 125 h 292"/>
                <a:gd name="T60" fmla="*/ 48 w 211"/>
                <a:gd name="T61" fmla="*/ 104 h 292"/>
                <a:gd name="T62" fmla="*/ 48 w 211"/>
                <a:gd name="T63" fmla="*/ 104 h 292"/>
                <a:gd name="T64" fmla="*/ 64 w 211"/>
                <a:gd name="T65" fmla="*/ 85 h 292"/>
                <a:gd name="T66" fmla="*/ 80 w 211"/>
                <a:gd name="T67" fmla="*/ 67 h 292"/>
                <a:gd name="T68" fmla="*/ 100 w 211"/>
                <a:gd name="T69" fmla="*/ 51 h 292"/>
                <a:gd name="T70" fmla="*/ 119 w 211"/>
                <a:gd name="T71" fmla="*/ 37 h 292"/>
                <a:gd name="T72" fmla="*/ 141 w 211"/>
                <a:gd name="T73" fmla="*/ 24 h 292"/>
                <a:gd name="T74" fmla="*/ 164 w 211"/>
                <a:gd name="T75" fmla="*/ 14 h 292"/>
                <a:gd name="T76" fmla="*/ 186 w 211"/>
                <a:gd name="T77" fmla="*/ 6 h 292"/>
                <a:gd name="T78" fmla="*/ 211 w 211"/>
                <a:gd name="T79" fmla="*/ 0 h 292"/>
                <a:gd name="T80" fmla="*/ 211 w 211"/>
                <a:gd name="T81" fmla="*/ 0 h 292"/>
                <a:gd name="T82" fmla="*/ 207 w 211"/>
                <a:gd name="T83" fmla="*/ 48 h 292"/>
                <a:gd name="T84" fmla="*/ 204 w 211"/>
                <a:gd name="T85" fmla="*/ 72 h 292"/>
                <a:gd name="T86" fmla="*/ 201 w 211"/>
                <a:gd name="T87" fmla="*/ 96 h 292"/>
                <a:gd name="T88" fmla="*/ 201 w 211"/>
                <a:gd name="T89" fmla="*/ 96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1" h="292">
                  <a:moveTo>
                    <a:pt x="201" y="96"/>
                  </a:moveTo>
                  <a:lnTo>
                    <a:pt x="141" y="104"/>
                  </a:lnTo>
                  <a:lnTo>
                    <a:pt x="196" y="120"/>
                  </a:lnTo>
                  <a:lnTo>
                    <a:pt x="196" y="120"/>
                  </a:lnTo>
                  <a:lnTo>
                    <a:pt x="191" y="136"/>
                  </a:lnTo>
                  <a:lnTo>
                    <a:pt x="191" y="136"/>
                  </a:lnTo>
                  <a:lnTo>
                    <a:pt x="182" y="167"/>
                  </a:lnTo>
                  <a:lnTo>
                    <a:pt x="174" y="181"/>
                  </a:lnTo>
                  <a:lnTo>
                    <a:pt x="167" y="196"/>
                  </a:lnTo>
                  <a:lnTo>
                    <a:pt x="159" y="210"/>
                  </a:lnTo>
                  <a:lnTo>
                    <a:pt x="149" y="223"/>
                  </a:lnTo>
                  <a:lnTo>
                    <a:pt x="138" y="236"/>
                  </a:lnTo>
                  <a:lnTo>
                    <a:pt x="127" y="247"/>
                  </a:lnTo>
                  <a:lnTo>
                    <a:pt x="127" y="247"/>
                  </a:lnTo>
                  <a:lnTo>
                    <a:pt x="114" y="257"/>
                  </a:lnTo>
                  <a:lnTo>
                    <a:pt x="101" y="266"/>
                  </a:lnTo>
                  <a:lnTo>
                    <a:pt x="85" y="274"/>
                  </a:lnTo>
                  <a:lnTo>
                    <a:pt x="69" y="282"/>
                  </a:lnTo>
                  <a:lnTo>
                    <a:pt x="53" y="287"/>
                  </a:lnTo>
                  <a:lnTo>
                    <a:pt x="35" y="291"/>
                  </a:lnTo>
                  <a:lnTo>
                    <a:pt x="19" y="292"/>
                  </a:lnTo>
                  <a:lnTo>
                    <a:pt x="2" y="292"/>
                  </a:lnTo>
                  <a:lnTo>
                    <a:pt x="2" y="292"/>
                  </a:lnTo>
                  <a:lnTo>
                    <a:pt x="0" y="266"/>
                  </a:lnTo>
                  <a:lnTo>
                    <a:pt x="0" y="242"/>
                  </a:lnTo>
                  <a:lnTo>
                    <a:pt x="3" y="218"/>
                  </a:lnTo>
                  <a:lnTo>
                    <a:pt x="8" y="194"/>
                  </a:lnTo>
                  <a:lnTo>
                    <a:pt x="14" y="170"/>
                  </a:lnTo>
                  <a:lnTo>
                    <a:pt x="24" y="148"/>
                  </a:lnTo>
                  <a:lnTo>
                    <a:pt x="35" y="125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64" y="85"/>
                  </a:lnTo>
                  <a:lnTo>
                    <a:pt x="80" y="67"/>
                  </a:lnTo>
                  <a:lnTo>
                    <a:pt x="100" y="51"/>
                  </a:lnTo>
                  <a:lnTo>
                    <a:pt x="119" y="37"/>
                  </a:lnTo>
                  <a:lnTo>
                    <a:pt x="141" y="24"/>
                  </a:lnTo>
                  <a:lnTo>
                    <a:pt x="164" y="14"/>
                  </a:lnTo>
                  <a:lnTo>
                    <a:pt x="186" y="6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7" y="48"/>
                  </a:lnTo>
                  <a:lnTo>
                    <a:pt x="204" y="72"/>
                  </a:lnTo>
                  <a:lnTo>
                    <a:pt x="201" y="96"/>
                  </a:lnTo>
                  <a:lnTo>
                    <a:pt x="201" y="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2176463" y="2649538"/>
              <a:ext cx="211138" cy="176212"/>
            </a:xfrm>
            <a:custGeom>
              <a:avLst/>
              <a:gdLst>
                <a:gd name="T0" fmla="*/ 265 w 265"/>
                <a:gd name="T1" fmla="*/ 3 h 221"/>
                <a:gd name="T2" fmla="*/ 265 w 265"/>
                <a:gd name="T3" fmla="*/ 3 h 221"/>
                <a:gd name="T4" fmla="*/ 249 w 265"/>
                <a:gd name="T5" fmla="*/ 46 h 221"/>
                <a:gd name="T6" fmla="*/ 239 w 265"/>
                <a:gd name="T7" fmla="*/ 67 h 221"/>
                <a:gd name="T8" fmla="*/ 228 w 265"/>
                <a:gd name="T9" fmla="*/ 86 h 221"/>
                <a:gd name="T10" fmla="*/ 217 w 265"/>
                <a:gd name="T11" fmla="*/ 106 h 221"/>
                <a:gd name="T12" fmla="*/ 204 w 265"/>
                <a:gd name="T13" fmla="*/ 125 h 221"/>
                <a:gd name="T14" fmla="*/ 191 w 265"/>
                <a:gd name="T15" fmla="*/ 143 h 221"/>
                <a:gd name="T16" fmla="*/ 175 w 265"/>
                <a:gd name="T17" fmla="*/ 160 h 221"/>
                <a:gd name="T18" fmla="*/ 175 w 265"/>
                <a:gd name="T19" fmla="*/ 160 h 221"/>
                <a:gd name="T20" fmla="*/ 164 w 265"/>
                <a:gd name="T21" fmla="*/ 171 h 221"/>
                <a:gd name="T22" fmla="*/ 153 w 265"/>
                <a:gd name="T23" fmla="*/ 183 h 221"/>
                <a:gd name="T24" fmla="*/ 140 w 265"/>
                <a:gd name="T25" fmla="*/ 192 h 221"/>
                <a:gd name="T26" fmla="*/ 125 w 265"/>
                <a:gd name="T27" fmla="*/ 200 h 221"/>
                <a:gd name="T28" fmla="*/ 98 w 265"/>
                <a:gd name="T29" fmla="*/ 151 h 221"/>
                <a:gd name="T30" fmla="*/ 103 w 265"/>
                <a:gd name="T31" fmla="*/ 210 h 221"/>
                <a:gd name="T32" fmla="*/ 103 w 265"/>
                <a:gd name="T33" fmla="*/ 210 h 221"/>
                <a:gd name="T34" fmla="*/ 90 w 265"/>
                <a:gd name="T35" fmla="*/ 215 h 221"/>
                <a:gd name="T36" fmla="*/ 77 w 265"/>
                <a:gd name="T37" fmla="*/ 218 h 221"/>
                <a:gd name="T38" fmla="*/ 64 w 265"/>
                <a:gd name="T39" fmla="*/ 221 h 221"/>
                <a:gd name="T40" fmla="*/ 51 w 265"/>
                <a:gd name="T41" fmla="*/ 221 h 221"/>
                <a:gd name="T42" fmla="*/ 39 w 265"/>
                <a:gd name="T43" fmla="*/ 221 h 221"/>
                <a:gd name="T44" fmla="*/ 26 w 265"/>
                <a:gd name="T45" fmla="*/ 221 h 221"/>
                <a:gd name="T46" fmla="*/ 13 w 265"/>
                <a:gd name="T47" fmla="*/ 218 h 221"/>
                <a:gd name="T48" fmla="*/ 0 w 265"/>
                <a:gd name="T49" fmla="*/ 215 h 221"/>
                <a:gd name="T50" fmla="*/ 0 w 265"/>
                <a:gd name="T51" fmla="*/ 215 h 221"/>
                <a:gd name="T52" fmla="*/ 2 w 265"/>
                <a:gd name="T53" fmla="*/ 191 h 221"/>
                <a:gd name="T54" fmla="*/ 6 w 265"/>
                <a:gd name="T55" fmla="*/ 168 h 221"/>
                <a:gd name="T56" fmla="*/ 14 w 265"/>
                <a:gd name="T57" fmla="*/ 144 h 221"/>
                <a:gd name="T58" fmla="*/ 24 w 265"/>
                <a:gd name="T59" fmla="*/ 123 h 221"/>
                <a:gd name="T60" fmla="*/ 37 w 265"/>
                <a:gd name="T61" fmla="*/ 102 h 221"/>
                <a:gd name="T62" fmla="*/ 51 w 265"/>
                <a:gd name="T63" fmla="*/ 83 h 221"/>
                <a:gd name="T64" fmla="*/ 67 w 265"/>
                <a:gd name="T65" fmla="*/ 66 h 221"/>
                <a:gd name="T66" fmla="*/ 85 w 265"/>
                <a:gd name="T67" fmla="*/ 49 h 221"/>
                <a:gd name="T68" fmla="*/ 85 w 265"/>
                <a:gd name="T69" fmla="*/ 49 h 221"/>
                <a:gd name="T70" fmla="*/ 104 w 265"/>
                <a:gd name="T71" fmla="*/ 35 h 221"/>
                <a:gd name="T72" fmla="*/ 125 w 265"/>
                <a:gd name="T73" fmla="*/ 24 h 221"/>
                <a:gd name="T74" fmla="*/ 148 w 265"/>
                <a:gd name="T75" fmla="*/ 14 h 221"/>
                <a:gd name="T76" fmla="*/ 170 w 265"/>
                <a:gd name="T77" fmla="*/ 6 h 221"/>
                <a:gd name="T78" fmla="*/ 194 w 265"/>
                <a:gd name="T79" fmla="*/ 1 h 221"/>
                <a:gd name="T80" fmla="*/ 219 w 265"/>
                <a:gd name="T81" fmla="*/ 0 h 221"/>
                <a:gd name="T82" fmla="*/ 243 w 265"/>
                <a:gd name="T83" fmla="*/ 0 h 221"/>
                <a:gd name="T84" fmla="*/ 265 w 265"/>
                <a:gd name="T85" fmla="*/ 3 h 221"/>
                <a:gd name="T86" fmla="*/ 265 w 265"/>
                <a:gd name="T87" fmla="*/ 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5" h="221">
                  <a:moveTo>
                    <a:pt x="265" y="3"/>
                  </a:moveTo>
                  <a:lnTo>
                    <a:pt x="265" y="3"/>
                  </a:lnTo>
                  <a:lnTo>
                    <a:pt x="249" y="46"/>
                  </a:lnTo>
                  <a:lnTo>
                    <a:pt x="239" y="67"/>
                  </a:lnTo>
                  <a:lnTo>
                    <a:pt x="228" y="86"/>
                  </a:lnTo>
                  <a:lnTo>
                    <a:pt x="217" y="106"/>
                  </a:lnTo>
                  <a:lnTo>
                    <a:pt x="204" y="125"/>
                  </a:lnTo>
                  <a:lnTo>
                    <a:pt x="191" y="143"/>
                  </a:lnTo>
                  <a:lnTo>
                    <a:pt x="175" y="160"/>
                  </a:lnTo>
                  <a:lnTo>
                    <a:pt x="175" y="160"/>
                  </a:lnTo>
                  <a:lnTo>
                    <a:pt x="164" y="171"/>
                  </a:lnTo>
                  <a:lnTo>
                    <a:pt x="153" y="183"/>
                  </a:lnTo>
                  <a:lnTo>
                    <a:pt x="140" y="192"/>
                  </a:lnTo>
                  <a:lnTo>
                    <a:pt x="125" y="200"/>
                  </a:lnTo>
                  <a:lnTo>
                    <a:pt x="98" y="151"/>
                  </a:lnTo>
                  <a:lnTo>
                    <a:pt x="103" y="210"/>
                  </a:lnTo>
                  <a:lnTo>
                    <a:pt x="103" y="210"/>
                  </a:lnTo>
                  <a:lnTo>
                    <a:pt x="90" y="215"/>
                  </a:lnTo>
                  <a:lnTo>
                    <a:pt x="77" y="218"/>
                  </a:lnTo>
                  <a:lnTo>
                    <a:pt x="64" y="221"/>
                  </a:lnTo>
                  <a:lnTo>
                    <a:pt x="51" y="221"/>
                  </a:lnTo>
                  <a:lnTo>
                    <a:pt x="39" y="221"/>
                  </a:lnTo>
                  <a:lnTo>
                    <a:pt x="26" y="221"/>
                  </a:lnTo>
                  <a:lnTo>
                    <a:pt x="13" y="218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2" y="191"/>
                  </a:lnTo>
                  <a:lnTo>
                    <a:pt x="6" y="168"/>
                  </a:lnTo>
                  <a:lnTo>
                    <a:pt x="14" y="144"/>
                  </a:lnTo>
                  <a:lnTo>
                    <a:pt x="24" y="123"/>
                  </a:lnTo>
                  <a:lnTo>
                    <a:pt x="37" y="102"/>
                  </a:lnTo>
                  <a:lnTo>
                    <a:pt x="51" y="83"/>
                  </a:lnTo>
                  <a:lnTo>
                    <a:pt x="67" y="66"/>
                  </a:lnTo>
                  <a:lnTo>
                    <a:pt x="85" y="49"/>
                  </a:lnTo>
                  <a:lnTo>
                    <a:pt x="85" y="49"/>
                  </a:lnTo>
                  <a:lnTo>
                    <a:pt x="104" y="35"/>
                  </a:lnTo>
                  <a:lnTo>
                    <a:pt x="125" y="24"/>
                  </a:lnTo>
                  <a:lnTo>
                    <a:pt x="148" y="14"/>
                  </a:lnTo>
                  <a:lnTo>
                    <a:pt x="170" y="6"/>
                  </a:lnTo>
                  <a:lnTo>
                    <a:pt x="194" y="1"/>
                  </a:lnTo>
                  <a:lnTo>
                    <a:pt x="219" y="0"/>
                  </a:lnTo>
                  <a:lnTo>
                    <a:pt x="243" y="0"/>
                  </a:lnTo>
                  <a:lnTo>
                    <a:pt x="265" y="3"/>
                  </a:lnTo>
                  <a:lnTo>
                    <a:pt x="265" y="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23"/>
            <p:cNvSpPr/>
            <p:nvPr/>
          </p:nvSpPr>
          <p:spPr bwMode="auto">
            <a:xfrm>
              <a:off x="2095500" y="2713038"/>
              <a:ext cx="182563" cy="339725"/>
            </a:xfrm>
            <a:custGeom>
              <a:avLst/>
              <a:gdLst>
                <a:gd name="T0" fmla="*/ 16 w 230"/>
                <a:gd name="T1" fmla="*/ 429 h 429"/>
                <a:gd name="T2" fmla="*/ 0 w 230"/>
                <a:gd name="T3" fmla="*/ 429 h 429"/>
                <a:gd name="T4" fmla="*/ 0 w 230"/>
                <a:gd name="T5" fmla="*/ 429 h 429"/>
                <a:gd name="T6" fmla="*/ 2 w 230"/>
                <a:gd name="T7" fmla="*/ 398 h 429"/>
                <a:gd name="T8" fmla="*/ 7 w 230"/>
                <a:gd name="T9" fmla="*/ 366 h 429"/>
                <a:gd name="T10" fmla="*/ 11 w 230"/>
                <a:gd name="T11" fmla="*/ 335 h 429"/>
                <a:gd name="T12" fmla="*/ 18 w 230"/>
                <a:gd name="T13" fmla="*/ 305 h 429"/>
                <a:gd name="T14" fmla="*/ 27 w 230"/>
                <a:gd name="T15" fmla="*/ 276 h 429"/>
                <a:gd name="T16" fmla="*/ 37 w 230"/>
                <a:gd name="T17" fmla="*/ 246 h 429"/>
                <a:gd name="T18" fmla="*/ 48 w 230"/>
                <a:gd name="T19" fmla="*/ 218 h 429"/>
                <a:gd name="T20" fmla="*/ 63 w 230"/>
                <a:gd name="T21" fmla="*/ 189 h 429"/>
                <a:gd name="T22" fmla="*/ 77 w 230"/>
                <a:gd name="T23" fmla="*/ 162 h 429"/>
                <a:gd name="T24" fmla="*/ 93 w 230"/>
                <a:gd name="T25" fmla="*/ 136 h 429"/>
                <a:gd name="T26" fmla="*/ 111 w 230"/>
                <a:gd name="T27" fmla="*/ 111 h 429"/>
                <a:gd name="T28" fmla="*/ 130 w 230"/>
                <a:gd name="T29" fmla="*/ 87 h 429"/>
                <a:gd name="T30" fmla="*/ 151 w 230"/>
                <a:gd name="T31" fmla="*/ 63 h 429"/>
                <a:gd name="T32" fmla="*/ 174 w 230"/>
                <a:gd name="T33" fmla="*/ 40 h 429"/>
                <a:gd name="T34" fmla="*/ 196 w 230"/>
                <a:gd name="T35" fmla="*/ 19 h 429"/>
                <a:gd name="T36" fmla="*/ 220 w 230"/>
                <a:gd name="T37" fmla="*/ 0 h 429"/>
                <a:gd name="T38" fmla="*/ 230 w 230"/>
                <a:gd name="T39" fmla="*/ 13 h 429"/>
                <a:gd name="T40" fmla="*/ 230 w 230"/>
                <a:gd name="T41" fmla="*/ 13 h 429"/>
                <a:gd name="T42" fmla="*/ 206 w 230"/>
                <a:gd name="T43" fmla="*/ 30 h 429"/>
                <a:gd name="T44" fmla="*/ 183 w 230"/>
                <a:gd name="T45" fmla="*/ 51 h 429"/>
                <a:gd name="T46" fmla="*/ 162 w 230"/>
                <a:gd name="T47" fmla="*/ 74 h 429"/>
                <a:gd name="T48" fmla="*/ 142 w 230"/>
                <a:gd name="T49" fmla="*/ 96 h 429"/>
                <a:gd name="T50" fmla="*/ 124 w 230"/>
                <a:gd name="T51" fmla="*/ 120 h 429"/>
                <a:gd name="T52" fmla="*/ 106 w 230"/>
                <a:gd name="T53" fmla="*/ 144 h 429"/>
                <a:gd name="T54" fmla="*/ 90 w 230"/>
                <a:gd name="T55" fmla="*/ 170 h 429"/>
                <a:gd name="T56" fmla="*/ 76 w 230"/>
                <a:gd name="T57" fmla="*/ 196 h 429"/>
                <a:gd name="T58" fmla="*/ 63 w 230"/>
                <a:gd name="T59" fmla="*/ 223 h 429"/>
                <a:gd name="T60" fmla="*/ 52 w 230"/>
                <a:gd name="T61" fmla="*/ 252 h 429"/>
                <a:gd name="T62" fmla="*/ 42 w 230"/>
                <a:gd name="T63" fmla="*/ 281 h 429"/>
                <a:gd name="T64" fmla="*/ 32 w 230"/>
                <a:gd name="T65" fmla="*/ 310 h 429"/>
                <a:gd name="T66" fmla="*/ 26 w 230"/>
                <a:gd name="T67" fmla="*/ 339 h 429"/>
                <a:gd name="T68" fmla="*/ 21 w 230"/>
                <a:gd name="T69" fmla="*/ 369 h 429"/>
                <a:gd name="T70" fmla="*/ 18 w 230"/>
                <a:gd name="T71" fmla="*/ 398 h 429"/>
                <a:gd name="T72" fmla="*/ 16 w 230"/>
                <a:gd name="T73" fmla="*/ 429 h 429"/>
                <a:gd name="T74" fmla="*/ 16 w 230"/>
                <a:gd name="T75" fmla="*/ 429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0" h="429">
                  <a:moveTo>
                    <a:pt x="16" y="429"/>
                  </a:moveTo>
                  <a:lnTo>
                    <a:pt x="0" y="429"/>
                  </a:lnTo>
                  <a:lnTo>
                    <a:pt x="0" y="429"/>
                  </a:lnTo>
                  <a:lnTo>
                    <a:pt x="2" y="398"/>
                  </a:lnTo>
                  <a:lnTo>
                    <a:pt x="7" y="366"/>
                  </a:lnTo>
                  <a:lnTo>
                    <a:pt x="11" y="335"/>
                  </a:lnTo>
                  <a:lnTo>
                    <a:pt x="18" y="305"/>
                  </a:lnTo>
                  <a:lnTo>
                    <a:pt x="27" y="276"/>
                  </a:lnTo>
                  <a:lnTo>
                    <a:pt x="37" y="246"/>
                  </a:lnTo>
                  <a:lnTo>
                    <a:pt x="48" y="218"/>
                  </a:lnTo>
                  <a:lnTo>
                    <a:pt x="63" y="189"/>
                  </a:lnTo>
                  <a:lnTo>
                    <a:pt x="77" y="162"/>
                  </a:lnTo>
                  <a:lnTo>
                    <a:pt x="93" y="136"/>
                  </a:lnTo>
                  <a:lnTo>
                    <a:pt x="111" y="111"/>
                  </a:lnTo>
                  <a:lnTo>
                    <a:pt x="130" y="87"/>
                  </a:lnTo>
                  <a:lnTo>
                    <a:pt x="151" y="63"/>
                  </a:lnTo>
                  <a:lnTo>
                    <a:pt x="174" y="40"/>
                  </a:lnTo>
                  <a:lnTo>
                    <a:pt x="196" y="19"/>
                  </a:lnTo>
                  <a:lnTo>
                    <a:pt x="220" y="0"/>
                  </a:lnTo>
                  <a:lnTo>
                    <a:pt x="230" y="13"/>
                  </a:lnTo>
                  <a:lnTo>
                    <a:pt x="230" y="13"/>
                  </a:lnTo>
                  <a:lnTo>
                    <a:pt x="206" y="30"/>
                  </a:lnTo>
                  <a:lnTo>
                    <a:pt x="183" y="51"/>
                  </a:lnTo>
                  <a:lnTo>
                    <a:pt x="162" y="74"/>
                  </a:lnTo>
                  <a:lnTo>
                    <a:pt x="142" y="96"/>
                  </a:lnTo>
                  <a:lnTo>
                    <a:pt x="124" y="120"/>
                  </a:lnTo>
                  <a:lnTo>
                    <a:pt x="106" y="144"/>
                  </a:lnTo>
                  <a:lnTo>
                    <a:pt x="90" y="170"/>
                  </a:lnTo>
                  <a:lnTo>
                    <a:pt x="76" y="196"/>
                  </a:lnTo>
                  <a:lnTo>
                    <a:pt x="63" y="223"/>
                  </a:lnTo>
                  <a:lnTo>
                    <a:pt x="52" y="252"/>
                  </a:lnTo>
                  <a:lnTo>
                    <a:pt x="42" y="281"/>
                  </a:lnTo>
                  <a:lnTo>
                    <a:pt x="32" y="310"/>
                  </a:lnTo>
                  <a:lnTo>
                    <a:pt x="26" y="339"/>
                  </a:lnTo>
                  <a:lnTo>
                    <a:pt x="21" y="369"/>
                  </a:lnTo>
                  <a:lnTo>
                    <a:pt x="18" y="398"/>
                  </a:lnTo>
                  <a:lnTo>
                    <a:pt x="16" y="429"/>
                  </a:lnTo>
                  <a:lnTo>
                    <a:pt x="16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24"/>
            <p:cNvSpPr/>
            <p:nvPr/>
          </p:nvSpPr>
          <p:spPr bwMode="auto">
            <a:xfrm>
              <a:off x="1984375" y="2478088"/>
              <a:ext cx="234950" cy="568325"/>
            </a:xfrm>
            <a:custGeom>
              <a:avLst/>
              <a:gdLst>
                <a:gd name="T0" fmla="*/ 102 w 296"/>
                <a:gd name="T1" fmla="*/ 716 h 716"/>
                <a:gd name="T2" fmla="*/ 66 w 296"/>
                <a:gd name="T3" fmla="*/ 643 h 716"/>
                <a:gd name="T4" fmla="*/ 37 w 296"/>
                <a:gd name="T5" fmla="*/ 576 h 716"/>
                <a:gd name="T6" fmla="*/ 18 w 296"/>
                <a:gd name="T7" fmla="*/ 508 h 716"/>
                <a:gd name="T8" fmla="*/ 5 w 296"/>
                <a:gd name="T9" fmla="*/ 443 h 716"/>
                <a:gd name="T10" fmla="*/ 0 w 296"/>
                <a:gd name="T11" fmla="*/ 375 h 716"/>
                <a:gd name="T12" fmla="*/ 4 w 296"/>
                <a:gd name="T13" fmla="*/ 306 h 716"/>
                <a:gd name="T14" fmla="*/ 13 w 296"/>
                <a:gd name="T15" fmla="*/ 232 h 716"/>
                <a:gd name="T16" fmla="*/ 29 w 296"/>
                <a:gd name="T17" fmla="*/ 154 h 716"/>
                <a:gd name="T18" fmla="*/ 44 w 296"/>
                <a:gd name="T19" fmla="*/ 157 h 716"/>
                <a:gd name="T20" fmla="*/ 28 w 296"/>
                <a:gd name="T21" fmla="*/ 231 h 716"/>
                <a:gd name="T22" fmla="*/ 18 w 296"/>
                <a:gd name="T23" fmla="*/ 300 h 716"/>
                <a:gd name="T24" fmla="*/ 15 w 296"/>
                <a:gd name="T25" fmla="*/ 364 h 716"/>
                <a:gd name="T26" fmla="*/ 18 w 296"/>
                <a:gd name="T27" fmla="*/ 427 h 716"/>
                <a:gd name="T28" fmla="*/ 29 w 296"/>
                <a:gd name="T29" fmla="*/ 489 h 716"/>
                <a:gd name="T30" fmla="*/ 45 w 296"/>
                <a:gd name="T31" fmla="*/ 550 h 716"/>
                <a:gd name="T32" fmla="*/ 69 w 296"/>
                <a:gd name="T33" fmla="*/ 613 h 716"/>
                <a:gd name="T34" fmla="*/ 100 w 296"/>
                <a:gd name="T35" fmla="*/ 679 h 716"/>
                <a:gd name="T36" fmla="*/ 98 w 296"/>
                <a:gd name="T37" fmla="*/ 634 h 716"/>
                <a:gd name="T38" fmla="*/ 103 w 296"/>
                <a:gd name="T39" fmla="*/ 545 h 716"/>
                <a:gd name="T40" fmla="*/ 113 w 296"/>
                <a:gd name="T41" fmla="*/ 455 h 716"/>
                <a:gd name="T42" fmla="*/ 130 w 296"/>
                <a:gd name="T43" fmla="*/ 369 h 716"/>
                <a:gd name="T44" fmla="*/ 153 w 296"/>
                <a:gd name="T45" fmla="*/ 282 h 716"/>
                <a:gd name="T46" fmla="*/ 182 w 296"/>
                <a:gd name="T47" fmla="*/ 199 h 716"/>
                <a:gd name="T48" fmla="*/ 217 w 296"/>
                <a:gd name="T49" fmla="*/ 117 h 716"/>
                <a:gd name="T50" fmla="*/ 259 w 296"/>
                <a:gd name="T51" fmla="*/ 38 h 716"/>
                <a:gd name="T52" fmla="*/ 296 w 296"/>
                <a:gd name="T53" fmla="*/ 8 h 716"/>
                <a:gd name="T54" fmla="*/ 272 w 296"/>
                <a:gd name="T55" fmla="*/ 46 h 716"/>
                <a:gd name="T56" fmla="*/ 229 w 296"/>
                <a:gd name="T57" fmla="*/ 128 h 716"/>
                <a:gd name="T58" fmla="*/ 193 w 296"/>
                <a:gd name="T59" fmla="*/ 213 h 716"/>
                <a:gd name="T60" fmla="*/ 163 w 296"/>
                <a:gd name="T61" fmla="*/ 301 h 716"/>
                <a:gd name="T62" fmla="*/ 140 w 296"/>
                <a:gd name="T63" fmla="*/ 390 h 716"/>
                <a:gd name="T64" fmla="*/ 124 w 296"/>
                <a:gd name="T65" fmla="*/ 481 h 716"/>
                <a:gd name="T66" fmla="*/ 116 w 296"/>
                <a:gd name="T67" fmla="*/ 573 h 716"/>
                <a:gd name="T68" fmla="*/ 114 w 296"/>
                <a:gd name="T69" fmla="*/ 666 h 716"/>
                <a:gd name="T70" fmla="*/ 102 w 296"/>
                <a:gd name="T71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6" h="716">
                  <a:moveTo>
                    <a:pt x="102" y="716"/>
                  </a:moveTo>
                  <a:lnTo>
                    <a:pt x="102" y="716"/>
                  </a:lnTo>
                  <a:lnTo>
                    <a:pt x="82" y="679"/>
                  </a:lnTo>
                  <a:lnTo>
                    <a:pt x="66" y="643"/>
                  </a:lnTo>
                  <a:lnTo>
                    <a:pt x="50" y="610"/>
                  </a:lnTo>
                  <a:lnTo>
                    <a:pt x="37" y="576"/>
                  </a:lnTo>
                  <a:lnTo>
                    <a:pt x="26" y="542"/>
                  </a:lnTo>
                  <a:lnTo>
                    <a:pt x="18" y="508"/>
                  </a:lnTo>
                  <a:lnTo>
                    <a:pt x="10" y="476"/>
                  </a:lnTo>
                  <a:lnTo>
                    <a:pt x="5" y="443"/>
                  </a:lnTo>
                  <a:lnTo>
                    <a:pt x="2" y="409"/>
                  </a:lnTo>
                  <a:lnTo>
                    <a:pt x="0" y="375"/>
                  </a:lnTo>
                  <a:lnTo>
                    <a:pt x="0" y="342"/>
                  </a:lnTo>
                  <a:lnTo>
                    <a:pt x="4" y="306"/>
                  </a:lnTo>
                  <a:lnTo>
                    <a:pt x="7" y="269"/>
                  </a:lnTo>
                  <a:lnTo>
                    <a:pt x="13" y="232"/>
                  </a:lnTo>
                  <a:lnTo>
                    <a:pt x="20" y="194"/>
                  </a:lnTo>
                  <a:lnTo>
                    <a:pt x="29" y="154"/>
                  </a:lnTo>
                  <a:lnTo>
                    <a:pt x="44" y="157"/>
                  </a:lnTo>
                  <a:lnTo>
                    <a:pt x="44" y="157"/>
                  </a:lnTo>
                  <a:lnTo>
                    <a:pt x="36" y="194"/>
                  </a:lnTo>
                  <a:lnTo>
                    <a:pt x="28" y="231"/>
                  </a:lnTo>
                  <a:lnTo>
                    <a:pt x="23" y="264"/>
                  </a:lnTo>
                  <a:lnTo>
                    <a:pt x="18" y="300"/>
                  </a:lnTo>
                  <a:lnTo>
                    <a:pt x="16" y="332"/>
                  </a:lnTo>
                  <a:lnTo>
                    <a:pt x="15" y="364"/>
                  </a:lnTo>
                  <a:lnTo>
                    <a:pt x="16" y="396"/>
                  </a:lnTo>
                  <a:lnTo>
                    <a:pt x="18" y="427"/>
                  </a:lnTo>
                  <a:lnTo>
                    <a:pt x="23" y="459"/>
                  </a:lnTo>
                  <a:lnTo>
                    <a:pt x="29" y="489"/>
                  </a:lnTo>
                  <a:lnTo>
                    <a:pt x="36" y="520"/>
                  </a:lnTo>
                  <a:lnTo>
                    <a:pt x="45" y="550"/>
                  </a:lnTo>
                  <a:lnTo>
                    <a:pt x="57" y="582"/>
                  </a:lnTo>
                  <a:lnTo>
                    <a:pt x="69" y="613"/>
                  </a:lnTo>
                  <a:lnTo>
                    <a:pt x="84" y="645"/>
                  </a:lnTo>
                  <a:lnTo>
                    <a:pt x="100" y="679"/>
                  </a:lnTo>
                  <a:lnTo>
                    <a:pt x="100" y="679"/>
                  </a:lnTo>
                  <a:lnTo>
                    <a:pt x="98" y="634"/>
                  </a:lnTo>
                  <a:lnTo>
                    <a:pt x="100" y="589"/>
                  </a:lnTo>
                  <a:lnTo>
                    <a:pt x="103" y="545"/>
                  </a:lnTo>
                  <a:lnTo>
                    <a:pt x="106" y="500"/>
                  </a:lnTo>
                  <a:lnTo>
                    <a:pt x="113" y="455"/>
                  </a:lnTo>
                  <a:lnTo>
                    <a:pt x="121" y="412"/>
                  </a:lnTo>
                  <a:lnTo>
                    <a:pt x="130" y="369"/>
                  </a:lnTo>
                  <a:lnTo>
                    <a:pt x="140" y="325"/>
                  </a:lnTo>
                  <a:lnTo>
                    <a:pt x="153" y="282"/>
                  </a:lnTo>
                  <a:lnTo>
                    <a:pt x="167" y="240"/>
                  </a:lnTo>
                  <a:lnTo>
                    <a:pt x="182" y="199"/>
                  </a:lnTo>
                  <a:lnTo>
                    <a:pt x="200" y="157"/>
                  </a:lnTo>
                  <a:lnTo>
                    <a:pt x="217" y="117"/>
                  </a:lnTo>
                  <a:lnTo>
                    <a:pt x="238" y="77"/>
                  </a:lnTo>
                  <a:lnTo>
                    <a:pt x="259" y="38"/>
                  </a:lnTo>
                  <a:lnTo>
                    <a:pt x="283" y="0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72" y="46"/>
                  </a:lnTo>
                  <a:lnTo>
                    <a:pt x="249" y="88"/>
                  </a:lnTo>
                  <a:lnTo>
                    <a:pt x="229" y="128"/>
                  </a:lnTo>
                  <a:lnTo>
                    <a:pt x="209" y="171"/>
                  </a:lnTo>
                  <a:lnTo>
                    <a:pt x="193" y="213"/>
                  </a:lnTo>
                  <a:lnTo>
                    <a:pt x="177" y="256"/>
                  </a:lnTo>
                  <a:lnTo>
                    <a:pt x="163" y="301"/>
                  </a:lnTo>
                  <a:lnTo>
                    <a:pt x="151" y="345"/>
                  </a:lnTo>
                  <a:lnTo>
                    <a:pt x="140" y="390"/>
                  </a:lnTo>
                  <a:lnTo>
                    <a:pt x="132" y="436"/>
                  </a:lnTo>
                  <a:lnTo>
                    <a:pt x="124" y="481"/>
                  </a:lnTo>
                  <a:lnTo>
                    <a:pt x="119" y="528"/>
                  </a:lnTo>
                  <a:lnTo>
                    <a:pt x="116" y="573"/>
                  </a:lnTo>
                  <a:lnTo>
                    <a:pt x="114" y="619"/>
                  </a:lnTo>
                  <a:lnTo>
                    <a:pt x="114" y="666"/>
                  </a:lnTo>
                  <a:lnTo>
                    <a:pt x="116" y="711"/>
                  </a:lnTo>
                  <a:lnTo>
                    <a:pt x="102" y="7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4" name="Freeform 25"/>
            <p:cNvSpPr/>
            <p:nvPr/>
          </p:nvSpPr>
          <p:spPr bwMode="auto">
            <a:xfrm>
              <a:off x="1790700" y="3068638"/>
              <a:ext cx="596900" cy="519112"/>
            </a:xfrm>
            <a:custGeom>
              <a:avLst/>
              <a:gdLst>
                <a:gd name="T0" fmla="*/ 752 w 752"/>
                <a:gd name="T1" fmla="*/ 327 h 655"/>
                <a:gd name="T2" fmla="*/ 751 w 752"/>
                <a:gd name="T3" fmla="*/ 361 h 655"/>
                <a:gd name="T4" fmla="*/ 734 w 752"/>
                <a:gd name="T5" fmla="*/ 424 h 655"/>
                <a:gd name="T6" fmla="*/ 707 w 752"/>
                <a:gd name="T7" fmla="*/ 483 h 655"/>
                <a:gd name="T8" fmla="*/ 665 w 752"/>
                <a:gd name="T9" fmla="*/ 536 h 655"/>
                <a:gd name="T10" fmla="*/ 616 w 752"/>
                <a:gd name="T11" fmla="*/ 579 h 655"/>
                <a:gd name="T12" fmla="*/ 554 w 752"/>
                <a:gd name="T13" fmla="*/ 615 h 655"/>
                <a:gd name="T14" fmla="*/ 489 w 752"/>
                <a:gd name="T15" fmla="*/ 640 h 655"/>
                <a:gd name="T16" fmla="*/ 415 w 752"/>
                <a:gd name="T17" fmla="*/ 653 h 655"/>
                <a:gd name="T18" fmla="*/ 376 w 752"/>
                <a:gd name="T19" fmla="*/ 655 h 655"/>
                <a:gd name="T20" fmla="*/ 301 w 752"/>
                <a:gd name="T21" fmla="*/ 648 h 655"/>
                <a:gd name="T22" fmla="*/ 230 w 752"/>
                <a:gd name="T23" fmla="*/ 629 h 655"/>
                <a:gd name="T24" fmla="*/ 166 w 752"/>
                <a:gd name="T25" fmla="*/ 599 h 655"/>
                <a:gd name="T26" fmla="*/ 111 w 752"/>
                <a:gd name="T27" fmla="*/ 558 h 655"/>
                <a:gd name="T28" fmla="*/ 64 w 752"/>
                <a:gd name="T29" fmla="*/ 510 h 655"/>
                <a:gd name="T30" fmla="*/ 31 w 752"/>
                <a:gd name="T31" fmla="*/ 454 h 655"/>
                <a:gd name="T32" fmla="*/ 8 w 752"/>
                <a:gd name="T33" fmla="*/ 393 h 655"/>
                <a:gd name="T34" fmla="*/ 0 w 752"/>
                <a:gd name="T35" fmla="*/ 343 h 655"/>
                <a:gd name="T36" fmla="*/ 0 w 752"/>
                <a:gd name="T37" fmla="*/ 327 h 655"/>
                <a:gd name="T38" fmla="*/ 2 w 752"/>
                <a:gd name="T39" fmla="*/ 294 h 655"/>
                <a:gd name="T40" fmla="*/ 18 w 752"/>
                <a:gd name="T41" fmla="*/ 229 h 655"/>
                <a:gd name="T42" fmla="*/ 45 w 752"/>
                <a:gd name="T43" fmla="*/ 170 h 655"/>
                <a:gd name="T44" fmla="*/ 87 w 752"/>
                <a:gd name="T45" fmla="*/ 119 h 655"/>
                <a:gd name="T46" fmla="*/ 137 w 752"/>
                <a:gd name="T47" fmla="*/ 74 h 655"/>
                <a:gd name="T48" fmla="*/ 198 w 752"/>
                <a:gd name="T49" fmla="*/ 38 h 655"/>
                <a:gd name="T50" fmla="*/ 264 w 752"/>
                <a:gd name="T51" fmla="*/ 14 h 655"/>
                <a:gd name="T52" fmla="*/ 338 w 752"/>
                <a:gd name="T53" fmla="*/ 1 h 655"/>
                <a:gd name="T54" fmla="*/ 376 w 752"/>
                <a:gd name="T55" fmla="*/ 0 h 655"/>
                <a:gd name="T56" fmla="*/ 452 w 752"/>
                <a:gd name="T57" fmla="*/ 6 h 655"/>
                <a:gd name="T58" fmla="*/ 522 w 752"/>
                <a:gd name="T59" fmla="*/ 26 h 655"/>
                <a:gd name="T60" fmla="*/ 587 w 752"/>
                <a:gd name="T61" fmla="*/ 54 h 655"/>
                <a:gd name="T62" fmla="*/ 641 w 752"/>
                <a:gd name="T63" fmla="*/ 95 h 655"/>
                <a:gd name="T64" fmla="*/ 688 w 752"/>
                <a:gd name="T65" fmla="*/ 144 h 655"/>
                <a:gd name="T66" fmla="*/ 722 w 752"/>
                <a:gd name="T67" fmla="*/ 199 h 655"/>
                <a:gd name="T68" fmla="*/ 744 w 752"/>
                <a:gd name="T69" fmla="*/ 261 h 655"/>
                <a:gd name="T70" fmla="*/ 752 w 752"/>
                <a:gd name="T71" fmla="*/ 310 h 655"/>
                <a:gd name="T72" fmla="*/ 752 w 752"/>
                <a:gd name="T73" fmla="*/ 327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2" h="655">
                  <a:moveTo>
                    <a:pt x="752" y="327"/>
                  </a:moveTo>
                  <a:lnTo>
                    <a:pt x="752" y="327"/>
                  </a:lnTo>
                  <a:lnTo>
                    <a:pt x="752" y="343"/>
                  </a:lnTo>
                  <a:lnTo>
                    <a:pt x="751" y="361"/>
                  </a:lnTo>
                  <a:lnTo>
                    <a:pt x="744" y="393"/>
                  </a:lnTo>
                  <a:lnTo>
                    <a:pt x="734" y="424"/>
                  </a:lnTo>
                  <a:lnTo>
                    <a:pt x="722" y="454"/>
                  </a:lnTo>
                  <a:lnTo>
                    <a:pt x="707" y="483"/>
                  </a:lnTo>
                  <a:lnTo>
                    <a:pt x="688" y="510"/>
                  </a:lnTo>
                  <a:lnTo>
                    <a:pt x="665" y="536"/>
                  </a:lnTo>
                  <a:lnTo>
                    <a:pt x="641" y="558"/>
                  </a:lnTo>
                  <a:lnTo>
                    <a:pt x="616" y="579"/>
                  </a:lnTo>
                  <a:lnTo>
                    <a:pt x="587" y="599"/>
                  </a:lnTo>
                  <a:lnTo>
                    <a:pt x="554" y="615"/>
                  </a:lnTo>
                  <a:lnTo>
                    <a:pt x="522" y="629"/>
                  </a:lnTo>
                  <a:lnTo>
                    <a:pt x="489" y="640"/>
                  </a:lnTo>
                  <a:lnTo>
                    <a:pt x="452" y="648"/>
                  </a:lnTo>
                  <a:lnTo>
                    <a:pt x="415" y="653"/>
                  </a:lnTo>
                  <a:lnTo>
                    <a:pt x="376" y="655"/>
                  </a:lnTo>
                  <a:lnTo>
                    <a:pt x="376" y="655"/>
                  </a:lnTo>
                  <a:lnTo>
                    <a:pt x="338" y="653"/>
                  </a:lnTo>
                  <a:lnTo>
                    <a:pt x="301" y="648"/>
                  </a:lnTo>
                  <a:lnTo>
                    <a:pt x="264" y="640"/>
                  </a:lnTo>
                  <a:lnTo>
                    <a:pt x="230" y="629"/>
                  </a:lnTo>
                  <a:lnTo>
                    <a:pt x="198" y="615"/>
                  </a:lnTo>
                  <a:lnTo>
                    <a:pt x="166" y="599"/>
                  </a:lnTo>
                  <a:lnTo>
                    <a:pt x="137" y="579"/>
                  </a:lnTo>
                  <a:lnTo>
                    <a:pt x="111" y="558"/>
                  </a:lnTo>
                  <a:lnTo>
                    <a:pt x="87" y="536"/>
                  </a:lnTo>
                  <a:lnTo>
                    <a:pt x="64" y="510"/>
                  </a:lnTo>
                  <a:lnTo>
                    <a:pt x="45" y="483"/>
                  </a:lnTo>
                  <a:lnTo>
                    <a:pt x="31" y="454"/>
                  </a:lnTo>
                  <a:lnTo>
                    <a:pt x="18" y="424"/>
                  </a:lnTo>
                  <a:lnTo>
                    <a:pt x="8" y="393"/>
                  </a:lnTo>
                  <a:lnTo>
                    <a:pt x="2" y="361"/>
                  </a:lnTo>
                  <a:lnTo>
                    <a:pt x="0" y="343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10"/>
                  </a:lnTo>
                  <a:lnTo>
                    <a:pt x="2" y="294"/>
                  </a:lnTo>
                  <a:lnTo>
                    <a:pt x="8" y="261"/>
                  </a:lnTo>
                  <a:lnTo>
                    <a:pt x="18" y="229"/>
                  </a:lnTo>
                  <a:lnTo>
                    <a:pt x="31" y="199"/>
                  </a:lnTo>
                  <a:lnTo>
                    <a:pt x="45" y="170"/>
                  </a:lnTo>
                  <a:lnTo>
                    <a:pt x="64" y="144"/>
                  </a:lnTo>
                  <a:lnTo>
                    <a:pt x="87" y="119"/>
                  </a:lnTo>
                  <a:lnTo>
                    <a:pt x="111" y="95"/>
                  </a:lnTo>
                  <a:lnTo>
                    <a:pt x="137" y="74"/>
                  </a:lnTo>
                  <a:lnTo>
                    <a:pt x="166" y="54"/>
                  </a:lnTo>
                  <a:lnTo>
                    <a:pt x="198" y="38"/>
                  </a:lnTo>
                  <a:lnTo>
                    <a:pt x="230" y="26"/>
                  </a:lnTo>
                  <a:lnTo>
                    <a:pt x="264" y="14"/>
                  </a:lnTo>
                  <a:lnTo>
                    <a:pt x="301" y="6"/>
                  </a:lnTo>
                  <a:lnTo>
                    <a:pt x="338" y="1"/>
                  </a:lnTo>
                  <a:lnTo>
                    <a:pt x="376" y="0"/>
                  </a:lnTo>
                  <a:lnTo>
                    <a:pt x="376" y="0"/>
                  </a:lnTo>
                  <a:lnTo>
                    <a:pt x="415" y="1"/>
                  </a:lnTo>
                  <a:lnTo>
                    <a:pt x="452" y="6"/>
                  </a:lnTo>
                  <a:lnTo>
                    <a:pt x="489" y="14"/>
                  </a:lnTo>
                  <a:lnTo>
                    <a:pt x="522" y="26"/>
                  </a:lnTo>
                  <a:lnTo>
                    <a:pt x="554" y="38"/>
                  </a:lnTo>
                  <a:lnTo>
                    <a:pt x="587" y="54"/>
                  </a:lnTo>
                  <a:lnTo>
                    <a:pt x="616" y="74"/>
                  </a:lnTo>
                  <a:lnTo>
                    <a:pt x="641" y="95"/>
                  </a:lnTo>
                  <a:lnTo>
                    <a:pt x="665" y="119"/>
                  </a:lnTo>
                  <a:lnTo>
                    <a:pt x="688" y="144"/>
                  </a:lnTo>
                  <a:lnTo>
                    <a:pt x="707" y="170"/>
                  </a:lnTo>
                  <a:lnTo>
                    <a:pt x="722" y="199"/>
                  </a:lnTo>
                  <a:lnTo>
                    <a:pt x="734" y="229"/>
                  </a:lnTo>
                  <a:lnTo>
                    <a:pt x="744" y="261"/>
                  </a:lnTo>
                  <a:lnTo>
                    <a:pt x="751" y="294"/>
                  </a:lnTo>
                  <a:lnTo>
                    <a:pt x="752" y="310"/>
                  </a:lnTo>
                  <a:lnTo>
                    <a:pt x="752" y="327"/>
                  </a:lnTo>
                  <a:lnTo>
                    <a:pt x="752" y="327"/>
                  </a:lnTo>
                  <a:close/>
                </a:path>
              </a:pathLst>
            </a:custGeom>
            <a:solidFill>
              <a:srgbClr val="DAC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5" name="Rectangle 26"/>
            <p:cNvSpPr>
              <a:spLocks noChangeArrowheads="1"/>
            </p:cNvSpPr>
            <p:nvPr/>
          </p:nvSpPr>
          <p:spPr bwMode="auto">
            <a:xfrm>
              <a:off x="2025650" y="3013075"/>
              <a:ext cx="127000" cy="112712"/>
            </a:xfrm>
            <a:prstGeom prst="rect">
              <a:avLst/>
            </a:prstGeom>
            <a:solidFill>
              <a:srgbClr val="DAC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6" name="Freeform 27"/>
            <p:cNvSpPr/>
            <p:nvPr/>
          </p:nvSpPr>
          <p:spPr bwMode="auto">
            <a:xfrm>
              <a:off x="2663825" y="1874838"/>
              <a:ext cx="295275" cy="274637"/>
            </a:xfrm>
            <a:custGeom>
              <a:avLst/>
              <a:gdLst>
                <a:gd name="T0" fmla="*/ 371 w 371"/>
                <a:gd name="T1" fmla="*/ 3 h 346"/>
                <a:gd name="T2" fmla="*/ 371 w 371"/>
                <a:gd name="T3" fmla="*/ 3 h 346"/>
                <a:gd name="T4" fmla="*/ 371 w 371"/>
                <a:gd name="T5" fmla="*/ 14 h 346"/>
                <a:gd name="T6" fmla="*/ 371 w 371"/>
                <a:gd name="T7" fmla="*/ 14 h 346"/>
                <a:gd name="T8" fmla="*/ 368 w 371"/>
                <a:gd name="T9" fmla="*/ 48 h 346"/>
                <a:gd name="T10" fmla="*/ 362 w 371"/>
                <a:gd name="T11" fmla="*/ 82 h 346"/>
                <a:gd name="T12" fmla="*/ 350 w 371"/>
                <a:gd name="T13" fmla="*/ 114 h 346"/>
                <a:gd name="T14" fmla="*/ 337 w 371"/>
                <a:gd name="T15" fmla="*/ 144 h 346"/>
                <a:gd name="T16" fmla="*/ 321 w 371"/>
                <a:gd name="T17" fmla="*/ 173 h 346"/>
                <a:gd name="T18" fmla="*/ 302 w 371"/>
                <a:gd name="T19" fmla="*/ 202 h 346"/>
                <a:gd name="T20" fmla="*/ 281 w 371"/>
                <a:gd name="T21" fmla="*/ 228 h 346"/>
                <a:gd name="T22" fmla="*/ 257 w 371"/>
                <a:gd name="T23" fmla="*/ 252 h 346"/>
                <a:gd name="T24" fmla="*/ 257 w 371"/>
                <a:gd name="T25" fmla="*/ 252 h 346"/>
                <a:gd name="T26" fmla="*/ 228 w 371"/>
                <a:gd name="T27" fmla="*/ 274 h 346"/>
                <a:gd name="T28" fmla="*/ 199 w 371"/>
                <a:gd name="T29" fmla="*/ 295 h 346"/>
                <a:gd name="T30" fmla="*/ 169 w 371"/>
                <a:gd name="T31" fmla="*/ 313 h 346"/>
                <a:gd name="T32" fmla="*/ 138 w 371"/>
                <a:gd name="T33" fmla="*/ 326 h 346"/>
                <a:gd name="T34" fmla="*/ 106 w 371"/>
                <a:gd name="T35" fmla="*/ 337 h 346"/>
                <a:gd name="T36" fmla="*/ 72 w 371"/>
                <a:gd name="T37" fmla="*/ 343 h 346"/>
                <a:gd name="T38" fmla="*/ 37 w 371"/>
                <a:gd name="T39" fmla="*/ 346 h 346"/>
                <a:gd name="T40" fmla="*/ 0 w 371"/>
                <a:gd name="T41" fmla="*/ 346 h 346"/>
                <a:gd name="T42" fmla="*/ 0 w 371"/>
                <a:gd name="T43" fmla="*/ 346 h 346"/>
                <a:gd name="T44" fmla="*/ 2 w 371"/>
                <a:gd name="T45" fmla="*/ 322 h 346"/>
                <a:gd name="T46" fmla="*/ 2 w 371"/>
                <a:gd name="T47" fmla="*/ 322 h 346"/>
                <a:gd name="T48" fmla="*/ 5 w 371"/>
                <a:gd name="T49" fmla="*/ 293 h 346"/>
                <a:gd name="T50" fmla="*/ 10 w 371"/>
                <a:gd name="T51" fmla="*/ 265 h 346"/>
                <a:gd name="T52" fmla="*/ 18 w 371"/>
                <a:gd name="T53" fmla="*/ 237 h 346"/>
                <a:gd name="T54" fmla="*/ 27 w 371"/>
                <a:gd name="T55" fmla="*/ 210 h 346"/>
                <a:gd name="T56" fmla="*/ 38 w 371"/>
                <a:gd name="T57" fmla="*/ 184 h 346"/>
                <a:gd name="T58" fmla="*/ 53 w 371"/>
                <a:gd name="T59" fmla="*/ 160 h 346"/>
                <a:gd name="T60" fmla="*/ 67 w 371"/>
                <a:gd name="T61" fmla="*/ 136 h 346"/>
                <a:gd name="T62" fmla="*/ 85 w 371"/>
                <a:gd name="T63" fmla="*/ 114 h 346"/>
                <a:gd name="T64" fmla="*/ 85 w 371"/>
                <a:gd name="T65" fmla="*/ 114 h 346"/>
                <a:gd name="T66" fmla="*/ 108 w 371"/>
                <a:gd name="T67" fmla="*/ 90 h 346"/>
                <a:gd name="T68" fmla="*/ 130 w 371"/>
                <a:gd name="T69" fmla="*/ 69 h 346"/>
                <a:gd name="T70" fmla="*/ 156 w 371"/>
                <a:gd name="T71" fmla="*/ 51 h 346"/>
                <a:gd name="T72" fmla="*/ 183 w 371"/>
                <a:gd name="T73" fmla="*/ 35 h 346"/>
                <a:gd name="T74" fmla="*/ 212 w 371"/>
                <a:gd name="T75" fmla="*/ 21 h 346"/>
                <a:gd name="T76" fmla="*/ 243 w 371"/>
                <a:gd name="T77" fmla="*/ 11 h 346"/>
                <a:gd name="T78" fmla="*/ 273 w 371"/>
                <a:gd name="T79" fmla="*/ 3 h 346"/>
                <a:gd name="T80" fmla="*/ 304 w 371"/>
                <a:gd name="T81" fmla="*/ 0 h 346"/>
                <a:gd name="T82" fmla="*/ 304 w 371"/>
                <a:gd name="T83" fmla="*/ 0 h 346"/>
                <a:gd name="T84" fmla="*/ 305 w 371"/>
                <a:gd name="T85" fmla="*/ 0 h 346"/>
                <a:gd name="T86" fmla="*/ 305 w 371"/>
                <a:gd name="T87" fmla="*/ 0 h 346"/>
                <a:gd name="T88" fmla="*/ 334 w 371"/>
                <a:gd name="T89" fmla="*/ 0 h 346"/>
                <a:gd name="T90" fmla="*/ 334 w 371"/>
                <a:gd name="T91" fmla="*/ 0 h 346"/>
                <a:gd name="T92" fmla="*/ 342 w 371"/>
                <a:gd name="T93" fmla="*/ 0 h 346"/>
                <a:gd name="T94" fmla="*/ 342 w 371"/>
                <a:gd name="T95" fmla="*/ 0 h 346"/>
                <a:gd name="T96" fmla="*/ 352 w 371"/>
                <a:gd name="T97" fmla="*/ 0 h 346"/>
                <a:gd name="T98" fmla="*/ 352 w 371"/>
                <a:gd name="T99" fmla="*/ 0 h 346"/>
                <a:gd name="T100" fmla="*/ 368 w 371"/>
                <a:gd name="T101" fmla="*/ 3 h 346"/>
                <a:gd name="T102" fmla="*/ 368 w 371"/>
                <a:gd name="T103" fmla="*/ 3 h 346"/>
                <a:gd name="T104" fmla="*/ 371 w 371"/>
                <a:gd name="T105" fmla="*/ 3 h 346"/>
                <a:gd name="T106" fmla="*/ 371 w 371"/>
                <a:gd name="T107" fmla="*/ 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1" h="346">
                  <a:moveTo>
                    <a:pt x="371" y="3"/>
                  </a:moveTo>
                  <a:lnTo>
                    <a:pt x="371" y="3"/>
                  </a:lnTo>
                  <a:lnTo>
                    <a:pt x="371" y="14"/>
                  </a:lnTo>
                  <a:lnTo>
                    <a:pt x="371" y="14"/>
                  </a:lnTo>
                  <a:lnTo>
                    <a:pt x="368" y="48"/>
                  </a:lnTo>
                  <a:lnTo>
                    <a:pt x="362" y="82"/>
                  </a:lnTo>
                  <a:lnTo>
                    <a:pt x="350" y="114"/>
                  </a:lnTo>
                  <a:lnTo>
                    <a:pt x="337" y="144"/>
                  </a:lnTo>
                  <a:lnTo>
                    <a:pt x="321" y="173"/>
                  </a:lnTo>
                  <a:lnTo>
                    <a:pt x="302" y="202"/>
                  </a:lnTo>
                  <a:lnTo>
                    <a:pt x="281" y="228"/>
                  </a:lnTo>
                  <a:lnTo>
                    <a:pt x="257" y="252"/>
                  </a:lnTo>
                  <a:lnTo>
                    <a:pt x="257" y="252"/>
                  </a:lnTo>
                  <a:lnTo>
                    <a:pt x="228" y="274"/>
                  </a:lnTo>
                  <a:lnTo>
                    <a:pt x="199" y="295"/>
                  </a:lnTo>
                  <a:lnTo>
                    <a:pt x="169" y="313"/>
                  </a:lnTo>
                  <a:lnTo>
                    <a:pt x="138" y="326"/>
                  </a:lnTo>
                  <a:lnTo>
                    <a:pt x="106" y="337"/>
                  </a:lnTo>
                  <a:lnTo>
                    <a:pt x="72" y="343"/>
                  </a:lnTo>
                  <a:lnTo>
                    <a:pt x="37" y="346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2" y="322"/>
                  </a:lnTo>
                  <a:lnTo>
                    <a:pt x="2" y="322"/>
                  </a:lnTo>
                  <a:lnTo>
                    <a:pt x="5" y="293"/>
                  </a:lnTo>
                  <a:lnTo>
                    <a:pt x="10" y="265"/>
                  </a:lnTo>
                  <a:lnTo>
                    <a:pt x="18" y="237"/>
                  </a:lnTo>
                  <a:lnTo>
                    <a:pt x="27" y="210"/>
                  </a:lnTo>
                  <a:lnTo>
                    <a:pt x="38" y="184"/>
                  </a:lnTo>
                  <a:lnTo>
                    <a:pt x="53" y="160"/>
                  </a:lnTo>
                  <a:lnTo>
                    <a:pt x="67" y="136"/>
                  </a:lnTo>
                  <a:lnTo>
                    <a:pt x="85" y="114"/>
                  </a:lnTo>
                  <a:lnTo>
                    <a:pt x="85" y="114"/>
                  </a:lnTo>
                  <a:lnTo>
                    <a:pt x="108" y="90"/>
                  </a:lnTo>
                  <a:lnTo>
                    <a:pt x="130" y="69"/>
                  </a:lnTo>
                  <a:lnTo>
                    <a:pt x="156" y="51"/>
                  </a:lnTo>
                  <a:lnTo>
                    <a:pt x="183" y="35"/>
                  </a:lnTo>
                  <a:lnTo>
                    <a:pt x="212" y="21"/>
                  </a:lnTo>
                  <a:lnTo>
                    <a:pt x="243" y="11"/>
                  </a:lnTo>
                  <a:lnTo>
                    <a:pt x="273" y="3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34" y="0"/>
                  </a:lnTo>
                  <a:lnTo>
                    <a:pt x="334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68" y="3"/>
                  </a:lnTo>
                  <a:lnTo>
                    <a:pt x="368" y="3"/>
                  </a:lnTo>
                  <a:lnTo>
                    <a:pt x="371" y="3"/>
                  </a:lnTo>
                  <a:lnTo>
                    <a:pt x="37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7" name="Freeform 28"/>
            <p:cNvSpPr/>
            <p:nvPr/>
          </p:nvSpPr>
          <p:spPr bwMode="auto">
            <a:xfrm>
              <a:off x="2955925" y="1876425"/>
              <a:ext cx="176213" cy="141287"/>
            </a:xfrm>
            <a:custGeom>
              <a:avLst/>
              <a:gdLst>
                <a:gd name="T0" fmla="*/ 222 w 222"/>
                <a:gd name="T1" fmla="*/ 176 h 176"/>
                <a:gd name="T2" fmla="*/ 222 w 222"/>
                <a:gd name="T3" fmla="*/ 176 h 176"/>
                <a:gd name="T4" fmla="*/ 204 w 222"/>
                <a:gd name="T5" fmla="*/ 175 h 176"/>
                <a:gd name="T6" fmla="*/ 186 w 222"/>
                <a:gd name="T7" fmla="*/ 172 h 176"/>
                <a:gd name="T8" fmla="*/ 169 w 222"/>
                <a:gd name="T9" fmla="*/ 168 h 176"/>
                <a:gd name="T10" fmla="*/ 151 w 222"/>
                <a:gd name="T11" fmla="*/ 164 h 176"/>
                <a:gd name="T12" fmla="*/ 135 w 222"/>
                <a:gd name="T13" fmla="*/ 156 h 176"/>
                <a:gd name="T14" fmla="*/ 117 w 222"/>
                <a:gd name="T15" fmla="*/ 148 h 176"/>
                <a:gd name="T16" fmla="*/ 103 w 222"/>
                <a:gd name="T17" fmla="*/ 140 h 176"/>
                <a:gd name="T18" fmla="*/ 87 w 222"/>
                <a:gd name="T19" fmla="*/ 128 h 176"/>
                <a:gd name="T20" fmla="*/ 87 w 222"/>
                <a:gd name="T21" fmla="*/ 128 h 176"/>
                <a:gd name="T22" fmla="*/ 74 w 222"/>
                <a:gd name="T23" fmla="*/ 117 h 176"/>
                <a:gd name="T24" fmla="*/ 59 w 222"/>
                <a:gd name="T25" fmla="*/ 104 h 176"/>
                <a:gd name="T26" fmla="*/ 48 w 222"/>
                <a:gd name="T27" fmla="*/ 91 h 176"/>
                <a:gd name="T28" fmla="*/ 37 w 222"/>
                <a:gd name="T29" fmla="*/ 77 h 176"/>
                <a:gd name="T30" fmla="*/ 26 w 222"/>
                <a:gd name="T31" fmla="*/ 61 h 176"/>
                <a:gd name="T32" fmla="*/ 18 w 222"/>
                <a:gd name="T33" fmla="*/ 45 h 176"/>
                <a:gd name="T34" fmla="*/ 10 w 222"/>
                <a:gd name="T35" fmla="*/ 29 h 176"/>
                <a:gd name="T36" fmla="*/ 3 w 222"/>
                <a:gd name="T37" fmla="*/ 11 h 176"/>
                <a:gd name="T38" fmla="*/ 3 w 222"/>
                <a:gd name="T39" fmla="*/ 11 h 176"/>
                <a:gd name="T40" fmla="*/ 0 w 222"/>
                <a:gd name="T41" fmla="*/ 0 h 176"/>
                <a:gd name="T42" fmla="*/ 0 w 222"/>
                <a:gd name="T43" fmla="*/ 0 h 176"/>
                <a:gd name="T44" fmla="*/ 3 w 222"/>
                <a:gd name="T45" fmla="*/ 0 h 176"/>
                <a:gd name="T46" fmla="*/ 3 w 222"/>
                <a:gd name="T47" fmla="*/ 0 h 176"/>
                <a:gd name="T48" fmla="*/ 27 w 222"/>
                <a:gd name="T49" fmla="*/ 5 h 176"/>
                <a:gd name="T50" fmla="*/ 48 w 222"/>
                <a:gd name="T51" fmla="*/ 11 h 176"/>
                <a:gd name="T52" fmla="*/ 71 w 222"/>
                <a:gd name="T53" fmla="*/ 19 h 176"/>
                <a:gd name="T54" fmla="*/ 92 w 222"/>
                <a:gd name="T55" fmla="*/ 29 h 176"/>
                <a:gd name="T56" fmla="*/ 112 w 222"/>
                <a:gd name="T57" fmla="*/ 42 h 176"/>
                <a:gd name="T58" fmla="*/ 130 w 222"/>
                <a:gd name="T59" fmla="*/ 54 h 176"/>
                <a:gd name="T60" fmla="*/ 148 w 222"/>
                <a:gd name="T61" fmla="*/ 69 h 176"/>
                <a:gd name="T62" fmla="*/ 165 w 222"/>
                <a:gd name="T63" fmla="*/ 85 h 176"/>
                <a:gd name="T64" fmla="*/ 165 w 222"/>
                <a:gd name="T65" fmla="*/ 85 h 176"/>
                <a:gd name="T66" fmla="*/ 180 w 222"/>
                <a:gd name="T67" fmla="*/ 103 h 176"/>
                <a:gd name="T68" fmla="*/ 193 w 222"/>
                <a:gd name="T69" fmla="*/ 120 h 176"/>
                <a:gd name="T70" fmla="*/ 204 w 222"/>
                <a:gd name="T71" fmla="*/ 140 h 176"/>
                <a:gd name="T72" fmla="*/ 214 w 222"/>
                <a:gd name="T73" fmla="*/ 160 h 176"/>
                <a:gd name="T74" fmla="*/ 214 w 222"/>
                <a:gd name="T75" fmla="*/ 160 h 176"/>
                <a:gd name="T76" fmla="*/ 222 w 222"/>
                <a:gd name="T77" fmla="*/ 176 h 176"/>
                <a:gd name="T78" fmla="*/ 222 w 222"/>
                <a:gd name="T7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2" h="176">
                  <a:moveTo>
                    <a:pt x="222" y="176"/>
                  </a:moveTo>
                  <a:lnTo>
                    <a:pt x="222" y="176"/>
                  </a:lnTo>
                  <a:lnTo>
                    <a:pt x="204" y="175"/>
                  </a:lnTo>
                  <a:lnTo>
                    <a:pt x="186" y="172"/>
                  </a:lnTo>
                  <a:lnTo>
                    <a:pt x="169" y="168"/>
                  </a:lnTo>
                  <a:lnTo>
                    <a:pt x="151" y="164"/>
                  </a:lnTo>
                  <a:lnTo>
                    <a:pt x="135" y="156"/>
                  </a:lnTo>
                  <a:lnTo>
                    <a:pt x="117" y="148"/>
                  </a:lnTo>
                  <a:lnTo>
                    <a:pt x="103" y="140"/>
                  </a:lnTo>
                  <a:lnTo>
                    <a:pt x="87" y="128"/>
                  </a:lnTo>
                  <a:lnTo>
                    <a:pt x="87" y="128"/>
                  </a:lnTo>
                  <a:lnTo>
                    <a:pt x="74" y="117"/>
                  </a:lnTo>
                  <a:lnTo>
                    <a:pt x="59" y="104"/>
                  </a:lnTo>
                  <a:lnTo>
                    <a:pt x="48" y="91"/>
                  </a:lnTo>
                  <a:lnTo>
                    <a:pt x="37" y="77"/>
                  </a:lnTo>
                  <a:lnTo>
                    <a:pt x="26" y="61"/>
                  </a:lnTo>
                  <a:lnTo>
                    <a:pt x="18" y="45"/>
                  </a:lnTo>
                  <a:lnTo>
                    <a:pt x="10" y="29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7" y="5"/>
                  </a:lnTo>
                  <a:lnTo>
                    <a:pt x="48" y="11"/>
                  </a:lnTo>
                  <a:lnTo>
                    <a:pt x="71" y="19"/>
                  </a:lnTo>
                  <a:lnTo>
                    <a:pt x="92" y="29"/>
                  </a:lnTo>
                  <a:lnTo>
                    <a:pt x="112" y="42"/>
                  </a:lnTo>
                  <a:lnTo>
                    <a:pt x="130" y="54"/>
                  </a:lnTo>
                  <a:lnTo>
                    <a:pt x="148" y="69"/>
                  </a:lnTo>
                  <a:lnTo>
                    <a:pt x="165" y="85"/>
                  </a:lnTo>
                  <a:lnTo>
                    <a:pt x="165" y="85"/>
                  </a:lnTo>
                  <a:lnTo>
                    <a:pt x="180" y="103"/>
                  </a:lnTo>
                  <a:lnTo>
                    <a:pt x="193" y="120"/>
                  </a:lnTo>
                  <a:lnTo>
                    <a:pt x="204" y="140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22" y="176"/>
                  </a:lnTo>
                  <a:lnTo>
                    <a:pt x="222" y="1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8" name="Freeform 29"/>
            <p:cNvSpPr/>
            <p:nvPr/>
          </p:nvSpPr>
          <p:spPr bwMode="auto">
            <a:xfrm>
              <a:off x="2001838" y="2638425"/>
              <a:ext cx="2101850" cy="949325"/>
            </a:xfrm>
            <a:custGeom>
              <a:avLst/>
              <a:gdLst>
                <a:gd name="T0" fmla="*/ 0 w 2647"/>
                <a:gd name="T1" fmla="*/ 1196 h 1196"/>
                <a:gd name="T2" fmla="*/ 58 w 2647"/>
                <a:gd name="T3" fmla="*/ 1035 h 1196"/>
                <a:gd name="T4" fmla="*/ 157 w 2647"/>
                <a:gd name="T5" fmla="*/ 777 h 1196"/>
                <a:gd name="T6" fmla="*/ 238 w 2647"/>
                <a:gd name="T7" fmla="*/ 579 h 1196"/>
                <a:gd name="T8" fmla="*/ 324 w 2647"/>
                <a:gd name="T9" fmla="*/ 392 h 1196"/>
                <a:gd name="T10" fmla="*/ 390 w 2647"/>
                <a:gd name="T11" fmla="*/ 268 h 1196"/>
                <a:gd name="T12" fmla="*/ 431 w 2647"/>
                <a:gd name="T13" fmla="*/ 201 h 1196"/>
                <a:gd name="T14" fmla="*/ 471 w 2647"/>
                <a:gd name="T15" fmla="*/ 148 h 1196"/>
                <a:gd name="T16" fmla="*/ 506 w 2647"/>
                <a:gd name="T17" fmla="*/ 112 h 1196"/>
                <a:gd name="T18" fmla="*/ 524 w 2647"/>
                <a:gd name="T19" fmla="*/ 103 h 1196"/>
                <a:gd name="T20" fmla="*/ 556 w 2647"/>
                <a:gd name="T21" fmla="*/ 88 h 1196"/>
                <a:gd name="T22" fmla="*/ 623 w 2647"/>
                <a:gd name="T23" fmla="*/ 66 h 1196"/>
                <a:gd name="T24" fmla="*/ 689 w 2647"/>
                <a:gd name="T25" fmla="*/ 50 h 1196"/>
                <a:gd name="T26" fmla="*/ 779 w 2647"/>
                <a:gd name="T27" fmla="*/ 35 h 1196"/>
                <a:gd name="T28" fmla="*/ 871 w 2647"/>
                <a:gd name="T29" fmla="*/ 29 h 1196"/>
                <a:gd name="T30" fmla="*/ 906 w 2647"/>
                <a:gd name="T31" fmla="*/ 27 h 1196"/>
                <a:gd name="T32" fmla="*/ 946 w 2647"/>
                <a:gd name="T33" fmla="*/ 69 h 1196"/>
                <a:gd name="T34" fmla="*/ 991 w 2647"/>
                <a:gd name="T35" fmla="*/ 106 h 1196"/>
                <a:gd name="T36" fmla="*/ 1044 w 2647"/>
                <a:gd name="T37" fmla="*/ 140 h 1196"/>
                <a:gd name="T38" fmla="*/ 1073 w 2647"/>
                <a:gd name="T39" fmla="*/ 152 h 1196"/>
                <a:gd name="T40" fmla="*/ 1104 w 2647"/>
                <a:gd name="T41" fmla="*/ 162 h 1196"/>
                <a:gd name="T42" fmla="*/ 1134 w 2647"/>
                <a:gd name="T43" fmla="*/ 167 h 1196"/>
                <a:gd name="T44" fmla="*/ 1165 w 2647"/>
                <a:gd name="T45" fmla="*/ 164 h 1196"/>
                <a:gd name="T46" fmla="*/ 1194 w 2647"/>
                <a:gd name="T47" fmla="*/ 152 h 1196"/>
                <a:gd name="T48" fmla="*/ 1223 w 2647"/>
                <a:gd name="T49" fmla="*/ 133 h 1196"/>
                <a:gd name="T50" fmla="*/ 1249 w 2647"/>
                <a:gd name="T51" fmla="*/ 103 h 1196"/>
                <a:gd name="T52" fmla="*/ 1273 w 2647"/>
                <a:gd name="T53" fmla="*/ 61 h 1196"/>
                <a:gd name="T54" fmla="*/ 1331 w 2647"/>
                <a:gd name="T55" fmla="*/ 61 h 1196"/>
                <a:gd name="T56" fmla="*/ 1461 w 2647"/>
                <a:gd name="T57" fmla="*/ 61 h 1196"/>
                <a:gd name="T58" fmla="*/ 1572 w 2647"/>
                <a:gd name="T59" fmla="*/ 67 h 1196"/>
                <a:gd name="T60" fmla="*/ 1636 w 2647"/>
                <a:gd name="T61" fmla="*/ 75 h 1196"/>
                <a:gd name="T62" fmla="*/ 1686 w 2647"/>
                <a:gd name="T63" fmla="*/ 87 h 1196"/>
                <a:gd name="T64" fmla="*/ 1702 w 2647"/>
                <a:gd name="T65" fmla="*/ 93 h 1196"/>
                <a:gd name="T66" fmla="*/ 1732 w 2647"/>
                <a:gd name="T67" fmla="*/ 117 h 1196"/>
                <a:gd name="T68" fmla="*/ 1769 w 2647"/>
                <a:gd name="T69" fmla="*/ 154 h 1196"/>
                <a:gd name="T70" fmla="*/ 1848 w 2647"/>
                <a:gd name="T71" fmla="*/ 249 h 1196"/>
                <a:gd name="T72" fmla="*/ 1912 w 2647"/>
                <a:gd name="T73" fmla="*/ 335 h 1196"/>
                <a:gd name="T74" fmla="*/ 2226 w 2647"/>
                <a:gd name="T75" fmla="*/ 0 h 1196"/>
                <a:gd name="T76" fmla="*/ 2227 w 2647"/>
                <a:gd name="T77" fmla="*/ 119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7" h="1196">
                  <a:moveTo>
                    <a:pt x="0" y="1196"/>
                  </a:moveTo>
                  <a:lnTo>
                    <a:pt x="0" y="1196"/>
                  </a:lnTo>
                  <a:lnTo>
                    <a:pt x="14" y="1152"/>
                  </a:lnTo>
                  <a:lnTo>
                    <a:pt x="58" y="1035"/>
                  </a:lnTo>
                  <a:lnTo>
                    <a:pt x="120" y="870"/>
                  </a:lnTo>
                  <a:lnTo>
                    <a:pt x="157" y="777"/>
                  </a:lnTo>
                  <a:lnTo>
                    <a:pt x="196" y="679"/>
                  </a:lnTo>
                  <a:lnTo>
                    <a:pt x="238" y="579"/>
                  </a:lnTo>
                  <a:lnTo>
                    <a:pt x="281" y="483"/>
                  </a:lnTo>
                  <a:lnTo>
                    <a:pt x="324" y="392"/>
                  </a:lnTo>
                  <a:lnTo>
                    <a:pt x="368" y="306"/>
                  </a:lnTo>
                  <a:lnTo>
                    <a:pt x="390" y="268"/>
                  </a:lnTo>
                  <a:lnTo>
                    <a:pt x="411" y="233"/>
                  </a:lnTo>
                  <a:lnTo>
                    <a:pt x="431" y="201"/>
                  </a:lnTo>
                  <a:lnTo>
                    <a:pt x="451" y="172"/>
                  </a:lnTo>
                  <a:lnTo>
                    <a:pt x="471" y="148"/>
                  </a:lnTo>
                  <a:lnTo>
                    <a:pt x="488" y="128"/>
                  </a:lnTo>
                  <a:lnTo>
                    <a:pt x="506" y="112"/>
                  </a:lnTo>
                  <a:lnTo>
                    <a:pt x="516" y="107"/>
                  </a:lnTo>
                  <a:lnTo>
                    <a:pt x="524" y="103"/>
                  </a:lnTo>
                  <a:lnTo>
                    <a:pt x="524" y="103"/>
                  </a:lnTo>
                  <a:lnTo>
                    <a:pt x="556" y="88"/>
                  </a:lnTo>
                  <a:lnTo>
                    <a:pt x="590" y="77"/>
                  </a:lnTo>
                  <a:lnTo>
                    <a:pt x="623" y="66"/>
                  </a:lnTo>
                  <a:lnTo>
                    <a:pt x="656" y="58"/>
                  </a:lnTo>
                  <a:lnTo>
                    <a:pt x="689" y="50"/>
                  </a:lnTo>
                  <a:lnTo>
                    <a:pt x="720" y="43"/>
                  </a:lnTo>
                  <a:lnTo>
                    <a:pt x="779" y="35"/>
                  </a:lnTo>
                  <a:lnTo>
                    <a:pt x="831" y="30"/>
                  </a:lnTo>
                  <a:lnTo>
                    <a:pt x="871" y="29"/>
                  </a:lnTo>
                  <a:lnTo>
                    <a:pt x="906" y="27"/>
                  </a:lnTo>
                  <a:lnTo>
                    <a:pt x="906" y="27"/>
                  </a:lnTo>
                  <a:lnTo>
                    <a:pt x="917" y="40"/>
                  </a:lnTo>
                  <a:lnTo>
                    <a:pt x="946" y="69"/>
                  </a:lnTo>
                  <a:lnTo>
                    <a:pt x="967" y="87"/>
                  </a:lnTo>
                  <a:lnTo>
                    <a:pt x="991" y="106"/>
                  </a:lnTo>
                  <a:lnTo>
                    <a:pt x="1017" y="123"/>
                  </a:lnTo>
                  <a:lnTo>
                    <a:pt x="1044" y="140"/>
                  </a:lnTo>
                  <a:lnTo>
                    <a:pt x="1059" y="148"/>
                  </a:lnTo>
                  <a:lnTo>
                    <a:pt x="1073" y="152"/>
                  </a:lnTo>
                  <a:lnTo>
                    <a:pt x="1089" y="159"/>
                  </a:lnTo>
                  <a:lnTo>
                    <a:pt x="1104" y="162"/>
                  </a:lnTo>
                  <a:lnTo>
                    <a:pt x="1120" y="165"/>
                  </a:lnTo>
                  <a:lnTo>
                    <a:pt x="1134" y="167"/>
                  </a:lnTo>
                  <a:lnTo>
                    <a:pt x="1151" y="165"/>
                  </a:lnTo>
                  <a:lnTo>
                    <a:pt x="1165" y="164"/>
                  </a:lnTo>
                  <a:lnTo>
                    <a:pt x="1179" y="159"/>
                  </a:lnTo>
                  <a:lnTo>
                    <a:pt x="1194" y="152"/>
                  </a:lnTo>
                  <a:lnTo>
                    <a:pt x="1208" y="144"/>
                  </a:lnTo>
                  <a:lnTo>
                    <a:pt x="1223" y="133"/>
                  </a:lnTo>
                  <a:lnTo>
                    <a:pt x="1236" y="119"/>
                  </a:lnTo>
                  <a:lnTo>
                    <a:pt x="1249" y="103"/>
                  </a:lnTo>
                  <a:lnTo>
                    <a:pt x="1261" y="83"/>
                  </a:lnTo>
                  <a:lnTo>
                    <a:pt x="1273" y="61"/>
                  </a:lnTo>
                  <a:lnTo>
                    <a:pt x="1273" y="61"/>
                  </a:lnTo>
                  <a:lnTo>
                    <a:pt x="1331" y="61"/>
                  </a:lnTo>
                  <a:lnTo>
                    <a:pt x="1390" y="61"/>
                  </a:lnTo>
                  <a:lnTo>
                    <a:pt x="1461" y="61"/>
                  </a:lnTo>
                  <a:lnTo>
                    <a:pt x="1535" y="64"/>
                  </a:lnTo>
                  <a:lnTo>
                    <a:pt x="1572" y="67"/>
                  </a:lnTo>
                  <a:lnTo>
                    <a:pt x="1605" y="70"/>
                  </a:lnTo>
                  <a:lnTo>
                    <a:pt x="1636" y="75"/>
                  </a:lnTo>
                  <a:lnTo>
                    <a:pt x="1663" y="80"/>
                  </a:lnTo>
                  <a:lnTo>
                    <a:pt x="1686" y="87"/>
                  </a:lnTo>
                  <a:lnTo>
                    <a:pt x="1702" y="93"/>
                  </a:lnTo>
                  <a:lnTo>
                    <a:pt x="1702" y="93"/>
                  </a:lnTo>
                  <a:lnTo>
                    <a:pt x="1716" y="103"/>
                  </a:lnTo>
                  <a:lnTo>
                    <a:pt x="1732" y="117"/>
                  </a:lnTo>
                  <a:lnTo>
                    <a:pt x="1750" y="135"/>
                  </a:lnTo>
                  <a:lnTo>
                    <a:pt x="1769" y="154"/>
                  </a:lnTo>
                  <a:lnTo>
                    <a:pt x="1808" y="201"/>
                  </a:lnTo>
                  <a:lnTo>
                    <a:pt x="1848" y="249"/>
                  </a:lnTo>
                  <a:lnTo>
                    <a:pt x="1883" y="295"/>
                  </a:lnTo>
                  <a:lnTo>
                    <a:pt x="1912" y="335"/>
                  </a:lnTo>
                  <a:lnTo>
                    <a:pt x="1940" y="374"/>
                  </a:lnTo>
                  <a:lnTo>
                    <a:pt x="2226" y="0"/>
                  </a:lnTo>
                  <a:lnTo>
                    <a:pt x="2647" y="168"/>
                  </a:lnTo>
                  <a:lnTo>
                    <a:pt x="2227" y="1196"/>
                  </a:lnTo>
                  <a:lnTo>
                    <a:pt x="0" y="11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0" name="Freeform 30"/>
            <p:cNvSpPr/>
            <p:nvPr/>
          </p:nvSpPr>
          <p:spPr bwMode="auto">
            <a:xfrm>
              <a:off x="2001838" y="2638425"/>
              <a:ext cx="2101850" cy="949325"/>
            </a:xfrm>
            <a:custGeom>
              <a:avLst/>
              <a:gdLst>
                <a:gd name="T0" fmla="*/ 0 w 2647"/>
                <a:gd name="T1" fmla="*/ 1196 h 1196"/>
                <a:gd name="T2" fmla="*/ 58 w 2647"/>
                <a:gd name="T3" fmla="*/ 1035 h 1196"/>
                <a:gd name="T4" fmla="*/ 157 w 2647"/>
                <a:gd name="T5" fmla="*/ 777 h 1196"/>
                <a:gd name="T6" fmla="*/ 238 w 2647"/>
                <a:gd name="T7" fmla="*/ 579 h 1196"/>
                <a:gd name="T8" fmla="*/ 324 w 2647"/>
                <a:gd name="T9" fmla="*/ 392 h 1196"/>
                <a:gd name="T10" fmla="*/ 390 w 2647"/>
                <a:gd name="T11" fmla="*/ 268 h 1196"/>
                <a:gd name="T12" fmla="*/ 431 w 2647"/>
                <a:gd name="T13" fmla="*/ 201 h 1196"/>
                <a:gd name="T14" fmla="*/ 471 w 2647"/>
                <a:gd name="T15" fmla="*/ 148 h 1196"/>
                <a:gd name="T16" fmla="*/ 506 w 2647"/>
                <a:gd name="T17" fmla="*/ 112 h 1196"/>
                <a:gd name="T18" fmla="*/ 524 w 2647"/>
                <a:gd name="T19" fmla="*/ 103 h 1196"/>
                <a:gd name="T20" fmla="*/ 556 w 2647"/>
                <a:gd name="T21" fmla="*/ 88 h 1196"/>
                <a:gd name="T22" fmla="*/ 623 w 2647"/>
                <a:gd name="T23" fmla="*/ 66 h 1196"/>
                <a:gd name="T24" fmla="*/ 689 w 2647"/>
                <a:gd name="T25" fmla="*/ 50 h 1196"/>
                <a:gd name="T26" fmla="*/ 779 w 2647"/>
                <a:gd name="T27" fmla="*/ 35 h 1196"/>
                <a:gd name="T28" fmla="*/ 871 w 2647"/>
                <a:gd name="T29" fmla="*/ 29 h 1196"/>
                <a:gd name="T30" fmla="*/ 906 w 2647"/>
                <a:gd name="T31" fmla="*/ 27 h 1196"/>
                <a:gd name="T32" fmla="*/ 946 w 2647"/>
                <a:gd name="T33" fmla="*/ 69 h 1196"/>
                <a:gd name="T34" fmla="*/ 991 w 2647"/>
                <a:gd name="T35" fmla="*/ 106 h 1196"/>
                <a:gd name="T36" fmla="*/ 1044 w 2647"/>
                <a:gd name="T37" fmla="*/ 140 h 1196"/>
                <a:gd name="T38" fmla="*/ 1073 w 2647"/>
                <a:gd name="T39" fmla="*/ 152 h 1196"/>
                <a:gd name="T40" fmla="*/ 1104 w 2647"/>
                <a:gd name="T41" fmla="*/ 162 h 1196"/>
                <a:gd name="T42" fmla="*/ 1134 w 2647"/>
                <a:gd name="T43" fmla="*/ 167 h 1196"/>
                <a:gd name="T44" fmla="*/ 1165 w 2647"/>
                <a:gd name="T45" fmla="*/ 164 h 1196"/>
                <a:gd name="T46" fmla="*/ 1194 w 2647"/>
                <a:gd name="T47" fmla="*/ 152 h 1196"/>
                <a:gd name="T48" fmla="*/ 1223 w 2647"/>
                <a:gd name="T49" fmla="*/ 133 h 1196"/>
                <a:gd name="T50" fmla="*/ 1249 w 2647"/>
                <a:gd name="T51" fmla="*/ 103 h 1196"/>
                <a:gd name="T52" fmla="*/ 1273 w 2647"/>
                <a:gd name="T53" fmla="*/ 61 h 1196"/>
                <a:gd name="T54" fmla="*/ 1331 w 2647"/>
                <a:gd name="T55" fmla="*/ 61 h 1196"/>
                <a:gd name="T56" fmla="*/ 1461 w 2647"/>
                <a:gd name="T57" fmla="*/ 61 h 1196"/>
                <a:gd name="T58" fmla="*/ 1572 w 2647"/>
                <a:gd name="T59" fmla="*/ 67 h 1196"/>
                <a:gd name="T60" fmla="*/ 1636 w 2647"/>
                <a:gd name="T61" fmla="*/ 75 h 1196"/>
                <a:gd name="T62" fmla="*/ 1686 w 2647"/>
                <a:gd name="T63" fmla="*/ 87 h 1196"/>
                <a:gd name="T64" fmla="*/ 1702 w 2647"/>
                <a:gd name="T65" fmla="*/ 93 h 1196"/>
                <a:gd name="T66" fmla="*/ 1732 w 2647"/>
                <a:gd name="T67" fmla="*/ 117 h 1196"/>
                <a:gd name="T68" fmla="*/ 1769 w 2647"/>
                <a:gd name="T69" fmla="*/ 154 h 1196"/>
                <a:gd name="T70" fmla="*/ 1848 w 2647"/>
                <a:gd name="T71" fmla="*/ 249 h 1196"/>
                <a:gd name="T72" fmla="*/ 1912 w 2647"/>
                <a:gd name="T73" fmla="*/ 335 h 1196"/>
                <a:gd name="T74" fmla="*/ 2226 w 2647"/>
                <a:gd name="T75" fmla="*/ 0 h 1196"/>
                <a:gd name="T76" fmla="*/ 2227 w 2647"/>
                <a:gd name="T77" fmla="*/ 1196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7" h="1196">
                  <a:moveTo>
                    <a:pt x="0" y="1196"/>
                  </a:moveTo>
                  <a:lnTo>
                    <a:pt x="0" y="1196"/>
                  </a:lnTo>
                  <a:lnTo>
                    <a:pt x="14" y="1152"/>
                  </a:lnTo>
                  <a:lnTo>
                    <a:pt x="58" y="1035"/>
                  </a:lnTo>
                  <a:lnTo>
                    <a:pt x="120" y="870"/>
                  </a:lnTo>
                  <a:lnTo>
                    <a:pt x="157" y="777"/>
                  </a:lnTo>
                  <a:lnTo>
                    <a:pt x="196" y="679"/>
                  </a:lnTo>
                  <a:lnTo>
                    <a:pt x="238" y="579"/>
                  </a:lnTo>
                  <a:lnTo>
                    <a:pt x="281" y="483"/>
                  </a:lnTo>
                  <a:lnTo>
                    <a:pt x="324" y="392"/>
                  </a:lnTo>
                  <a:lnTo>
                    <a:pt x="368" y="306"/>
                  </a:lnTo>
                  <a:lnTo>
                    <a:pt x="390" y="268"/>
                  </a:lnTo>
                  <a:lnTo>
                    <a:pt x="411" y="233"/>
                  </a:lnTo>
                  <a:lnTo>
                    <a:pt x="431" y="201"/>
                  </a:lnTo>
                  <a:lnTo>
                    <a:pt x="451" y="172"/>
                  </a:lnTo>
                  <a:lnTo>
                    <a:pt x="471" y="148"/>
                  </a:lnTo>
                  <a:lnTo>
                    <a:pt x="488" y="128"/>
                  </a:lnTo>
                  <a:lnTo>
                    <a:pt x="506" y="112"/>
                  </a:lnTo>
                  <a:lnTo>
                    <a:pt x="516" y="107"/>
                  </a:lnTo>
                  <a:lnTo>
                    <a:pt x="524" y="103"/>
                  </a:lnTo>
                  <a:lnTo>
                    <a:pt x="524" y="103"/>
                  </a:lnTo>
                  <a:lnTo>
                    <a:pt x="556" y="88"/>
                  </a:lnTo>
                  <a:lnTo>
                    <a:pt x="590" y="77"/>
                  </a:lnTo>
                  <a:lnTo>
                    <a:pt x="623" y="66"/>
                  </a:lnTo>
                  <a:lnTo>
                    <a:pt x="656" y="58"/>
                  </a:lnTo>
                  <a:lnTo>
                    <a:pt x="689" y="50"/>
                  </a:lnTo>
                  <a:lnTo>
                    <a:pt x="720" y="43"/>
                  </a:lnTo>
                  <a:lnTo>
                    <a:pt x="779" y="35"/>
                  </a:lnTo>
                  <a:lnTo>
                    <a:pt x="831" y="30"/>
                  </a:lnTo>
                  <a:lnTo>
                    <a:pt x="871" y="29"/>
                  </a:lnTo>
                  <a:lnTo>
                    <a:pt x="906" y="27"/>
                  </a:lnTo>
                  <a:lnTo>
                    <a:pt x="906" y="27"/>
                  </a:lnTo>
                  <a:lnTo>
                    <a:pt x="917" y="40"/>
                  </a:lnTo>
                  <a:lnTo>
                    <a:pt x="946" y="69"/>
                  </a:lnTo>
                  <a:lnTo>
                    <a:pt x="967" y="87"/>
                  </a:lnTo>
                  <a:lnTo>
                    <a:pt x="991" y="106"/>
                  </a:lnTo>
                  <a:lnTo>
                    <a:pt x="1017" y="123"/>
                  </a:lnTo>
                  <a:lnTo>
                    <a:pt x="1044" y="140"/>
                  </a:lnTo>
                  <a:lnTo>
                    <a:pt x="1059" y="148"/>
                  </a:lnTo>
                  <a:lnTo>
                    <a:pt x="1073" y="152"/>
                  </a:lnTo>
                  <a:lnTo>
                    <a:pt x="1089" y="159"/>
                  </a:lnTo>
                  <a:lnTo>
                    <a:pt x="1104" y="162"/>
                  </a:lnTo>
                  <a:lnTo>
                    <a:pt x="1120" y="165"/>
                  </a:lnTo>
                  <a:lnTo>
                    <a:pt x="1134" y="167"/>
                  </a:lnTo>
                  <a:lnTo>
                    <a:pt x="1151" y="165"/>
                  </a:lnTo>
                  <a:lnTo>
                    <a:pt x="1165" y="164"/>
                  </a:lnTo>
                  <a:lnTo>
                    <a:pt x="1179" y="159"/>
                  </a:lnTo>
                  <a:lnTo>
                    <a:pt x="1194" y="152"/>
                  </a:lnTo>
                  <a:lnTo>
                    <a:pt x="1208" y="144"/>
                  </a:lnTo>
                  <a:lnTo>
                    <a:pt x="1223" y="133"/>
                  </a:lnTo>
                  <a:lnTo>
                    <a:pt x="1236" y="119"/>
                  </a:lnTo>
                  <a:lnTo>
                    <a:pt x="1249" y="103"/>
                  </a:lnTo>
                  <a:lnTo>
                    <a:pt x="1261" y="83"/>
                  </a:lnTo>
                  <a:lnTo>
                    <a:pt x="1273" y="61"/>
                  </a:lnTo>
                  <a:lnTo>
                    <a:pt x="1273" y="61"/>
                  </a:lnTo>
                  <a:lnTo>
                    <a:pt x="1331" y="61"/>
                  </a:lnTo>
                  <a:lnTo>
                    <a:pt x="1390" y="61"/>
                  </a:lnTo>
                  <a:lnTo>
                    <a:pt x="1461" y="61"/>
                  </a:lnTo>
                  <a:lnTo>
                    <a:pt x="1535" y="64"/>
                  </a:lnTo>
                  <a:lnTo>
                    <a:pt x="1572" y="67"/>
                  </a:lnTo>
                  <a:lnTo>
                    <a:pt x="1605" y="70"/>
                  </a:lnTo>
                  <a:lnTo>
                    <a:pt x="1636" y="75"/>
                  </a:lnTo>
                  <a:lnTo>
                    <a:pt x="1663" y="80"/>
                  </a:lnTo>
                  <a:lnTo>
                    <a:pt x="1686" y="87"/>
                  </a:lnTo>
                  <a:lnTo>
                    <a:pt x="1702" y="93"/>
                  </a:lnTo>
                  <a:lnTo>
                    <a:pt x="1702" y="93"/>
                  </a:lnTo>
                  <a:lnTo>
                    <a:pt x="1716" y="103"/>
                  </a:lnTo>
                  <a:lnTo>
                    <a:pt x="1732" y="117"/>
                  </a:lnTo>
                  <a:lnTo>
                    <a:pt x="1750" y="135"/>
                  </a:lnTo>
                  <a:lnTo>
                    <a:pt x="1769" y="154"/>
                  </a:lnTo>
                  <a:lnTo>
                    <a:pt x="1808" y="201"/>
                  </a:lnTo>
                  <a:lnTo>
                    <a:pt x="1848" y="249"/>
                  </a:lnTo>
                  <a:lnTo>
                    <a:pt x="1883" y="295"/>
                  </a:lnTo>
                  <a:lnTo>
                    <a:pt x="1912" y="335"/>
                  </a:lnTo>
                  <a:lnTo>
                    <a:pt x="1940" y="374"/>
                  </a:lnTo>
                  <a:lnTo>
                    <a:pt x="2226" y="0"/>
                  </a:lnTo>
                  <a:lnTo>
                    <a:pt x="2647" y="168"/>
                  </a:lnTo>
                  <a:lnTo>
                    <a:pt x="2227" y="11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1" name="Freeform 31"/>
            <p:cNvSpPr/>
            <p:nvPr/>
          </p:nvSpPr>
          <p:spPr bwMode="auto">
            <a:xfrm>
              <a:off x="2986088" y="3386138"/>
              <a:ext cx="1235075" cy="201612"/>
            </a:xfrm>
            <a:custGeom>
              <a:avLst/>
              <a:gdLst>
                <a:gd name="T0" fmla="*/ 1112 w 1556"/>
                <a:gd name="T1" fmla="*/ 0 h 255"/>
                <a:gd name="T2" fmla="*/ 0 w 1556"/>
                <a:gd name="T3" fmla="*/ 0 h 255"/>
                <a:gd name="T4" fmla="*/ 445 w 1556"/>
                <a:gd name="T5" fmla="*/ 255 h 255"/>
                <a:gd name="T6" fmla="*/ 1556 w 1556"/>
                <a:gd name="T7" fmla="*/ 255 h 255"/>
                <a:gd name="T8" fmla="*/ 1112 w 1556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6" h="255">
                  <a:moveTo>
                    <a:pt x="1112" y="0"/>
                  </a:moveTo>
                  <a:lnTo>
                    <a:pt x="0" y="0"/>
                  </a:lnTo>
                  <a:lnTo>
                    <a:pt x="445" y="255"/>
                  </a:lnTo>
                  <a:lnTo>
                    <a:pt x="1556" y="255"/>
                  </a:lnTo>
                  <a:lnTo>
                    <a:pt x="1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2" name="Freeform 32"/>
            <p:cNvSpPr/>
            <p:nvPr/>
          </p:nvSpPr>
          <p:spPr bwMode="auto">
            <a:xfrm>
              <a:off x="3206750" y="3427413"/>
              <a:ext cx="152400" cy="95250"/>
            </a:xfrm>
            <a:custGeom>
              <a:avLst/>
              <a:gdLst>
                <a:gd name="T0" fmla="*/ 183 w 191"/>
                <a:gd name="T1" fmla="*/ 118 h 118"/>
                <a:gd name="T2" fmla="*/ 0 w 191"/>
                <a:gd name="T3" fmla="*/ 12 h 118"/>
                <a:gd name="T4" fmla="*/ 6 w 191"/>
                <a:gd name="T5" fmla="*/ 0 h 118"/>
                <a:gd name="T6" fmla="*/ 191 w 191"/>
                <a:gd name="T7" fmla="*/ 104 h 118"/>
                <a:gd name="T8" fmla="*/ 183 w 191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18">
                  <a:moveTo>
                    <a:pt x="183" y="118"/>
                  </a:moveTo>
                  <a:lnTo>
                    <a:pt x="0" y="12"/>
                  </a:lnTo>
                  <a:lnTo>
                    <a:pt x="6" y="0"/>
                  </a:lnTo>
                  <a:lnTo>
                    <a:pt x="191" y="104"/>
                  </a:lnTo>
                  <a:lnTo>
                    <a:pt x="183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3" name="Freeform 33"/>
            <p:cNvSpPr/>
            <p:nvPr/>
          </p:nvSpPr>
          <p:spPr bwMode="auto">
            <a:xfrm>
              <a:off x="3340100" y="2955925"/>
              <a:ext cx="1022350" cy="631825"/>
            </a:xfrm>
            <a:custGeom>
              <a:avLst/>
              <a:gdLst>
                <a:gd name="T0" fmla="*/ 1289 w 1289"/>
                <a:gd name="T1" fmla="*/ 0 h 796"/>
                <a:gd name="T2" fmla="*/ 178 w 1289"/>
                <a:gd name="T3" fmla="*/ 0 h 796"/>
                <a:gd name="T4" fmla="*/ 0 w 1289"/>
                <a:gd name="T5" fmla="*/ 796 h 796"/>
                <a:gd name="T6" fmla="*/ 1111 w 1289"/>
                <a:gd name="T7" fmla="*/ 796 h 796"/>
                <a:gd name="T8" fmla="*/ 1289 w 1289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9" h="796">
                  <a:moveTo>
                    <a:pt x="1289" y="0"/>
                  </a:moveTo>
                  <a:lnTo>
                    <a:pt x="178" y="0"/>
                  </a:lnTo>
                  <a:lnTo>
                    <a:pt x="0" y="796"/>
                  </a:lnTo>
                  <a:lnTo>
                    <a:pt x="1111" y="796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4" name="Freeform 34"/>
            <p:cNvSpPr/>
            <p:nvPr/>
          </p:nvSpPr>
          <p:spPr bwMode="auto">
            <a:xfrm>
              <a:off x="3333750" y="2954338"/>
              <a:ext cx="152400" cy="635000"/>
            </a:xfrm>
            <a:custGeom>
              <a:avLst/>
              <a:gdLst>
                <a:gd name="T0" fmla="*/ 16 w 193"/>
                <a:gd name="T1" fmla="*/ 799 h 799"/>
                <a:gd name="T2" fmla="*/ 0 w 193"/>
                <a:gd name="T3" fmla="*/ 796 h 799"/>
                <a:gd name="T4" fmla="*/ 178 w 193"/>
                <a:gd name="T5" fmla="*/ 0 h 799"/>
                <a:gd name="T6" fmla="*/ 193 w 193"/>
                <a:gd name="T7" fmla="*/ 3 h 799"/>
                <a:gd name="T8" fmla="*/ 16 w 193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99">
                  <a:moveTo>
                    <a:pt x="16" y="799"/>
                  </a:moveTo>
                  <a:lnTo>
                    <a:pt x="0" y="796"/>
                  </a:lnTo>
                  <a:lnTo>
                    <a:pt x="178" y="0"/>
                  </a:lnTo>
                  <a:lnTo>
                    <a:pt x="193" y="3"/>
                  </a:lnTo>
                  <a:lnTo>
                    <a:pt x="16" y="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5" name="Freeform 35"/>
            <p:cNvSpPr/>
            <p:nvPr/>
          </p:nvSpPr>
          <p:spPr bwMode="auto">
            <a:xfrm>
              <a:off x="3770313" y="3192463"/>
              <a:ext cx="160338" cy="160337"/>
            </a:xfrm>
            <a:custGeom>
              <a:avLst/>
              <a:gdLst>
                <a:gd name="T0" fmla="*/ 203 w 203"/>
                <a:gd name="T1" fmla="*/ 101 h 202"/>
                <a:gd name="T2" fmla="*/ 203 w 203"/>
                <a:gd name="T3" fmla="*/ 101 h 202"/>
                <a:gd name="T4" fmla="*/ 203 w 203"/>
                <a:gd name="T5" fmla="*/ 110 h 202"/>
                <a:gd name="T6" fmla="*/ 201 w 203"/>
                <a:gd name="T7" fmla="*/ 122 h 202"/>
                <a:gd name="T8" fmla="*/ 198 w 203"/>
                <a:gd name="T9" fmla="*/ 131 h 202"/>
                <a:gd name="T10" fmla="*/ 195 w 203"/>
                <a:gd name="T11" fmla="*/ 139 h 202"/>
                <a:gd name="T12" fmla="*/ 185 w 203"/>
                <a:gd name="T13" fmla="*/ 157 h 202"/>
                <a:gd name="T14" fmla="*/ 174 w 203"/>
                <a:gd name="T15" fmla="*/ 173 h 202"/>
                <a:gd name="T16" fmla="*/ 158 w 203"/>
                <a:gd name="T17" fmla="*/ 184 h 202"/>
                <a:gd name="T18" fmla="*/ 142 w 203"/>
                <a:gd name="T19" fmla="*/ 194 h 202"/>
                <a:gd name="T20" fmla="*/ 132 w 203"/>
                <a:gd name="T21" fmla="*/ 197 h 202"/>
                <a:gd name="T22" fmla="*/ 122 w 203"/>
                <a:gd name="T23" fmla="*/ 200 h 202"/>
                <a:gd name="T24" fmla="*/ 111 w 203"/>
                <a:gd name="T25" fmla="*/ 202 h 202"/>
                <a:gd name="T26" fmla="*/ 102 w 203"/>
                <a:gd name="T27" fmla="*/ 202 h 202"/>
                <a:gd name="T28" fmla="*/ 102 w 203"/>
                <a:gd name="T29" fmla="*/ 202 h 202"/>
                <a:gd name="T30" fmla="*/ 92 w 203"/>
                <a:gd name="T31" fmla="*/ 202 h 202"/>
                <a:gd name="T32" fmla="*/ 81 w 203"/>
                <a:gd name="T33" fmla="*/ 200 h 202"/>
                <a:gd name="T34" fmla="*/ 71 w 203"/>
                <a:gd name="T35" fmla="*/ 197 h 202"/>
                <a:gd name="T36" fmla="*/ 61 w 203"/>
                <a:gd name="T37" fmla="*/ 194 h 202"/>
                <a:gd name="T38" fmla="*/ 45 w 203"/>
                <a:gd name="T39" fmla="*/ 184 h 202"/>
                <a:gd name="T40" fmla="*/ 29 w 203"/>
                <a:gd name="T41" fmla="*/ 173 h 202"/>
                <a:gd name="T42" fmla="*/ 18 w 203"/>
                <a:gd name="T43" fmla="*/ 157 h 202"/>
                <a:gd name="T44" fmla="*/ 8 w 203"/>
                <a:gd name="T45" fmla="*/ 139 h 202"/>
                <a:gd name="T46" fmla="*/ 5 w 203"/>
                <a:gd name="T47" fmla="*/ 131 h 202"/>
                <a:gd name="T48" fmla="*/ 2 w 203"/>
                <a:gd name="T49" fmla="*/ 122 h 202"/>
                <a:gd name="T50" fmla="*/ 0 w 203"/>
                <a:gd name="T51" fmla="*/ 110 h 202"/>
                <a:gd name="T52" fmla="*/ 0 w 203"/>
                <a:gd name="T53" fmla="*/ 101 h 202"/>
                <a:gd name="T54" fmla="*/ 0 w 203"/>
                <a:gd name="T55" fmla="*/ 101 h 202"/>
                <a:gd name="T56" fmla="*/ 0 w 203"/>
                <a:gd name="T57" fmla="*/ 89 h 202"/>
                <a:gd name="T58" fmla="*/ 2 w 203"/>
                <a:gd name="T59" fmla="*/ 80 h 202"/>
                <a:gd name="T60" fmla="*/ 5 w 203"/>
                <a:gd name="T61" fmla="*/ 70 h 202"/>
                <a:gd name="T62" fmla="*/ 8 w 203"/>
                <a:gd name="T63" fmla="*/ 61 h 202"/>
                <a:gd name="T64" fmla="*/ 18 w 203"/>
                <a:gd name="T65" fmla="*/ 43 h 202"/>
                <a:gd name="T66" fmla="*/ 29 w 203"/>
                <a:gd name="T67" fmla="*/ 28 h 202"/>
                <a:gd name="T68" fmla="*/ 45 w 203"/>
                <a:gd name="T69" fmla="*/ 16 h 202"/>
                <a:gd name="T70" fmla="*/ 61 w 203"/>
                <a:gd name="T71" fmla="*/ 8 h 202"/>
                <a:gd name="T72" fmla="*/ 71 w 203"/>
                <a:gd name="T73" fmla="*/ 3 h 202"/>
                <a:gd name="T74" fmla="*/ 81 w 203"/>
                <a:gd name="T75" fmla="*/ 1 h 202"/>
                <a:gd name="T76" fmla="*/ 92 w 203"/>
                <a:gd name="T77" fmla="*/ 0 h 202"/>
                <a:gd name="T78" fmla="*/ 102 w 203"/>
                <a:gd name="T79" fmla="*/ 0 h 202"/>
                <a:gd name="T80" fmla="*/ 102 w 203"/>
                <a:gd name="T81" fmla="*/ 0 h 202"/>
                <a:gd name="T82" fmla="*/ 111 w 203"/>
                <a:gd name="T83" fmla="*/ 0 h 202"/>
                <a:gd name="T84" fmla="*/ 122 w 203"/>
                <a:gd name="T85" fmla="*/ 1 h 202"/>
                <a:gd name="T86" fmla="*/ 132 w 203"/>
                <a:gd name="T87" fmla="*/ 3 h 202"/>
                <a:gd name="T88" fmla="*/ 142 w 203"/>
                <a:gd name="T89" fmla="*/ 8 h 202"/>
                <a:gd name="T90" fmla="*/ 158 w 203"/>
                <a:gd name="T91" fmla="*/ 16 h 202"/>
                <a:gd name="T92" fmla="*/ 174 w 203"/>
                <a:gd name="T93" fmla="*/ 28 h 202"/>
                <a:gd name="T94" fmla="*/ 185 w 203"/>
                <a:gd name="T95" fmla="*/ 43 h 202"/>
                <a:gd name="T96" fmla="*/ 195 w 203"/>
                <a:gd name="T97" fmla="*/ 61 h 202"/>
                <a:gd name="T98" fmla="*/ 198 w 203"/>
                <a:gd name="T99" fmla="*/ 70 h 202"/>
                <a:gd name="T100" fmla="*/ 201 w 203"/>
                <a:gd name="T101" fmla="*/ 80 h 202"/>
                <a:gd name="T102" fmla="*/ 203 w 203"/>
                <a:gd name="T103" fmla="*/ 89 h 202"/>
                <a:gd name="T104" fmla="*/ 203 w 203"/>
                <a:gd name="T105" fmla="*/ 101 h 202"/>
                <a:gd name="T106" fmla="*/ 203 w 203"/>
                <a:gd name="T107" fmla="*/ 1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3" h="202">
                  <a:moveTo>
                    <a:pt x="203" y="101"/>
                  </a:moveTo>
                  <a:lnTo>
                    <a:pt x="203" y="101"/>
                  </a:lnTo>
                  <a:lnTo>
                    <a:pt x="203" y="110"/>
                  </a:lnTo>
                  <a:lnTo>
                    <a:pt x="201" y="122"/>
                  </a:lnTo>
                  <a:lnTo>
                    <a:pt x="198" y="131"/>
                  </a:lnTo>
                  <a:lnTo>
                    <a:pt x="195" y="139"/>
                  </a:lnTo>
                  <a:lnTo>
                    <a:pt x="185" y="157"/>
                  </a:lnTo>
                  <a:lnTo>
                    <a:pt x="174" y="173"/>
                  </a:lnTo>
                  <a:lnTo>
                    <a:pt x="158" y="184"/>
                  </a:lnTo>
                  <a:lnTo>
                    <a:pt x="142" y="194"/>
                  </a:lnTo>
                  <a:lnTo>
                    <a:pt x="132" y="197"/>
                  </a:lnTo>
                  <a:lnTo>
                    <a:pt x="122" y="200"/>
                  </a:lnTo>
                  <a:lnTo>
                    <a:pt x="111" y="202"/>
                  </a:lnTo>
                  <a:lnTo>
                    <a:pt x="102" y="202"/>
                  </a:lnTo>
                  <a:lnTo>
                    <a:pt x="102" y="202"/>
                  </a:lnTo>
                  <a:lnTo>
                    <a:pt x="92" y="202"/>
                  </a:lnTo>
                  <a:lnTo>
                    <a:pt x="81" y="200"/>
                  </a:lnTo>
                  <a:lnTo>
                    <a:pt x="71" y="197"/>
                  </a:lnTo>
                  <a:lnTo>
                    <a:pt x="61" y="194"/>
                  </a:lnTo>
                  <a:lnTo>
                    <a:pt x="45" y="184"/>
                  </a:lnTo>
                  <a:lnTo>
                    <a:pt x="29" y="173"/>
                  </a:lnTo>
                  <a:lnTo>
                    <a:pt x="18" y="157"/>
                  </a:lnTo>
                  <a:lnTo>
                    <a:pt x="8" y="139"/>
                  </a:lnTo>
                  <a:lnTo>
                    <a:pt x="5" y="131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89"/>
                  </a:lnTo>
                  <a:lnTo>
                    <a:pt x="2" y="80"/>
                  </a:lnTo>
                  <a:lnTo>
                    <a:pt x="5" y="70"/>
                  </a:lnTo>
                  <a:lnTo>
                    <a:pt x="8" y="61"/>
                  </a:lnTo>
                  <a:lnTo>
                    <a:pt x="18" y="43"/>
                  </a:lnTo>
                  <a:lnTo>
                    <a:pt x="29" y="28"/>
                  </a:lnTo>
                  <a:lnTo>
                    <a:pt x="45" y="16"/>
                  </a:lnTo>
                  <a:lnTo>
                    <a:pt x="61" y="8"/>
                  </a:lnTo>
                  <a:lnTo>
                    <a:pt x="71" y="3"/>
                  </a:lnTo>
                  <a:lnTo>
                    <a:pt x="81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1"/>
                  </a:lnTo>
                  <a:lnTo>
                    <a:pt x="132" y="3"/>
                  </a:lnTo>
                  <a:lnTo>
                    <a:pt x="142" y="8"/>
                  </a:lnTo>
                  <a:lnTo>
                    <a:pt x="158" y="16"/>
                  </a:lnTo>
                  <a:lnTo>
                    <a:pt x="174" y="28"/>
                  </a:lnTo>
                  <a:lnTo>
                    <a:pt x="185" y="43"/>
                  </a:lnTo>
                  <a:lnTo>
                    <a:pt x="195" y="61"/>
                  </a:lnTo>
                  <a:lnTo>
                    <a:pt x="198" y="70"/>
                  </a:lnTo>
                  <a:lnTo>
                    <a:pt x="201" y="80"/>
                  </a:lnTo>
                  <a:lnTo>
                    <a:pt x="203" y="89"/>
                  </a:lnTo>
                  <a:lnTo>
                    <a:pt x="203" y="101"/>
                  </a:lnTo>
                  <a:lnTo>
                    <a:pt x="203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6" name="Freeform 36"/>
            <p:cNvSpPr/>
            <p:nvPr/>
          </p:nvSpPr>
          <p:spPr bwMode="auto">
            <a:xfrm>
              <a:off x="3848100" y="3275013"/>
              <a:ext cx="57150" cy="50800"/>
            </a:xfrm>
            <a:custGeom>
              <a:avLst/>
              <a:gdLst>
                <a:gd name="T0" fmla="*/ 4 w 71"/>
                <a:gd name="T1" fmla="*/ 64 h 64"/>
                <a:gd name="T2" fmla="*/ 4 w 71"/>
                <a:gd name="T3" fmla="*/ 64 h 64"/>
                <a:gd name="T4" fmla="*/ 0 w 71"/>
                <a:gd name="T5" fmla="*/ 64 h 64"/>
                <a:gd name="T6" fmla="*/ 0 w 71"/>
                <a:gd name="T7" fmla="*/ 50 h 64"/>
                <a:gd name="T8" fmla="*/ 0 w 71"/>
                <a:gd name="T9" fmla="*/ 50 h 64"/>
                <a:gd name="T10" fmla="*/ 12 w 71"/>
                <a:gd name="T11" fmla="*/ 50 h 64"/>
                <a:gd name="T12" fmla="*/ 21 w 71"/>
                <a:gd name="T13" fmla="*/ 46 h 64"/>
                <a:gd name="T14" fmla="*/ 31 w 71"/>
                <a:gd name="T15" fmla="*/ 42 h 64"/>
                <a:gd name="T16" fmla="*/ 39 w 71"/>
                <a:gd name="T17" fmla="*/ 37 h 64"/>
                <a:gd name="T18" fmla="*/ 39 w 71"/>
                <a:gd name="T19" fmla="*/ 37 h 64"/>
                <a:gd name="T20" fmla="*/ 45 w 71"/>
                <a:gd name="T21" fmla="*/ 29 h 64"/>
                <a:gd name="T22" fmla="*/ 52 w 71"/>
                <a:gd name="T23" fmla="*/ 19 h 64"/>
                <a:gd name="T24" fmla="*/ 55 w 71"/>
                <a:gd name="T25" fmla="*/ 10 h 64"/>
                <a:gd name="T26" fmla="*/ 57 w 71"/>
                <a:gd name="T27" fmla="*/ 0 h 64"/>
                <a:gd name="T28" fmla="*/ 71 w 71"/>
                <a:gd name="T29" fmla="*/ 0 h 64"/>
                <a:gd name="T30" fmla="*/ 71 w 71"/>
                <a:gd name="T31" fmla="*/ 0 h 64"/>
                <a:gd name="T32" fmla="*/ 69 w 71"/>
                <a:gd name="T33" fmla="*/ 14 h 64"/>
                <a:gd name="T34" fmla="*/ 65 w 71"/>
                <a:gd name="T35" fmla="*/ 26 h 64"/>
                <a:gd name="T36" fmla="*/ 58 w 71"/>
                <a:gd name="T37" fmla="*/ 37 h 64"/>
                <a:gd name="T38" fmla="*/ 49 w 71"/>
                <a:gd name="T39" fmla="*/ 48 h 64"/>
                <a:gd name="T40" fmla="*/ 49 w 71"/>
                <a:gd name="T41" fmla="*/ 48 h 64"/>
                <a:gd name="T42" fmla="*/ 39 w 71"/>
                <a:gd name="T43" fmla="*/ 54 h 64"/>
                <a:gd name="T44" fmla="*/ 28 w 71"/>
                <a:gd name="T45" fmla="*/ 61 h 64"/>
                <a:gd name="T46" fmla="*/ 16 w 71"/>
                <a:gd name="T47" fmla="*/ 64 h 64"/>
                <a:gd name="T48" fmla="*/ 4 w 71"/>
                <a:gd name="T49" fmla="*/ 64 h 64"/>
                <a:gd name="T50" fmla="*/ 4 w 71"/>
                <a:gd name="T5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64">
                  <a:moveTo>
                    <a:pt x="4" y="64"/>
                  </a:moveTo>
                  <a:lnTo>
                    <a:pt x="4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2" y="50"/>
                  </a:lnTo>
                  <a:lnTo>
                    <a:pt x="21" y="46"/>
                  </a:lnTo>
                  <a:lnTo>
                    <a:pt x="31" y="42"/>
                  </a:lnTo>
                  <a:lnTo>
                    <a:pt x="39" y="37"/>
                  </a:lnTo>
                  <a:lnTo>
                    <a:pt x="39" y="37"/>
                  </a:lnTo>
                  <a:lnTo>
                    <a:pt x="45" y="29"/>
                  </a:lnTo>
                  <a:lnTo>
                    <a:pt x="52" y="19"/>
                  </a:lnTo>
                  <a:lnTo>
                    <a:pt x="55" y="10"/>
                  </a:lnTo>
                  <a:lnTo>
                    <a:pt x="57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69" y="14"/>
                  </a:lnTo>
                  <a:lnTo>
                    <a:pt x="65" y="26"/>
                  </a:lnTo>
                  <a:lnTo>
                    <a:pt x="58" y="37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39" y="54"/>
                  </a:lnTo>
                  <a:lnTo>
                    <a:pt x="28" y="61"/>
                  </a:lnTo>
                  <a:lnTo>
                    <a:pt x="16" y="64"/>
                  </a:lnTo>
                  <a:lnTo>
                    <a:pt x="4" y="64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7" name="Freeform 37"/>
            <p:cNvSpPr/>
            <p:nvPr/>
          </p:nvSpPr>
          <p:spPr bwMode="auto">
            <a:xfrm>
              <a:off x="2495550" y="3127375"/>
              <a:ext cx="646113" cy="460375"/>
            </a:xfrm>
            <a:custGeom>
              <a:avLst/>
              <a:gdLst>
                <a:gd name="T0" fmla="*/ 774 w 813"/>
                <a:gd name="T1" fmla="*/ 465 h 581"/>
                <a:gd name="T2" fmla="*/ 744 w 813"/>
                <a:gd name="T3" fmla="*/ 525 h 581"/>
                <a:gd name="T4" fmla="*/ 705 w 813"/>
                <a:gd name="T5" fmla="*/ 581 h 581"/>
                <a:gd name="T6" fmla="*/ 98 w 813"/>
                <a:gd name="T7" fmla="*/ 581 h 581"/>
                <a:gd name="T8" fmla="*/ 43 w 813"/>
                <a:gd name="T9" fmla="*/ 507 h 581"/>
                <a:gd name="T10" fmla="*/ 22 w 813"/>
                <a:gd name="T11" fmla="*/ 467 h 581"/>
                <a:gd name="T12" fmla="*/ 6 w 813"/>
                <a:gd name="T13" fmla="*/ 425 h 581"/>
                <a:gd name="T14" fmla="*/ 1 w 813"/>
                <a:gd name="T15" fmla="*/ 403 h 581"/>
                <a:gd name="T16" fmla="*/ 0 w 813"/>
                <a:gd name="T17" fmla="*/ 356 h 581"/>
                <a:gd name="T18" fmla="*/ 11 w 813"/>
                <a:gd name="T19" fmla="*/ 311 h 581"/>
                <a:gd name="T20" fmla="*/ 29 w 813"/>
                <a:gd name="T21" fmla="*/ 281 h 581"/>
                <a:gd name="T22" fmla="*/ 43 w 813"/>
                <a:gd name="T23" fmla="*/ 265 h 581"/>
                <a:gd name="T24" fmla="*/ 53 w 813"/>
                <a:gd name="T25" fmla="*/ 257 h 581"/>
                <a:gd name="T26" fmla="*/ 80 w 813"/>
                <a:gd name="T27" fmla="*/ 242 h 581"/>
                <a:gd name="T28" fmla="*/ 111 w 813"/>
                <a:gd name="T29" fmla="*/ 236 h 581"/>
                <a:gd name="T30" fmla="*/ 141 w 813"/>
                <a:gd name="T31" fmla="*/ 236 h 581"/>
                <a:gd name="T32" fmla="*/ 172 w 813"/>
                <a:gd name="T33" fmla="*/ 245 h 581"/>
                <a:gd name="T34" fmla="*/ 185 w 813"/>
                <a:gd name="T35" fmla="*/ 253 h 581"/>
                <a:gd name="T36" fmla="*/ 209 w 813"/>
                <a:gd name="T37" fmla="*/ 274 h 581"/>
                <a:gd name="T38" fmla="*/ 226 w 813"/>
                <a:gd name="T39" fmla="*/ 300 h 581"/>
                <a:gd name="T40" fmla="*/ 236 w 813"/>
                <a:gd name="T41" fmla="*/ 330 h 581"/>
                <a:gd name="T42" fmla="*/ 238 w 813"/>
                <a:gd name="T43" fmla="*/ 346 h 581"/>
                <a:gd name="T44" fmla="*/ 249 w 813"/>
                <a:gd name="T45" fmla="*/ 274 h 581"/>
                <a:gd name="T46" fmla="*/ 270 w 813"/>
                <a:gd name="T47" fmla="*/ 207 h 581"/>
                <a:gd name="T48" fmla="*/ 304 w 813"/>
                <a:gd name="T49" fmla="*/ 143 h 581"/>
                <a:gd name="T50" fmla="*/ 336 w 813"/>
                <a:gd name="T51" fmla="*/ 101 h 581"/>
                <a:gd name="T52" fmla="*/ 349 w 813"/>
                <a:gd name="T53" fmla="*/ 88 h 581"/>
                <a:gd name="T54" fmla="*/ 374 w 813"/>
                <a:gd name="T55" fmla="*/ 64 h 581"/>
                <a:gd name="T56" fmla="*/ 405 w 813"/>
                <a:gd name="T57" fmla="*/ 43 h 581"/>
                <a:gd name="T58" fmla="*/ 437 w 813"/>
                <a:gd name="T59" fmla="*/ 25 h 581"/>
                <a:gd name="T60" fmla="*/ 469 w 813"/>
                <a:gd name="T61" fmla="*/ 13 h 581"/>
                <a:gd name="T62" fmla="*/ 504 w 813"/>
                <a:gd name="T63" fmla="*/ 4 h 581"/>
                <a:gd name="T64" fmla="*/ 540 w 813"/>
                <a:gd name="T65" fmla="*/ 0 h 581"/>
                <a:gd name="T66" fmla="*/ 575 w 813"/>
                <a:gd name="T67" fmla="*/ 1 h 581"/>
                <a:gd name="T68" fmla="*/ 610 w 813"/>
                <a:gd name="T69" fmla="*/ 8 h 581"/>
                <a:gd name="T70" fmla="*/ 627 w 813"/>
                <a:gd name="T71" fmla="*/ 13 h 581"/>
                <a:gd name="T72" fmla="*/ 659 w 813"/>
                <a:gd name="T73" fmla="*/ 25 h 581"/>
                <a:gd name="T74" fmla="*/ 688 w 813"/>
                <a:gd name="T75" fmla="*/ 43 h 581"/>
                <a:gd name="T76" fmla="*/ 715 w 813"/>
                <a:gd name="T77" fmla="*/ 64 h 581"/>
                <a:gd name="T78" fmla="*/ 739 w 813"/>
                <a:gd name="T79" fmla="*/ 90 h 581"/>
                <a:gd name="T80" fmla="*/ 760 w 813"/>
                <a:gd name="T81" fmla="*/ 117 h 581"/>
                <a:gd name="T82" fmla="*/ 779 w 813"/>
                <a:gd name="T83" fmla="*/ 147 h 581"/>
                <a:gd name="T84" fmla="*/ 792 w 813"/>
                <a:gd name="T85" fmla="*/ 178 h 581"/>
                <a:gd name="T86" fmla="*/ 799 w 813"/>
                <a:gd name="T87" fmla="*/ 196 h 581"/>
                <a:gd name="T88" fmla="*/ 811 w 813"/>
                <a:gd name="T89" fmla="*/ 263 h 581"/>
                <a:gd name="T90" fmla="*/ 811 w 813"/>
                <a:gd name="T91" fmla="*/ 332 h 581"/>
                <a:gd name="T92" fmla="*/ 799 w 813"/>
                <a:gd name="T93" fmla="*/ 399 h 581"/>
                <a:gd name="T94" fmla="*/ 774 w 813"/>
                <a:gd name="T95" fmla="*/ 465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3" h="581">
                  <a:moveTo>
                    <a:pt x="774" y="465"/>
                  </a:moveTo>
                  <a:lnTo>
                    <a:pt x="774" y="465"/>
                  </a:lnTo>
                  <a:lnTo>
                    <a:pt x="760" y="496"/>
                  </a:lnTo>
                  <a:lnTo>
                    <a:pt x="744" y="525"/>
                  </a:lnTo>
                  <a:lnTo>
                    <a:pt x="725" y="553"/>
                  </a:lnTo>
                  <a:lnTo>
                    <a:pt x="705" y="581"/>
                  </a:lnTo>
                  <a:lnTo>
                    <a:pt x="98" y="581"/>
                  </a:lnTo>
                  <a:lnTo>
                    <a:pt x="98" y="581"/>
                  </a:lnTo>
                  <a:lnTo>
                    <a:pt x="69" y="544"/>
                  </a:lnTo>
                  <a:lnTo>
                    <a:pt x="43" y="507"/>
                  </a:lnTo>
                  <a:lnTo>
                    <a:pt x="32" y="488"/>
                  </a:lnTo>
                  <a:lnTo>
                    <a:pt x="22" y="467"/>
                  </a:lnTo>
                  <a:lnTo>
                    <a:pt x="13" y="448"/>
                  </a:lnTo>
                  <a:lnTo>
                    <a:pt x="6" y="425"/>
                  </a:lnTo>
                  <a:lnTo>
                    <a:pt x="6" y="425"/>
                  </a:lnTo>
                  <a:lnTo>
                    <a:pt x="1" y="403"/>
                  </a:lnTo>
                  <a:lnTo>
                    <a:pt x="0" y="379"/>
                  </a:lnTo>
                  <a:lnTo>
                    <a:pt x="0" y="356"/>
                  </a:lnTo>
                  <a:lnTo>
                    <a:pt x="5" y="332"/>
                  </a:lnTo>
                  <a:lnTo>
                    <a:pt x="11" y="311"/>
                  </a:lnTo>
                  <a:lnTo>
                    <a:pt x="22" y="290"/>
                  </a:lnTo>
                  <a:lnTo>
                    <a:pt x="29" y="281"/>
                  </a:lnTo>
                  <a:lnTo>
                    <a:pt x="35" y="273"/>
                  </a:lnTo>
                  <a:lnTo>
                    <a:pt x="43" y="26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66" y="248"/>
                  </a:lnTo>
                  <a:lnTo>
                    <a:pt x="80" y="242"/>
                  </a:lnTo>
                  <a:lnTo>
                    <a:pt x="95" y="237"/>
                  </a:lnTo>
                  <a:lnTo>
                    <a:pt x="111" y="236"/>
                  </a:lnTo>
                  <a:lnTo>
                    <a:pt x="127" y="234"/>
                  </a:lnTo>
                  <a:lnTo>
                    <a:pt x="141" y="236"/>
                  </a:lnTo>
                  <a:lnTo>
                    <a:pt x="157" y="240"/>
                  </a:lnTo>
                  <a:lnTo>
                    <a:pt x="172" y="245"/>
                  </a:lnTo>
                  <a:lnTo>
                    <a:pt x="172" y="245"/>
                  </a:lnTo>
                  <a:lnTo>
                    <a:pt x="185" y="253"/>
                  </a:lnTo>
                  <a:lnTo>
                    <a:pt x="197" y="263"/>
                  </a:lnTo>
                  <a:lnTo>
                    <a:pt x="209" y="274"/>
                  </a:lnTo>
                  <a:lnTo>
                    <a:pt x="218" y="287"/>
                  </a:lnTo>
                  <a:lnTo>
                    <a:pt x="226" y="300"/>
                  </a:lnTo>
                  <a:lnTo>
                    <a:pt x="231" y="314"/>
                  </a:lnTo>
                  <a:lnTo>
                    <a:pt x="236" y="330"/>
                  </a:lnTo>
                  <a:lnTo>
                    <a:pt x="238" y="346"/>
                  </a:lnTo>
                  <a:lnTo>
                    <a:pt x="238" y="346"/>
                  </a:lnTo>
                  <a:lnTo>
                    <a:pt x="241" y="309"/>
                  </a:lnTo>
                  <a:lnTo>
                    <a:pt x="249" y="274"/>
                  </a:lnTo>
                  <a:lnTo>
                    <a:pt x="259" y="240"/>
                  </a:lnTo>
                  <a:lnTo>
                    <a:pt x="270" y="207"/>
                  </a:lnTo>
                  <a:lnTo>
                    <a:pt x="286" y="173"/>
                  </a:lnTo>
                  <a:lnTo>
                    <a:pt x="304" y="143"/>
                  </a:lnTo>
                  <a:lnTo>
                    <a:pt x="324" y="114"/>
                  </a:lnTo>
                  <a:lnTo>
                    <a:pt x="336" y="101"/>
                  </a:lnTo>
                  <a:lnTo>
                    <a:pt x="349" y="88"/>
                  </a:lnTo>
                  <a:lnTo>
                    <a:pt x="349" y="88"/>
                  </a:lnTo>
                  <a:lnTo>
                    <a:pt x="361" y="75"/>
                  </a:lnTo>
                  <a:lnTo>
                    <a:pt x="374" y="64"/>
                  </a:lnTo>
                  <a:lnTo>
                    <a:pt x="389" y="53"/>
                  </a:lnTo>
                  <a:lnTo>
                    <a:pt x="405" y="43"/>
                  </a:lnTo>
                  <a:lnTo>
                    <a:pt x="421" y="33"/>
                  </a:lnTo>
                  <a:lnTo>
                    <a:pt x="437" y="25"/>
                  </a:lnTo>
                  <a:lnTo>
                    <a:pt x="453" y="19"/>
                  </a:lnTo>
                  <a:lnTo>
                    <a:pt x="469" y="13"/>
                  </a:lnTo>
                  <a:lnTo>
                    <a:pt x="487" y="8"/>
                  </a:lnTo>
                  <a:lnTo>
                    <a:pt x="504" y="4"/>
                  </a:lnTo>
                  <a:lnTo>
                    <a:pt x="522" y="1"/>
                  </a:lnTo>
                  <a:lnTo>
                    <a:pt x="540" y="0"/>
                  </a:lnTo>
                  <a:lnTo>
                    <a:pt x="557" y="0"/>
                  </a:lnTo>
                  <a:lnTo>
                    <a:pt x="575" y="1"/>
                  </a:lnTo>
                  <a:lnTo>
                    <a:pt x="593" y="3"/>
                  </a:lnTo>
                  <a:lnTo>
                    <a:pt x="610" y="8"/>
                  </a:lnTo>
                  <a:lnTo>
                    <a:pt x="610" y="8"/>
                  </a:lnTo>
                  <a:lnTo>
                    <a:pt x="627" y="13"/>
                  </a:lnTo>
                  <a:lnTo>
                    <a:pt x="643" y="17"/>
                  </a:lnTo>
                  <a:lnTo>
                    <a:pt x="659" y="25"/>
                  </a:lnTo>
                  <a:lnTo>
                    <a:pt x="673" y="33"/>
                  </a:lnTo>
                  <a:lnTo>
                    <a:pt x="688" y="43"/>
                  </a:lnTo>
                  <a:lnTo>
                    <a:pt x="702" y="53"/>
                  </a:lnTo>
                  <a:lnTo>
                    <a:pt x="715" y="64"/>
                  </a:lnTo>
                  <a:lnTo>
                    <a:pt x="728" y="77"/>
                  </a:lnTo>
                  <a:lnTo>
                    <a:pt x="739" y="90"/>
                  </a:lnTo>
                  <a:lnTo>
                    <a:pt x="750" y="102"/>
                  </a:lnTo>
                  <a:lnTo>
                    <a:pt x="760" y="117"/>
                  </a:lnTo>
                  <a:lnTo>
                    <a:pt x="770" y="131"/>
                  </a:lnTo>
                  <a:lnTo>
                    <a:pt x="779" y="147"/>
                  </a:lnTo>
                  <a:lnTo>
                    <a:pt x="786" y="162"/>
                  </a:lnTo>
                  <a:lnTo>
                    <a:pt x="792" y="178"/>
                  </a:lnTo>
                  <a:lnTo>
                    <a:pt x="799" y="196"/>
                  </a:lnTo>
                  <a:lnTo>
                    <a:pt x="799" y="196"/>
                  </a:lnTo>
                  <a:lnTo>
                    <a:pt x="807" y="229"/>
                  </a:lnTo>
                  <a:lnTo>
                    <a:pt x="811" y="263"/>
                  </a:lnTo>
                  <a:lnTo>
                    <a:pt x="813" y="297"/>
                  </a:lnTo>
                  <a:lnTo>
                    <a:pt x="811" y="332"/>
                  </a:lnTo>
                  <a:lnTo>
                    <a:pt x="807" y="366"/>
                  </a:lnTo>
                  <a:lnTo>
                    <a:pt x="799" y="399"/>
                  </a:lnTo>
                  <a:lnTo>
                    <a:pt x="787" y="433"/>
                  </a:lnTo>
                  <a:lnTo>
                    <a:pt x="774" y="465"/>
                  </a:lnTo>
                  <a:lnTo>
                    <a:pt x="774" y="4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8" name="Freeform 38"/>
            <p:cNvSpPr/>
            <p:nvPr/>
          </p:nvSpPr>
          <p:spPr bwMode="auto">
            <a:xfrm>
              <a:off x="2162175" y="3314700"/>
              <a:ext cx="600075" cy="276225"/>
            </a:xfrm>
            <a:custGeom>
              <a:avLst/>
              <a:gdLst>
                <a:gd name="T0" fmla="*/ 744 w 755"/>
                <a:gd name="T1" fmla="*/ 348 h 348"/>
                <a:gd name="T2" fmla="*/ 715 w 755"/>
                <a:gd name="T3" fmla="*/ 321 h 348"/>
                <a:gd name="T4" fmla="*/ 647 w 755"/>
                <a:gd name="T5" fmla="*/ 265 h 348"/>
                <a:gd name="T6" fmla="*/ 604 w 755"/>
                <a:gd name="T7" fmla="*/ 236 h 348"/>
                <a:gd name="T8" fmla="*/ 557 w 755"/>
                <a:gd name="T9" fmla="*/ 213 h 348"/>
                <a:gd name="T10" fmla="*/ 512 w 755"/>
                <a:gd name="T11" fmla="*/ 202 h 348"/>
                <a:gd name="T12" fmla="*/ 490 w 755"/>
                <a:gd name="T13" fmla="*/ 200 h 348"/>
                <a:gd name="T14" fmla="*/ 469 w 755"/>
                <a:gd name="T15" fmla="*/ 205 h 348"/>
                <a:gd name="T16" fmla="*/ 451 w 755"/>
                <a:gd name="T17" fmla="*/ 212 h 348"/>
                <a:gd name="T18" fmla="*/ 422 w 755"/>
                <a:gd name="T19" fmla="*/ 234 h 348"/>
                <a:gd name="T20" fmla="*/ 400 w 755"/>
                <a:gd name="T21" fmla="*/ 269 h 348"/>
                <a:gd name="T22" fmla="*/ 381 w 755"/>
                <a:gd name="T23" fmla="*/ 317 h 348"/>
                <a:gd name="T24" fmla="*/ 360 w 755"/>
                <a:gd name="T25" fmla="*/ 346 h 348"/>
                <a:gd name="T26" fmla="*/ 355 w 755"/>
                <a:gd name="T27" fmla="*/ 330 h 348"/>
                <a:gd name="T28" fmla="*/ 324 w 755"/>
                <a:gd name="T29" fmla="*/ 265 h 348"/>
                <a:gd name="T30" fmla="*/ 292 w 755"/>
                <a:gd name="T31" fmla="*/ 205 h 348"/>
                <a:gd name="T32" fmla="*/ 247 w 755"/>
                <a:gd name="T33" fmla="*/ 141 h 348"/>
                <a:gd name="T34" fmla="*/ 207 w 755"/>
                <a:gd name="T35" fmla="*/ 98 h 348"/>
                <a:gd name="T36" fmla="*/ 175 w 755"/>
                <a:gd name="T37" fmla="*/ 70 h 348"/>
                <a:gd name="T38" fmla="*/ 141 w 755"/>
                <a:gd name="T39" fmla="*/ 49 h 348"/>
                <a:gd name="T40" fmla="*/ 104 w 755"/>
                <a:gd name="T41" fmla="*/ 32 h 348"/>
                <a:gd name="T42" fmla="*/ 66 w 755"/>
                <a:gd name="T43" fmla="*/ 21 h 348"/>
                <a:gd name="T44" fmla="*/ 22 w 755"/>
                <a:gd name="T45" fmla="*/ 16 h 348"/>
                <a:gd name="T46" fmla="*/ 0 w 755"/>
                <a:gd name="T47" fmla="*/ 1 h 348"/>
                <a:gd name="T48" fmla="*/ 19 w 755"/>
                <a:gd name="T49" fmla="*/ 0 h 348"/>
                <a:gd name="T50" fmla="*/ 58 w 755"/>
                <a:gd name="T51" fmla="*/ 3 h 348"/>
                <a:gd name="T52" fmla="*/ 96 w 755"/>
                <a:gd name="T53" fmla="*/ 12 h 348"/>
                <a:gd name="T54" fmla="*/ 133 w 755"/>
                <a:gd name="T55" fmla="*/ 27 h 348"/>
                <a:gd name="T56" fmla="*/ 168 w 755"/>
                <a:gd name="T57" fmla="*/ 48 h 348"/>
                <a:gd name="T58" fmla="*/ 204 w 755"/>
                <a:gd name="T59" fmla="*/ 73 h 348"/>
                <a:gd name="T60" fmla="*/ 238 w 755"/>
                <a:gd name="T61" fmla="*/ 106 h 348"/>
                <a:gd name="T62" fmla="*/ 268 w 755"/>
                <a:gd name="T63" fmla="*/ 144 h 348"/>
                <a:gd name="T64" fmla="*/ 284 w 755"/>
                <a:gd name="T65" fmla="*/ 165 h 348"/>
                <a:gd name="T66" fmla="*/ 313 w 755"/>
                <a:gd name="T67" fmla="*/ 210 h 348"/>
                <a:gd name="T68" fmla="*/ 353 w 755"/>
                <a:gd name="T69" fmla="*/ 289 h 348"/>
                <a:gd name="T70" fmla="*/ 366 w 755"/>
                <a:gd name="T71" fmla="*/ 317 h 348"/>
                <a:gd name="T72" fmla="*/ 382 w 755"/>
                <a:gd name="T73" fmla="*/ 269 h 348"/>
                <a:gd name="T74" fmla="*/ 405 w 755"/>
                <a:gd name="T75" fmla="*/ 232 h 348"/>
                <a:gd name="T76" fmla="*/ 432 w 755"/>
                <a:gd name="T77" fmla="*/ 205 h 348"/>
                <a:gd name="T78" fmla="*/ 464 w 755"/>
                <a:gd name="T79" fmla="*/ 191 h 348"/>
                <a:gd name="T80" fmla="*/ 483 w 755"/>
                <a:gd name="T81" fmla="*/ 186 h 348"/>
                <a:gd name="T82" fmla="*/ 527 w 755"/>
                <a:gd name="T83" fmla="*/ 189 h 348"/>
                <a:gd name="T84" fmla="*/ 575 w 755"/>
                <a:gd name="T85" fmla="*/ 204 h 348"/>
                <a:gd name="T86" fmla="*/ 628 w 755"/>
                <a:gd name="T87" fmla="*/ 232 h 348"/>
                <a:gd name="T88" fmla="*/ 655 w 755"/>
                <a:gd name="T89" fmla="*/ 252 h 348"/>
                <a:gd name="T90" fmla="*/ 694 w 755"/>
                <a:gd name="T91" fmla="*/ 282 h 348"/>
                <a:gd name="T92" fmla="*/ 747 w 755"/>
                <a:gd name="T93" fmla="*/ 330 h 348"/>
                <a:gd name="T94" fmla="*/ 744 w 755"/>
                <a:gd name="T95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5" h="348">
                  <a:moveTo>
                    <a:pt x="744" y="348"/>
                  </a:moveTo>
                  <a:lnTo>
                    <a:pt x="744" y="348"/>
                  </a:lnTo>
                  <a:lnTo>
                    <a:pt x="736" y="340"/>
                  </a:lnTo>
                  <a:lnTo>
                    <a:pt x="715" y="321"/>
                  </a:lnTo>
                  <a:lnTo>
                    <a:pt x="684" y="293"/>
                  </a:lnTo>
                  <a:lnTo>
                    <a:pt x="647" y="265"/>
                  </a:lnTo>
                  <a:lnTo>
                    <a:pt x="626" y="250"/>
                  </a:lnTo>
                  <a:lnTo>
                    <a:pt x="604" y="236"/>
                  </a:lnTo>
                  <a:lnTo>
                    <a:pt x="581" y="224"/>
                  </a:lnTo>
                  <a:lnTo>
                    <a:pt x="557" y="213"/>
                  </a:lnTo>
                  <a:lnTo>
                    <a:pt x="535" y="207"/>
                  </a:lnTo>
                  <a:lnTo>
                    <a:pt x="512" y="202"/>
                  </a:lnTo>
                  <a:lnTo>
                    <a:pt x="501" y="200"/>
                  </a:lnTo>
                  <a:lnTo>
                    <a:pt x="490" y="200"/>
                  </a:lnTo>
                  <a:lnTo>
                    <a:pt x="479" y="202"/>
                  </a:lnTo>
                  <a:lnTo>
                    <a:pt x="469" y="205"/>
                  </a:lnTo>
                  <a:lnTo>
                    <a:pt x="469" y="205"/>
                  </a:lnTo>
                  <a:lnTo>
                    <a:pt x="451" y="212"/>
                  </a:lnTo>
                  <a:lnTo>
                    <a:pt x="437" y="221"/>
                  </a:lnTo>
                  <a:lnTo>
                    <a:pt x="422" y="234"/>
                  </a:lnTo>
                  <a:lnTo>
                    <a:pt x="411" y="250"/>
                  </a:lnTo>
                  <a:lnTo>
                    <a:pt x="400" y="269"/>
                  </a:lnTo>
                  <a:lnTo>
                    <a:pt x="390" y="292"/>
                  </a:lnTo>
                  <a:lnTo>
                    <a:pt x="381" y="317"/>
                  </a:lnTo>
                  <a:lnTo>
                    <a:pt x="374" y="346"/>
                  </a:lnTo>
                  <a:lnTo>
                    <a:pt x="360" y="346"/>
                  </a:lnTo>
                  <a:lnTo>
                    <a:pt x="360" y="346"/>
                  </a:lnTo>
                  <a:lnTo>
                    <a:pt x="355" y="330"/>
                  </a:lnTo>
                  <a:lnTo>
                    <a:pt x="337" y="290"/>
                  </a:lnTo>
                  <a:lnTo>
                    <a:pt x="324" y="265"/>
                  </a:lnTo>
                  <a:lnTo>
                    <a:pt x="310" y="236"/>
                  </a:lnTo>
                  <a:lnTo>
                    <a:pt x="292" y="205"/>
                  </a:lnTo>
                  <a:lnTo>
                    <a:pt x="271" y="173"/>
                  </a:lnTo>
                  <a:lnTo>
                    <a:pt x="247" y="141"/>
                  </a:lnTo>
                  <a:lnTo>
                    <a:pt x="220" y="112"/>
                  </a:lnTo>
                  <a:lnTo>
                    <a:pt x="207" y="98"/>
                  </a:lnTo>
                  <a:lnTo>
                    <a:pt x="191" y="83"/>
                  </a:lnTo>
                  <a:lnTo>
                    <a:pt x="175" y="70"/>
                  </a:lnTo>
                  <a:lnTo>
                    <a:pt x="159" y="59"/>
                  </a:lnTo>
                  <a:lnTo>
                    <a:pt x="141" y="49"/>
                  </a:lnTo>
                  <a:lnTo>
                    <a:pt x="123" y="40"/>
                  </a:lnTo>
                  <a:lnTo>
                    <a:pt x="104" y="32"/>
                  </a:lnTo>
                  <a:lnTo>
                    <a:pt x="85" y="25"/>
                  </a:lnTo>
                  <a:lnTo>
                    <a:pt x="66" y="21"/>
                  </a:lnTo>
                  <a:lnTo>
                    <a:pt x="45" y="17"/>
                  </a:lnTo>
                  <a:lnTo>
                    <a:pt x="22" y="16"/>
                  </a:lnTo>
                  <a:lnTo>
                    <a:pt x="0" y="16"/>
                  </a:lnTo>
                  <a:lnTo>
                    <a:pt x="0" y="1"/>
                  </a:lnTo>
                  <a:lnTo>
                    <a:pt x="0" y="1"/>
                  </a:lnTo>
                  <a:lnTo>
                    <a:pt x="19" y="0"/>
                  </a:lnTo>
                  <a:lnTo>
                    <a:pt x="38" y="1"/>
                  </a:lnTo>
                  <a:lnTo>
                    <a:pt x="58" y="3"/>
                  </a:lnTo>
                  <a:lnTo>
                    <a:pt x="77" y="8"/>
                  </a:lnTo>
                  <a:lnTo>
                    <a:pt x="96" y="12"/>
                  </a:lnTo>
                  <a:lnTo>
                    <a:pt x="114" y="19"/>
                  </a:lnTo>
                  <a:lnTo>
                    <a:pt x="133" y="27"/>
                  </a:lnTo>
                  <a:lnTo>
                    <a:pt x="151" y="37"/>
                  </a:lnTo>
                  <a:lnTo>
                    <a:pt x="168" y="48"/>
                  </a:lnTo>
                  <a:lnTo>
                    <a:pt x="186" y="61"/>
                  </a:lnTo>
                  <a:lnTo>
                    <a:pt x="204" y="73"/>
                  </a:lnTo>
                  <a:lnTo>
                    <a:pt x="220" y="90"/>
                  </a:lnTo>
                  <a:lnTo>
                    <a:pt x="238" y="106"/>
                  </a:lnTo>
                  <a:lnTo>
                    <a:pt x="254" y="125"/>
                  </a:lnTo>
                  <a:lnTo>
                    <a:pt x="268" y="144"/>
                  </a:lnTo>
                  <a:lnTo>
                    <a:pt x="284" y="165"/>
                  </a:lnTo>
                  <a:lnTo>
                    <a:pt x="284" y="165"/>
                  </a:lnTo>
                  <a:lnTo>
                    <a:pt x="299" y="187"/>
                  </a:lnTo>
                  <a:lnTo>
                    <a:pt x="313" y="210"/>
                  </a:lnTo>
                  <a:lnTo>
                    <a:pt x="336" y="252"/>
                  </a:lnTo>
                  <a:lnTo>
                    <a:pt x="353" y="289"/>
                  </a:lnTo>
                  <a:lnTo>
                    <a:pt x="366" y="317"/>
                  </a:lnTo>
                  <a:lnTo>
                    <a:pt x="366" y="317"/>
                  </a:lnTo>
                  <a:lnTo>
                    <a:pt x="373" y="292"/>
                  </a:lnTo>
                  <a:lnTo>
                    <a:pt x="382" y="269"/>
                  </a:lnTo>
                  <a:lnTo>
                    <a:pt x="393" y="250"/>
                  </a:lnTo>
                  <a:lnTo>
                    <a:pt x="405" y="232"/>
                  </a:lnTo>
                  <a:lnTo>
                    <a:pt x="418" y="218"/>
                  </a:lnTo>
                  <a:lnTo>
                    <a:pt x="432" y="205"/>
                  </a:lnTo>
                  <a:lnTo>
                    <a:pt x="448" y="197"/>
                  </a:lnTo>
                  <a:lnTo>
                    <a:pt x="464" y="191"/>
                  </a:lnTo>
                  <a:lnTo>
                    <a:pt x="464" y="191"/>
                  </a:lnTo>
                  <a:lnTo>
                    <a:pt x="483" y="186"/>
                  </a:lnTo>
                  <a:lnTo>
                    <a:pt x="506" y="186"/>
                  </a:lnTo>
                  <a:lnTo>
                    <a:pt x="527" y="189"/>
                  </a:lnTo>
                  <a:lnTo>
                    <a:pt x="551" y="195"/>
                  </a:lnTo>
                  <a:lnTo>
                    <a:pt x="575" y="204"/>
                  </a:lnTo>
                  <a:lnTo>
                    <a:pt x="601" y="216"/>
                  </a:lnTo>
                  <a:lnTo>
                    <a:pt x="628" y="232"/>
                  </a:lnTo>
                  <a:lnTo>
                    <a:pt x="655" y="252"/>
                  </a:lnTo>
                  <a:lnTo>
                    <a:pt x="655" y="252"/>
                  </a:lnTo>
                  <a:lnTo>
                    <a:pt x="676" y="268"/>
                  </a:lnTo>
                  <a:lnTo>
                    <a:pt x="694" y="282"/>
                  </a:lnTo>
                  <a:lnTo>
                    <a:pt x="726" y="309"/>
                  </a:lnTo>
                  <a:lnTo>
                    <a:pt x="747" y="330"/>
                  </a:lnTo>
                  <a:lnTo>
                    <a:pt x="755" y="338"/>
                  </a:lnTo>
                  <a:lnTo>
                    <a:pt x="744" y="3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9" name="Freeform 39"/>
            <p:cNvSpPr/>
            <p:nvPr/>
          </p:nvSpPr>
          <p:spPr bwMode="auto">
            <a:xfrm>
              <a:off x="3768725" y="2528888"/>
              <a:ext cx="376238" cy="244475"/>
            </a:xfrm>
            <a:custGeom>
              <a:avLst/>
              <a:gdLst>
                <a:gd name="T0" fmla="*/ 421 w 472"/>
                <a:gd name="T1" fmla="*/ 308 h 308"/>
                <a:gd name="T2" fmla="*/ 472 w 472"/>
                <a:gd name="T3" fmla="*/ 64 h 308"/>
                <a:gd name="T4" fmla="*/ 379 w 472"/>
                <a:gd name="T5" fmla="*/ 0 h 308"/>
                <a:gd name="T6" fmla="*/ 98 w 472"/>
                <a:gd name="T7" fmla="*/ 27 h 308"/>
                <a:gd name="T8" fmla="*/ 0 w 472"/>
                <a:gd name="T9" fmla="*/ 140 h 308"/>
                <a:gd name="T10" fmla="*/ 421 w 472"/>
                <a:gd name="T11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2" h="308">
                  <a:moveTo>
                    <a:pt x="421" y="308"/>
                  </a:moveTo>
                  <a:lnTo>
                    <a:pt x="472" y="64"/>
                  </a:lnTo>
                  <a:lnTo>
                    <a:pt x="379" y="0"/>
                  </a:lnTo>
                  <a:lnTo>
                    <a:pt x="98" y="27"/>
                  </a:lnTo>
                  <a:lnTo>
                    <a:pt x="0" y="140"/>
                  </a:lnTo>
                  <a:lnTo>
                    <a:pt x="421" y="308"/>
                  </a:lnTo>
                  <a:close/>
                </a:path>
              </a:pathLst>
            </a:custGeom>
            <a:solidFill>
              <a:srgbClr val="B7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0" name="Freeform 40"/>
            <p:cNvSpPr/>
            <p:nvPr/>
          </p:nvSpPr>
          <p:spPr bwMode="auto">
            <a:xfrm>
              <a:off x="3768725" y="2289175"/>
              <a:ext cx="387350" cy="352425"/>
            </a:xfrm>
            <a:custGeom>
              <a:avLst/>
              <a:gdLst>
                <a:gd name="T0" fmla="*/ 0 w 487"/>
                <a:gd name="T1" fmla="*/ 440 h 443"/>
                <a:gd name="T2" fmla="*/ 64 w 487"/>
                <a:gd name="T3" fmla="*/ 295 h 443"/>
                <a:gd name="T4" fmla="*/ 125 w 487"/>
                <a:gd name="T5" fmla="*/ 170 h 443"/>
                <a:gd name="T6" fmla="*/ 170 w 487"/>
                <a:gd name="T7" fmla="*/ 93 h 443"/>
                <a:gd name="T8" fmla="*/ 212 w 487"/>
                <a:gd name="T9" fmla="*/ 34 h 443"/>
                <a:gd name="T10" fmla="*/ 230 w 487"/>
                <a:gd name="T11" fmla="*/ 13 h 443"/>
                <a:gd name="T12" fmla="*/ 247 w 487"/>
                <a:gd name="T13" fmla="*/ 2 h 443"/>
                <a:gd name="T14" fmla="*/ 262 w 487"/>
                <a:gd name="T15" fmla="*/ 0 h 443"/>
                <a:gd name="T16" fmla="*/ 265 w 487"/>
                <a:gd name="T17" fmla="*/ 2 h 443"/>
                <a:gd name="T18" fmla="*/ 275 w 487"/>
                <a:gd name="T19" fmla="*/ 14 h 443"/>
                <a:gd name="T20" fmla="*/ 278 w 487"/>
                <a:gd name="T21" fmla="*/ 40 h 443"/>
                <a:gd name="T22" fmla="*/ 276 w 487"/>
                <a:gd name="T23" fmla="*/ 75 h 443"/>
                <a:gd name="T24" fmla="*/ 262 w 487"/>
                <a:gd name="T25" fmla="*/ 154 h 443"/>
                <a:gd name="T26" fmla="*/ 242 w 487"/>
                <a:gd name="T27" fmla="*/ 220 h 443"/>
                <a:gd name="T28" fmla="*/ 265 w 487"/>
                <a:gd name="T29" fmla="*/ 188 h 443"/>
                <a:gd name="T30" fmla="*/ 320 w 487"/>
                <a:gd name="T31" fmla="*/ 119 h 443"/>
                <a:gd name="T32" fmla="*/ 352 w 487"/>
                <a:gd name="T33" fmla="*/ 85 h 443"/>
                <a:gd name="T34" fmla="*/ 382 w 487"/>
                <a:gd name="T35" fmla="*/ 56 h 443"/>
                <a:gd name="T36" fmla="*/ 411 w 487"/>
                <a:gd name="T37" fmla="*/ 40 h 443"/>
                <a:gd name="T38" fmla="*/ 424 w 487"/>
                <a:gd name="T39" fmla="*/ 39 h 443"/>
                <a:gd name="T40" fmla="*/ 435 w 487"/>
                <a:gd name="T41" fmla="*/ 43 h 443"/>
                <a:gd name="T42" fmla="*/ 438 w 487"/>
                <a:gd name="T43" fmla="*/ 47 h 443"/>
                <a:gd name="T44" fmla="*/ 443 w 487"/>
                <a:gd name="T45" fmla="*/ 56 h 443"/>
                <a:gd name="T46" fmla="*/ 443 w 487"/>
                <a:gd name="T47" fmla="*/ 79 h 443"/>
                <a:gd name="T48" fmla="*/ 430 w 487"/>
                <a:gd name="T49" fmla="*/ 116 h 443"/>
                <a:gd name="T50" fmla="*/ 410 w 487"/>
                <a:gd name="T51" fmla="*/ 159 h 443"/>
                <a:gd name="T52" fmla="*/ 371 w 487"/>
                <a:gd name="T53" fmla="*/ 223 h 443"/>
                <a:gd name="T54" fmla="*/ 323 w 487"/>
                <a:gd name="T55" fmla="*/ 295 h 443"/>
                <a:gd name="T56" fmla="*/ 326 w 487"/>
                <a:gd name="T57" fmla="*/ 291 h 443"/>
                <a:gd name="T58" fmla="*/ 356 w 487"/>
                <a:gd name="T59" fmla="*/ 271 h 443"/>
                <a:gd name="T60" fmla="*/ 379 w 487"/>
                <a:gd name="T61" fmla="*/ 262 h 443"/>
                <a:gd name="T62" fmla="*/ 403 w 487"/>
                <a:gd name="T63" fmla="*/ 255 h 443"/>
                <a:gd name="T64" fmla="*/ 427 w 487"/>
                <a:gd name="T65" fmla="*/ 260 h 443"/>
                <a:gd name="T66" fmla="*/ 448 w 487"/>
                <a:gd name="T67" fmla="*/ 274 h 443"/>
                <a:gd name="T68" fmla="*/ 467 w 487"/>
                <a:gd name="T69" fmla="*/ 303 h 443"/>
                <a:gd name="T70" fmla="*/ 474 w 487"/>
                <a:gd name="T71" fmla="*/ 323 h 443"/>
                <a:gd name="T72" fmla="*/ 483 w 487"/>
                <a:gd name="T73" fmla="*/ 356 h 443"/>
                <a:gd name="T74" fmla="*/ 487 w 487"/>
                <a:gd name="T75" fmla="*/ 387 h 443"/>
                <a:gd name="T76" fmla="*/ 485 w 487"/>
                <a:gd name="T77" fmla="*/ 409 h 443"/>
                <a:gd name="T78" fmla="*/ 479 w 487"/>
                <a:gd name="T79" fmla="*/ 429 h 443"/>
                <a:gd name="T80" fmla="*/ 469 w 487"/>
                <a:gd name="T81" fmla="*/ 440 h 443"/>
                <a:gd name="T82" fmla="*/ 456 w 487"/>
                <a:gd name="T83" fmla="*/ 443 h 443"/>
                <a:gd name="T84" fmla="*/ 438 w 487"/>
                <a:gd name="T85" fmla="*/ 440 h 443"/>
                <a:gd name="T86" fmla="*/ 430 w 487"/>
                <a:gd name="T87" fmla="*/ 435 h 443"/>
                <a:gd name="T88" fmla="*/ 416 w 487"/>
                <a:gd name="T89" fmla="*/ 424 h 443"/>
                <a:gd name="T90" fmla="*/ 395 w 487"/>
                <a:gd name="T91" fmla="*/ 392 h 443"/>
                <a:gd name="T92" fmla="*/ 377 w 487"/>
                <a:gd name="T93" fmla="*/ 345 h 443"/>
                <a:gd name="T94" fmla="*/ 0 w 487"/>
                <a:gd name="T95" fmla="*/ 44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443">
                  <a:moveTo>
                    <a:pt x="0" y="440"/>
                  </a:moveTo>
                  <a:lnTo>
                    <a:pt x="0" y="440"/>
                  </a:lnTo>
                  <a:lnTo>
                    <a:pt x="30" y="368"/>
                  </a:lnTo>
                  <a:lnTo>
                    <a:pt x="64" y="295"/>
                  </a:lnTo>
                  <a:lnTo>
                    <a:pt x="104" y="212"/>
                  </a:lnTo>
                  <a:lnTo>
                    <a:pt x="125" y="170"/>
                  </a:lnTo>
                  <a:lnTo>
                    <a:pt x="148" y="130"/>
                  </a:lnTo>
                  <a:lnTo>
                    <a:pt x="170" y="93"/>
                  </a:lnTo>
                  <a:lnTo>
                    <a:pt x="191" y="61"/>
                  </a:lnTo>
                  <a:lnTo>
                    <a:pt x="212" y="34"/>
                  </a:lnTo>
                  <a:lnTo>
                    <a:pt x="221" y="22"/>
                  </a:lnTo>
                  <a:lnTo>
                    <a:pt x="230" y="13"/>
                  </a:lnTo>
                  <a:lnTo>
                    <a:pt x="239" y="6"/>
                  </a:lnTo>
                  <a:lnTo>
                    <a:pt x="247" y="2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5" y="2"/>
                  </a:lnTo>
                  <a:lnTo>
                    <a:pt x="270" y="5"/>
                  </a:lnTo>
                  <a:lnTo>
                    <a:pt x="275" y="14"/>
                  </a:lnTo>
                  <a:lnTo>
                    <a:pt x="278" y="26"/>
                  </a:lnTo>
                  <a:lnTo>
                    <a:pt x="278" y="40"/>
                  </a:lnTo>
                  <a:lnTo>
                    <a:pt x="278" y="58"/>
                  </a:lnTo>
                  <a:lnTo>
                    <a:pt x="276" y="75"/>
                  </a:lnTo>
                  <a:lnTo>
                    <a:pt x="270" y="116"/>
                  </a:lnTo>
                  <a:lnTo>
                    <a:pt x="262" y="154"/>
                  </a:lnTo>
                  <a:lnTo>
                    <a:pt x="252" y="188"/>
                  </a:lnTo>
                  <a:lnTo>
                    <a:pt x="242" y="220"/>
                  </a:lnTo>
                  <a:lnTo>
                    <a:pt x="242" y="220"/>
                  </a:lnTo>
                  <a:lnTo>
                    <a:pt x="265" y="188"/>
                  </a:lnTo>
                  <a:lnTo>
                    <a:pt x="291" y="156"/>
                  </a:lnTo>
                  <a:lnTo>
                    <a:pt x="320" y="119"/>
                  </a:lnTo>
                  <a:lnTo>
                    <a:pt x="336" y="101"/>
                  </a:lnTo>
                  <a:lnTo>
                    <a:pt x="352" y="85"/>
                  </a:lnTo>
                  <a:lnTo>
                    <a:pt x="368" y="69"/>
                  </a:lnTo>
                  <a:lnTo>
                    <a:pt x="382" y="56"/>
                  </a:lnTo>
                  <a:lnTo>
                    <a:pt x="398" y="47"/>
                  </a:lnTo>
                  <a:lnTo>
                    <a:pt x="411" y="40"/>
                  </a:lnTo>
                  <a:lnTo>
                    <a:pt x="418" y="40"/>
                  </a:lnTo>
                  <a:lnTo>
                    <a:pt x="424" y="39"/>
                  </a:lnTo>
                  <a:lnTo>
                    <a:pt x="429" y="40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8" y="47"/>
                  </a:lnTo>
                  <a:lnTo>
                    <a:pt x="442" y="51"/>
                  </a:lnTo>
                  <a:lnTo>
                    <a:pt x="443" y="56"/>
                  </a:lnTo>
                  <a:lnTo>
                    <a:pt x="445" y="63"/>
                  </a:lnTo>
                  <a:lnTo>
                    <a:pt x="443" y="79"/>
                  </a:lnTo>
                  <a:lnTo>
                    <a:pt x="438" y="96"/>
                  </a:lnTo>
                  <a:lnTo>
                    <a:pt x="430" y="116"/>
                  </a:lnTo>
                  <a:lnTo>
                    <a:pt x="421" y="136"/>
                  </a:lnTo>
                  <a:lnTo>
                    <a:pt x="410" y="159"/>
                  </a:lnTo>
                  <a:lnTo>
                    <a:pt x="398" y="181"/>
                  </a:lnTo>
                  <a:lnTo>
                    <a:pt x="371" y="223"/>
                  </a:lnTo>
                  <a:lnTo>
                    <a:pt x="347" y="260"/>
                  </a:lnTo>
                  <a:lnTo>
                    <a:pt x="323" y="295"/>
                  </a:lnTo>
                  <a:lnTo>
                    <a:pt x="323" y="295"/>
                  </a:lnTo>
                  <a:lnTo>
                    <a:pt x="326" y="291"/>
                  </a:lnTo>
                  <a:lnTo>
                    <a:pt x="339" y="283"/>
                  </a:lnTo>
                  <a:lnTo>
                    <a:pt x="356" y="271"/>
                  </a:lnTo>
                  <a:lnTo>
                    <a:pt x="368" y="265"/>
                  </a:lnTo>
                  <a:lnTo>
                    <a:pt x="379" y="262"/>
                  </a:lnTo>
                  <a:lnTo>
                    <a:pt x="390" y="258"/>
                  </a:lnTo>
                  <a:lnTo>
                    <a:pt x="403" y="255"/>
                  </a:lnTo>
                  <a:lnTo>
                    <a:pt x="414" y="257"/>
                  </a:lnTo>
                  <a:lnTo>
                    <a:pt x="427" y="260"/>
                  </a:lnTo>
                  <a:lnTo>
                    <a:pt x="438" y="265"/>
                  </a:lnTo>
                  <a:lnTo>
                    <a:pt x="448" y="274"/>
                  </a:lnTo>
                  <a:lnTo>
                    <a:pt x="459" y="287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74" y="323"/>
                  </a:lnTo>
                  <a:lnTo>
                    <a:pt x="480" y="340"/>
                  </a:lnTo>
                  <a:lnTo>
                    <a:pt x="483" y="356"/>
                  </a:lnTo>
                  <a:lnTo>
                    <a:pt x="487" y="372"/>
                  </a:lnTo>
                  <a:lnTo>
                    <a:pt x="487" y="387"/>
                  </a:lnTo>
                  <a:lnTo>
                    <a:pt x="487" y="400"/>
                  </a:lnTo>
                  <a:lnTo>
                    <a:pt x="485" y="409"/>
                  </a:lnTo>
                  <a:lnTo>
                    <a:pt x="483" y="421"/>
                  </a:lnTo>
                  <a:lnTo>
                    <a:pt x="479" y="429"/>
                  </a:lnTo>
                  <a:lnTo>
                    <a:pt x="475" y="435"/>
                  </a:lnTo>
                  <a:lnTo>
                    <a:pt x="469" y="440"/>
                  </a:lnTo>
                  <a:lnTo>
                    <a:pt x="463" y="441"/>
                  </a:lnTo>
                  <a:lnTo>
                    <a:pt x="456" y="443"/>
                  </a:lnTo>
                  <a:lnTo>
                    <a:pt x="448" y="443"/>
                  </a:lnTo>
                  <a:lnTo>
                    <a:pt x="438" y="440"/>
                  </a:lnTo>
                  <a:lnTo>
                    <a:pt x="430" y="435"/>
                  </a:lnTo>
                  <a:lnTo>
                    <a:pt x="430" y="435"/>
                  </a:lnTo>
                  <a:lnTo>
                    <a:pt x="422" y="430"/>
                  </a:lnTo>
                  <a:lnTo>
                    <a:pt x="416" y="424"/>
                  </a:lnTo>
                  <a:lnTo>
                    <a:pt x="405" y="409"/>
                  </a:lnTo>
                  <a:lnTo>
                    <a:pt x="395" y="392"/>
                  </a:lnTo>
                  <a:lnTo>
                    <a:pt x="387" y="374"/>
                  </a:lnTo>
                  <a:lnTo>
                    <a:pt x="377" y="345"/>
                  </a:lnTo>
                  <a:lnTo>
                    <a:pt x="374" y="332"/>
                  </a:lnTo>
                  <a:lnTo>
                    <a:pt x="0" y="440"/>
                  </a:lnTo>
                  <a:close/>
                </a:path>
              </a:pathLst>
            </a:custGeom>
            <a:solidFill>
              <a:srgbClr val="B77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1" name="Freeform 41"/>
            <p:cNvSpPr/>
            <p:nvPr/>
          </p:nvSpPr>
          <p:spPr bwMode="auto">
            <a:xfrm>
              <a:off x="3768725" y="2289175"/>
              <a:ext cx="387350" cy="352425"/>
            </a:xfrm>
            <a:custGeom>
              <a:avLst/>
              <a:gdLst>
                <a:gd name="T0" fmla="*/ 0 w 487"/>
                <a:gd name="T1" fmla="*/ 440 h 443"/>
                <a:gd name="T2" fmla="*/ 64 w 487"/>
                <a:gd name="T3" fmla="*/ 295 h 443"/>
                <a:gd name="T4" fmla="*/ 125 w 487"/>
                <a:gd name="T5" fmla="*/ 170 h 443"/>
                <a:gd name="T6" fmla="*/ 170 w 487"/>
                <a:gd name="T7" fmla="*/ 93 h 443"/>
                <a:gd name="T8" fmla="*/ 212 w 487"/>
                <a:gd name="T9" fmla="*/ 34 h 443"/>
                <a:gd name="T10" fmla="*/ 230 w 487"/>
                <a:gd name="T11" fmla="*/ 13 h 443"/>
                <a:gd name="T12" fmla="*/ 247 w 487"/>
                <a:gd name="T13" fmla="*/ 2 h 443"/>
                <a:gd name="T14" fmla="*/ 262 w 487"/>
                <a:gd name="T15" fmla="*/ 0 h 443"/>
                <a:gd name="T16" fmla="*/ 265 w 487"/>
                <a:gd name="T17" fmla="*/ 2 h 443"/>
                <a:gd name="T18" fmla="*/ 275 w 487"/>
                <a:gd name="T19" fmla="*/ 14 h 443"/>
                <a:gd name="T20" fmla="*/ 278 w 487"/>
                <a:gd name="T21" fmla="*/ 40 h 443"/>
                <a:gd name="T22" fmla="*/ 276 w 487"/>
                <a:gd name="T23" fmla="*/ 75 h 443"/>
                <a:gd name="T24" fmla="*/ 262 w 487"/>
                <a:gd name="T25" fmla="*/ 154 h 443"/>
                <a:gd name="T26" fmla="*/ 242 w 487"/>
                <a:gd name="T27" fmla="*/ 220 h 443"/>
                <a:gd name="T28" fmla="*/ 265 w 487"/>
                <a:gd name="T29" fmla="*/ 188 h 443"/>
                <a:gd name="T30" fmla="*/ 320 w 487"/>
                <a:gd name="T31" fmla="*/ 119 h 443"/>
                <a:gd name="T32" fmla="*/ 352 w 487"/>
                <a:gd name="T33" fmla="*/ 85 h 443"/>
                <a:gd name="T34" fmla="*/ 382 w 487"/>
                <a:gd name="T35" fmla="*/ 56 h 443"/>
                <a:gd name="T36" fmla="*/ 411 w 487"/>
                <a:gd name="T37" fmla="*/ 40 h 443"/>
                <a:gd name="T38" fmla="*/ 424 w 487"/>
                <a:gd name="T39" fmla="*/ 39 h 443"/>
                <a:gd name="T40" fmla="*/ 435 w 487"/>
                <a:gd name="T41" fmla="*/ 43 h 443"/>
                <a:gd name="T42" fmla="*/ 438 w 487"/>
                <a:gd name="T43" fmla="*/ 47 h 443"/>
                <a:gd name="T44" fmla="*/ 443 w 487"/>
                <a:gd name="T45" fmla="*/ 56 h 443"/>
                <a:gd name="T46" fmla="*/ 443 w 487"/>
                <a:gd name="T47" fmla="*/ 79 h 443"/>
                <a:gd name="T48" fmla="*/ 430 w 487"/>
                <a:gd name="T49" fmla="*/ 116 h 443"/>
                <a:gd name="T50" fmla="*/ 410 w 487"/>
                <a:gd name="T51" fmla="*/ 159 h 443"/>
                <a:gd name="T52" fmla="*/ 371 w 487"/>
                <a:gd name="T53" fmla="*/ 223 h 443"/>
                <a:gd name="T54" fmla="*/ 323 w 487"/>
                <a:gd name="T55" fmla="*/ 295 h 443"/>
                <a:gd name="T56" fmla="*/ 326 w 487"/>
                <a:gd name="T57" fmla="*/ 291 h 443"/>
                <a:gd name="T58" fmla="*/ 356 w 487"/>
                <a:gd name="T59" fmla="*/ 271 h 443"/>
                <a:gd name="T60" fmla="*/ 379 w 487"/>
                <a:gd name="T61" fmla="*/ 262 h 443"/>
                <a:gd name="T62" fmla="*/ 403 w 487"/>
                <a:gd name="T63" fmla="*/ 255 h 443"/>
                <a:gd name="T64" fmla="*/ 427 w 487"/>
                <a:gd name="T65" fmla="*/ 260 h 443"/>
                <a:gd name="T66" fmla="*/ 448 w 487"/>
                <a:gd name="T67" fmla="*/ 274 h 443"/>
                <a:gd name="T68" fmla="*/ 467 w 487"/>
                <a:gd name="T69" fmla="*/ 303 h 443"/>
                <a:gd name="T70" fmla="*/ 474 w 487"/>
                <a:gd name="T71" fmla="*/ 323 h 443"/>
                <a:gd name="T72" fmla="*/ 483 w 487"/>
                <a:gd name="T73" fmla="*/ 356 h 443"/>
                <a:gd name="T74" fmla="*/ 487 w 487"/>
                <a:gd name="T75" fmla="*/ 387 h 443"/>
                <a:gd name="T76" fmla="*/ 485 w 487"/>
                <a:gd name="T77" fmla="*/ 409 h 443"/>
                <a:gd name="T78" fmla="*/ 479 w 487"/>
                <a:gd name="T79" fmla="*/ 429 h 443"/>
                <a:gd name="T80" fmla="*/ 469 w 487"/>
                <a:gd name="T81" fmla="*/ 440 h 443"/>
                <a:gd name="T82" fmla="*/ 456 w 487"/>
                <a:gd name="T83" fmla="*/ 443 h 443"/>
                <a:gd name="T84" fmla="*/ 438 w 487"/>
                <a:gd name="T85" fmla="*/ 440 h 443"/>
                <a:gd name="T86" fmla="*/ 430 w 487"/>
                <a:gd name="T87" fmla="*/ 435 h 443"/>
                <a:gd name="T88" fmla="*/ 416 w 487"/>
                <a:gd name="T89" fmla="*/ 424 h 443"/>
                <a:gd name="T90" fmla="*/ 395 w 487"/>
                <a:gd name="T91" fmla="*/ 392 h 443"/>
                <a:gd name="T92" fmla="*/ 377 w 487"/>
                <a:gd name="T93" fmla="*/ 34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7" h="443">
                  <a:moveTo>
                    <a:pt x="0" y="440"/>
                  </a:moveTo>
                  <a:lnTo>
                    <a:pt x="0" y="440"/>
                  </a:lnTo>
                  <a:lnTo>
                    <a:pt x="30" y="368"/>
                  </a:lnTo>
                  <a:lnTo>
                    <a:pt x="64" y="295"/>
                  </a:lnTo>
                  <a:lnTo>
                    <a:pt x="104" y="212"/>
                  </a:lnTo>
                  <a:lnTo>
                    <a:pt x="125" y="170"/>
                  </a:lnTo>
                  <a:lnTo>
                    <a:pt x="148" y="130"/>
                  </a:lnTo>
                  <a:lnTo>
                    <a:pt x="170" y="93"/>
                  </a:lnTo>
                  <a:lnTo>
                    <a:pt x="191" y="61"/>
                  </a:lnTo>
                  <a:lnTo>
                    <a:pt x="212" y="34"/>
                  </a:lnTo>
                  <a:lnTo>
                    <a:pt x="221" y="22"/>
                  </a:lnTo>
                  <a:lnTo>
                    <a:pt x="230" y="13"/>
                  </a:lnTo>
                  <a:lnTo>
                    <a:pt x="239" y="6"/>
                  </a:lnTo>
                  <a:lnTo>
                    <a:pt x="247" y="2"/>
                  </a:lnTo>
                  <a:lnTo>
                    <a:pt x="255" y="0"/>
                  </a:lnTo>
                  <a:lnTo>
                    <a:pt x="262" y="0"/>
                  </a:lnTo>
                  <a:lnTo>
                    <a:pt x="262" y="0"/>
                  </a:lnTo>
                  <a:lnTo>
                    <a:pt x="265" y="2"/>
                  </a:lnTo>
                  <a:lnTo>
                    <a:pt x="270" y="5"/>
                  </a:lnTo>
                  <a:lnTo>
                    <a:pt x="275" y="14"/>
                  </a:lnTo>
                  <a:lnTo>
                    <a:pt x="278" y="26"/>
                  </a:lnTo>
                  <a:lnTo>
                    <a:pt x="278" y="40"/>
                  </a:lnTo>
                  <a:lnTo>
                    <a:pt x="278" y="58"/>
                  </a:lnTo>
                  <a:lnTo>
                    <a:pt x="276" y="75"/>
                  </a:lnTo>
                  <a:lnTo>
                    <a:pt x="270" y="116"/>
                  </a:lnTo>
                  <a:lnTo>
                    <a:pt x="262" y="154"/>
                  </a:lnTo>
                  <a:lnTo>
                    <a:pt x="252" y="188"/>
                  </a:lnTo>
                  <a:lnTo>
                    <a:pt x="242" y="220"/>
                  </a:lnTo>
                  <a:lnTo>
                    <a:pt x="242" y="220"/>
                  </a:lnTo>
                  <a:lnTo>
                    <a:pt x="265" y="188"/>
                  </a:lnTo>
                  <a:lnTo>
                    <a:pt x="291" y="156"/>
                  </a:lnTo>
                  <a:lnTo>
                    <a:pt x="320" y="119"/>
                  </a:lnTo>
                  <a:lnTo>
                    <a:pt x="336" y="101"/>
                  </a:lnTo>
                  <a:lnTo>
                    <a:pt x="352" y="85"/>
                  </a:lnTo>
                  <a:lnTo>
                    <a:pt x="368" y="69"/>
                  </a:lnTo>
                  <a:lnTo>
                    <a:pt x="382" y="56"/>
                  </a:lnTo>
                  <a:lnTo>
                    <a:pt x="398" y="47"/>
                  </a:lnTo>
                  <a:lnTo>
                    <a:pt x="411" y="40"/>
                  </a:lnTo>
                  <a:lnTo>
                    <a:pt x="418" y="40"/>
                  </a:lnTo>
                  <a:lnTo>
                    <a:pt x="424" y="39"/>
                  </a:lnTo>
                  <a:lnTo>
                    <a:pt x="429" y="40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8" y="47"/>
                  </a:lnTo>
                  <a:lnTo>
                    <a:pt x="442" y="51"/>
                  </a:lnTo>
                  <a:lnTo>
                    <a:pt x="443" y="56"/>
                  </a:lnTo>
                  <a:lnTo>
                    <a:pt x="445" y="63"/>
                  </a:lnTo>
                  <a:lnTo>
                    <a:pt x="443" y="79"/>
                  </a:lnTo>
                  <a:lnTo>
                    <a:pt x="438" y="96"/>
                  </a:lnTo>
                  <a:lnTo>
                    <a:pt x="430" y="116"/>
                  </a:lnTo>
                  <a:lnTo>
                    <a:pt x="421" y="136"/>
                  </a:lnTo>
                  <a:lnTo>
                    <a:pt x="410" y="159"/>
                  </a:lnTo>
                  <a:lnTo>
                    <a:pt x="398" y="181"/>
                  </a:lnTo>
                  <a:lnTo>
                    <a:pt x="371" y="223"/>
                  </a:lnTo>
                  <a:lnTo>
                    <a:pt x="347" y="260"/>
                  </a:lnTo>
                  <a:lnTo>
                    <a:pt x="323" y="295"/>
                  </a:lnTo>
                  <a:lnTo>
                    <a:pt x="323" y="295"/>
                  </a:lnTo>
                  <a:lnTo>
                    <a:pt x="326" y="291"/>
                  </a:lnTo>
                  <a:lnTo>
                    <a:pt x="339" y="283"/>
                  </a:lnTo>
                  <a:lnTo>
                    <a:pt x="356" y="271"/>
                  </a:lnTo>
                  <a:lnTo>
                    <a:pt x="368" y="265"/>
                  </a:lnTo>
                  <a:lnTo>
                    <a:pt x="379" y="262"/>
                  </a:lnTo>
                  <a:lnTo>
                    <a:pt x="390" y="258"/>
                  </a:lnTo>
                  <a:lnTo>
                    <a:pt x="403" y="255"/>
                  </a:lnTo>
                  <a:lnTo>
                    <a:pt x="414" y="257"/>
                  </a:lnTo>
                  <a:lnTo>
                    <a:pt x="427" y="260"/>
                  </a:lnTo>
                  <a:lnTo>
                    <a:pt x="438" y="265"/>
                  </a:lnTo>
                  <a:lnTo>
                    <a:pt x="448" y="274"/>
                  </a:lnTo>
                  <a:lnTo>
                    <a:pt x="459" y="287"/>
                  </a:lnTo>
                  <a:lnTo>
                    <a:pt x="467" y="303"/>
                  </a:lnTo>
                  <a:lnTo>
                    <a:pt x="467" y="303"/>
                  </a:lnTo>
                  <a:lnTo>
                    <a:pt x="474" y="323"/>
                  </a:lnTo>
                  <a:lnTo>
                    <a:pt x="480" y="340"/>
                  </a:lnTo>
                  <a:lnTo>
                    <a:pt x="483" y="356"/>
                  </a:lnTo>
                  <a:lnTo>
                    <a:pt x="487" y="372"/>
                  </a:lnTo>
                  <a:lnTo>
                    <a:pt x="487" y="387"/>
                  </a:lnTo>
                  <a:lnTo>
                    <a:pt x="487" y="400"/>
                  </a:lnTo>
                  <a:lnTo>
                    <a:pt x="485" y="409"/>
                  </a:lnTo>
                  <a:lnTo>
                    <a:pt x="483" y="421"/>
                  </a:lnTo>
                  <a:lnTo>
                    <a:pt x="479" y="429"/>
                  </a:lnTo>
                  <a:lnTo>
                    <a:pt x="475" y="435"/>
                  </a:lnTo>
                  <a:lnTo>
                    <a:pt x="469" y="440"/>
                  </a:lnTo>
                  <a:lnTo>
                    <a:pt x="463" y="441"/>
                  </a:lnTo>
                  <a:lnTo>
                    <a:pt x="456" y="443"/>
                  </a:lnTo>
                  <a:lnTo>
                    <a:pt x="448" y="443"/>
                  </a:lnTo>
                  <a:lnTo>
                    <a:pt x="438" y="440"/>
                  </a:lnTo>
                  <a:lnTo>
                    <a:pt x="430" y="435"/>
                  </a:lnTo>
                  <a:lnTo>
                    <a:pt x="430" y="435"/>
                  </a:lnTo>
                  <a:lnTo>
                    <a:pt x="422" y="430"/>
                  </a:lnTo>
                  <a:lnTo>
                    <a:pt x="416" y="424"/>
                  </a:lnTo>
                  <a:lnTo>
                    <a:pt x="405" y="409"/>
                  </a:lnTo>
                  <a:lnTo>
                    <a:pt x="395" y="392"/>
                  </a:lnTo>
                  <a:lnTo>
                    <a:pt x="387" y="374"/>
                  </a:lnTo>
                  <a:lnTo>
                    <a:pt x="377" y="345"/>
                  </a:lnTo>
                  <a:lnTo>
                    <a:pt x="374" y="3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2" name="Freeform 42"/>
            <p:cNvSpPr/>
            <p:nvPr/>
          </p:nvSpPr>
          <p:spPr bwMode="auto">
            <a:xfrm>
              <a:off x="4021138" y="2487613"/>
              <a:ext cx="141288" cy="160337"/>
            </a:xfrm>
            <a:custGeom>
              <a:avLst/>
              <a:gdLst>
                <a:gd name="T0" fmla="*/ 137 w 177"/>
                <a:gd name="T1" fmla="*/ 202 h 202"/>
                <a:gd name="T2" fmla="*/ 124 w 177"/>
                <a:gd name="T3" fmla="*/ 200 h 202"/>
                <a:gd name="T4" fmla="*/ 108 w 177"/>
                <a:gd name="T5" fmla="*/ 192 h 202"/>
                <a:gd name="T6" fmla="*/ 101 w 177"/>
                <a:gd name="T7" fmla="*/ 188 h 202"/>
                <a:gd name="T8" fmla="*/ 82 w 177"/>
                <a:gd name="T9" fmla="*/ 165 h 202"/>
                <a:gd name="T10" fmla="*/ 64 w 177"/>
                <a:gd name="T11" fmla="*/ 130 h 202"/>
                <a:gd name="T12" fmla="*/ 53 w 177"/>
                <a:gd name="T13" fmla="*/ 99 h 202"/>
                <a:gd name="T14" fmla="*/ 63 w 177"/>
                <a:gd name="T15" fmla="*/ 82 h 202"/>
                <a:gd name="T16" fmla="*/ 66 w 177"/>
                <a:gd name="T17" fmla="*/ 95 h 202"/>
                <a:gd name="T18" fmla="*/ 83 w 177"/>
                <a:gd name="T19" fmla="*/ 139 h 202"/>
                <a:gd name="T20" fmla="*/ 104 w 177"/>
                <a:gd name="T21" fmla="*/ 170 h 202"/>
                <a:gd name="T22" fmla="*/ 116 w 177"/>
                <a:gd name="T23" fmla="*/ 180 h 202"/>
                <a:gd name="T24" fmla="*/ 124 w 177"/>
                <a:gd name="T25" fmla="*/ 184 h 202"/>
                <a:gd name="T26" fmla="*/ 141 w 177"/>
                <a:gd name="T27" fmla="*/ 186 h 202"/>
                <a:gd name="T28" fmla="*/ 149 w 177"/>
                <a:gd name="T29" fmla="*/ 183 h 202"/>
                <a:gd name="T30" fmla="*/ 154 w 177"/>
                <a:gd name="T31" fmla="*/ 176 h 202"/>
                <a:gd name="T32" fmla="*/ 161 w 177"/>
                <a:gd name="T33" fmla="*/ 154 h 202"/>
                <a:gd name="T34" fmla="*/ 161 w 177"/>
                <a:gd name="T35" fmla="*/ 123 h 202"/>
                <a:gd name="T36" fmla="*/ 151 w 177"/>
                <a:gd name="T37" fmla="*/ 82 h 202"/>
                <a:gd name="T38" fmla="*/ 143 w 177"/>
                <a:gd name="T39" fmla="*/ 58 h 202"/>
                <a:gd name="T40" fmla="*/ 124 w 177"/>
                <a:gd name="T41" fmla="*/ 29 h 202"/>
                <a:gd name="T42" fmla="*/ 112 w 177"/>
                <a:gd name="T43" fmla="*/ 21 h 202"/>
                <a:gd name="T44" fmla="*/ 101 w 177"/>
                <a:gd name="T45" fmla="*/ 16 h 202"/>
                <a:gd name="T46" fmla="*/ 93 w 177"/>
                <a:gd name="T47" fmla="*/ 14 h 202"/>
                <a:gd name="T48" fmla="*/ 69 w 177"/>
                <a:gd name="T49" fmla="*/ 17 h 202"/>
                <a:gd name="T50" fmla="*/ 40 w 177"/>
                <a:gd name="T51" fmla="*/ 30 h 202"/>
                <a:gd name="T52" fmla="*/ 18 w 177"/>
                <a:gd name="T53" fmla="*/ 45 h 202"/>
                <a:gd name="T54" fmla="*/ 0 w 177"/>
                <a:gd name="T55" fmla="*/ 40 h 202"/>
                <a:gd name="T56" fmla="*/ 10 w 177"/>
                <a:gd name="T57" fmla="*/ 32 h 202"/>
                <a:gd name="T58" fmla="*/ 34 w 177"/>
                <a:gd name="T59" fmla="*/ 16 h 202"/>
                <a:gd name="T60" fmla="*/ 67 w 177"/>
                <a:gd name="T61" fmla="*/ 1 h 202"/>
                <a:gd name="T62" fmla="*/ 85 w 177"/>
                <a:gd name="T63" fmla="*/ 0 h 202"/>
                <a:gd name="T64" fmla="*/ 104 w 177"/>
                <a:gd name="T65" fmla="*/ 1 h 202"/>
                <a:gd name="T66" fmla="*/ 112 w 177"/>
                <a:gd name="T67" fmla="*/ 3 h 202"/>
                <a:gd name="T68" fmla="*/ 127 w 177"/>
                <a:gd name="T69" fmla="*/ 13 h 202"/>
                <a:gd name="T70" fmla="*/ 140 w 177"/>
                <a:gd name="T71" fmla="*/ 25 h 202"/>
                <a:gd name="T72" fmla="*/ 151 w 177"/>
                <a:gd name="T73" fmla="*/ 42 h 202"/>
                <a:gd name="T74" fmla="*/ 156 w 177"/>
                <a:gd name="T75" fmla="*/ 53 h 202"/>
                <a:gd name="T76" fmla="*/ 172 w 177"/>
                <a:gd name="T77" fmla="*/ 99 h 202"/>
                <a:gd name="T78" fmla="*/ 177 w 177"/>
                <a:gd name="T79" fmla="*/ 139 h 202"/>
                <a:gd name="T80" fmla="*/ 173 w 177"/>
                <a:gd name="T81" fmla="*/ 172 h 202"/>
                <a:gd name="T82" fmla="*/ 164 w 177"/>
                <a:gd name="T83" fmla="*/ 189 h 202"/>
                <a:gd name="T84" fmla="*/ 159 w 177"/>
                <a:gd name="T85" fmla="*/ 194 h 202"/>
                <a:gd name="T86" fmla="*/ 145 w 177"/>
                <a:gd name="T87" fmla="*/ 200 h 202"/>
                <a:gd name="T88" fmla="*/ 137 w 177"/>
                <a:gd name="T8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7" h="202">
                  <a:moveTo>
                    <a:pt x="137" y="202"/>
                  </a:moveTo>
                  <a:lnTo>
                    <a:pt x="137" y="202"/>
                  </a:lnTo>
                  <a:lnTo>
                    <a:pt x="130" y="202"/>
                  </a:lnTo>
                  <a:lnTo>
                    <a:pt x="124" y="200"/>
                  </a:lnTo>
                  <a:lnTo>
                    <a:pt x="116" y="197"/>
                  </a:lnTo>
                  <a:lnTo>
                    <a:pt x="108" y="192"/>
                  </a:lnTo>
                  <a:lnTo>
                    <a:pt x="108" y="192"/>
                  </a:lnTo>
                  <a:lnTo>
                    <a:pt x="101" y="188"/>
                  </a:lnTo>
                  <a:lnTo>
                    <a:pt x="93" y="181"/>
                  </a:lnTo>
                  <a:lnTo>
                    <a:pt x="82" y="165"/>
                  </a:lnTo>
                  <a:lnTo>
                    <a:pt x="72" y="149"/>
                  </a:lnTo>
                  <a:lnTo>
                    <a:pt x="64" y="130"/>
                  </a:lnTo>
                  <a:lnTo>
                    <a:pt x="58" y="114"/>
                  </a:lnTo>
                  <a:lnTo>
                    <a:pt x="53" y="99"/>
                  </a:lnTo>
                  <a:lnTo>
                    <a:pt x="48" y="85"/>
                  </a:lnTo>
                  <a:lnTo>
                    <a:pt x="63" y="82"/>
                  </a:lnTo>
                  <a:lnTo>
                    <a:pt x="63" y="82"/>
                  </a:lnTo>
                  <a:lnTo>
                    <a:pt x="66" y="95"/>
                  </a:lnTo>
                  <a:lnTo>
                    <a:pt x="77" y="123"/>
                  </a:lnTo>
                  <a:lnTo>
                    <a:pt x="83" y="139"/>
                  </a:lnTo>
                  <a:lnTo>
                    <a:pt x="93" y="156"/>
                  </a:lnTo>
                  <a:lnTo>
                    <a:pt x="104" y="170"/>
                  </a:lnTo>
                  <a:lnTo>
                    <a:pt x="109" y="175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4" y="184"/>
                  </a:lnTo>
                  <a:lnTo>
                    <a:pt x="132" y="186"/>
                  </a:lnTo>
                  <a:lnTo>
                    <a:pt x="141" y="186"/>
                  </a:lnTo>
                  <a:lnTo>
                    <a:pt x="145" y="184"/>
                  </a:lnTo>
                  <a:lnTo>
                    <a:pt x="149" y="183"/>
                  </a:lnTo>
                  <a:lnTo>
                    <a:pt x="149" y="183"/>
                  </a:lnTo>
                  <a:lnTo>
                    <a:pt x="154" y="176"/>
                  </a:lnTo>
                  <a:lnTo>
                    <a:pt x="159" y="167"/>
                  </a:lnTo>
                  <a:lnTo>
                    <a:pt x="161" y="154"/>
                  </a:lnTo>
                  <a:lnTo>
                    <a:pt x="162" y="139"/>
                  </a:lnTo>
                  <a:lnTo>
                    <a:pt x="161" y="123"/>
                  </a:lnTo>
                  <a:lnTo>
                    <a:pt x="157" y="104"/>
                  </a:lnTo>
                  <a:lnTo>
                    <a:pt x="151" y="82"/>
                  </a:lnTo>
                  <a:lnTo>
                    <a:pt x="143" y="58"/>
                  </a:lnTo>
                  <a:lnTo>
                    <a:pt x="143" y="58"/>
                  </a:lnTo>
                  <a:lnTo>
                    <a:pt x="133" y="42"/>
                  </a:lnTo>
                  <a:lnTo>
                    <a:pt x="124" y="29"/>
                  </a:lnTo>
                  <a:lnTo>
                    <a:pt x="119" y="24"/>
                  </a:lnTo>
                  <a:lnTo>
                    <a:pt x="112" y="21"/>
                  </a:lnTo>
                  <a:lnTo>
                    <a:pt x="108" y="17"/>
                  </a:lnTo>
                  <a:lnTo>
                    <a:pt x="101" y="16"/>
                  </a:lnTo>
                  <a:lnTo>
                    <a:pt x="101" y="16"/>
                  </a:lnTo>
                  <a:lnTo>
                    <a:pt x="93" y="14"/>
                  </a:lnTo>
                  <a:lnTo>
                    <a:pt x="85" y="14"/>
                  </a:lnTo>
                  <a:lnTo>
                    <a:pt x="69" y="17"/>
                  </a:lnTo>
                  <a:lnTo>
                    <a:pt x="53" y="22"/>
                  </a:lnTo>
                  <a:lnTo>
                    <a:pt x="40" y="30"/>
                  </a:lnTo>
                  <a:lnTo>
                    <a:pt x="27" y="37"/>
                  </a:lnTo>
                  <a:lnTo>
                    <a:pt x="18" y="45"/>
                  </a:lnTo>
                  <a:lnTo>
                    <a:pt x="10" y="5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0" y="32"/>
                  </a:lnTo>
                  <a:lnTo>
                    <a:pt x="21" y="24"/>
                  </a:lnTo>
                  <a:lnTo>
                    <a:pt x="34" y="16"/>
                  </a:lnTo>
                  <a:lnTo>
                    <a:pt x="50" y="8"/>
                  </a:lnTo>
                  <a:lnTo>
                    <a:pt x="67" y="1"/>
                  </a:lnTo>
                  <a:lnTo>
                    <a:pt x="75" y="0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12" y="3"/>
                  </a:lnTo>
                  <a:lnTo>
                    <a:pt x="120" y="8"/>
                  </a:lnTo>
                  <a:lnTo>
                    <a:pt x="127" y="13"/>
                  </a:lnTo>
                  <a:lnTo>
                    <a:pt x="135" y="17"/>
                  </a:lnTo>
                  <a:lnTo>
                    <a:pt x="140" y="25"/>
                  </a:lnTo>
                  <a:lnTo>
                    <a:pt x="146" y="34"/>
                  </a:lnTo>
                  <a:lnTo>
                    <a:pt x="151" y="42"/>
                  </a:lnTo>
                  <a:lnTo>
                    <a:pt x="156" y="53"/>
                  </a:lnTo>
                  <a:lnTo>
                    <a:pt x="156" y="53"/>
                  </a:lnTo>
                  <a:lnTo>
                    <a:pt x="165" y="77"/>
                  </a:lnTo>
                  <a:lnTo>
                    <a:pt x="172" y="99"/>
                  </a:lnTo>
                  <a:lnTo>
                    <a:pt x="175" y="120"/>
                  </a:lnTo>
                  <a:lnTo>
                    <a:pt x="177" y="139"/>
                  </a:lnTo>
                  <a:lnTo>
                    <a:pt x="177" y="157"/>
                  </a:lnTo>
                  <a:lnTo>
                    <a:pt x="173" y="172"/>
                  </a:lnTo>
                  <a:lnTo>
                    <a:pt x="167" y="184"/>
                  </a:lnTo>
                  <a:lnTo>
                    <a:pt x="164" y="189"/>
                  </a:lnTo>
                  <a:lnTo>
                    <a:pt x="159" y="194"/>
                  </a:lnTo>
                  <a:lnTo>
                    <a:pt x="159" y="194"/>
                  </a:lnTo>
                  <a:lnTo>
                    <a:pt x="149" y="199"/>
                  </a:lnTo>
                  <a:lnTo>
                    <a:pt x="145" y="200"/>
                  </a:lnTo>
                  <a:lnTo>
                    <a:pt x="137" y="202"/>
                  </a:lnTo>
                  <a:lnTo>
                    <a:pt x="137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3" name="Freeform 43"/>
            <p:cNvSpPr/>
            <p:nvPr/>
          </p:nvSpPr>
          <p:spPr bwMode="auto">
            <a:xfrm>
              <a:off x="3956050" y="2316163"/>
              <a:ext cx="161925" cy="152400"/>
            </a:xfrm>
            <a:custGeom>
              <a:avLst/>
              <a:gdLst>
                <a:gd name="T0" fmla="*/ 13 w 202"/>
                <a:gd name="T1" fmla="*/ 193 h 193"/>
                <a:gd name="T2" fmla="*/ 0 w 202"/>
                <a:gd name="T3" fmla="*/ 183 h 193"/>
                <a:gd name="T4" fmla="*/ 0 w 202"/>
                <a:gd name="T5" fmla="*/ 183 h 193"/>
                <a:gd name="T6" fmla="*/ 24 w 202"/>
                <a:gd name="T7" fmla="*/ 151 h 193"/>
                <a:gd name="T8" fmla="*/ 48 w 202"/>
                <a:gd name="T9" fmla="*/ 119 h 193"/>
                <a:gd name="T10" fmla="*/ 77 w 202"/>
                <a:gd name="T11" fmla="*/ 82 h 193"/>
                <a:gd name="T12" fmla="*/ 77 w 202"/>
                <a:gd name="T13" fmla="*/ 82 h 193"/>
                <a:gd name="T14" fmla="*/ 98 w 202"/>
                <a:gd name="T15" fmla="*/ 58 h 193"/>
                <a:gd name="T16" fmla="*/ 119 w 202"/>
                <a:gd name="T17" fmla="*/ 39 h 193"/>
                <a:gd name="T18" fmla="*/ 137 w 202"/>
                <a:gd name="T19" fmla="*/ 23 h 193"/>
                <a:gd name="T20" fmla="*/ 153 w 202"/>
                <a:gd name="T21" fmla="*/ 11 h 193"/>
                <a:gd name="T22" fmla="*/ 167 w 202"/>
                <a:gd name="T23" fmla="*/ 3 h 193"/>
                <a:gd name="T24" fmla="*/ 180 w 202"/>
                <a:gd name="T25" fmla="*/ 0 h 193"/>
                <a:gd name="T26" fmla="*/ 186 w 202"/>
                <a:gd name="T27" fmla="*/ 0 h 193"/>
                <a:gd name="T28" fmla="*/ 193 w 202"/>
                <a:gd name="T29" fmla="*/ 0 h 193"/>
                <a:gd name="T30" fmla="*/ 198 w 202"/>
                <a:gd name="T31" fmla="*/ 2 h 193"/>
                <a:gd name="T32" fmla="*/ 202 w 202"/>
                <a:gd name="T33" fmla="*/ 5 h 193"/>
                <a:gd name="T34" fmla="*/ 194 w 202"/>
                <a:gd name="T35" fmla="*/ 16 h 193"/>
                <a:gd name="T36" fmla="*/ 194 w 202"/>
                <a:gd name="T37" fmla="*/ 16 h 193"/>
                <a:gd name="T38" fmla="*/ 191 w 202"/>
                <a:gd name="T39" fmla="*/ 15 h 193"/>
                <a:gd name="T40" fmla="*/ 185 w 202"/>
                <a:gd name="T41" fmla="*/ 15 h 193"/>
                <a:gd name="T42" fmla="*/ 177 w 202"/>
                <a:gd name="T43" fmla="*/ 16 h 193"/>
                <a:gd name="T44" fmla="*/ 165 w 202"/>
                <a:gd name="T45" fmla="*/ 21 h 193"/>
                <a:gd name="T46" fmla="*/ 151 w 202"/>
                <a:gd name="T47" fmla="*/ 31 h 193"/>
                <a:gd name="T48" fmla="*/ 135 w 202"/>
                <a:gd name="T49" fmla="*/ 45 h 193"/>
                <a:gd name="T50" fmla="*/ 114 w 202"/>
                <a:gd name="T51" fmla="*/ 64 h 193"/>
                <a:gd name="T52" fmla="*/ 88 w 202"/>
                <a:gd name="T53" fmla="*/ 92 h 193"/>
                <a:gd name="T54" fmla="*/ 88 w 202"/>
                <a:gd name="T55" fmla="*/ 92 h 193"/>
                <a:gd name="T56" fmla="*/ 59 w 202"/>
                <a:gd name="T57" fmla="*/ 127 h 193"/>
                <a:gd name="T58" fmla="*/ 35 w 202"/>
                <a:gd name="T59" fmla="*/ 159 h 193"/>
                <a:gd name="T60" fmla="*/ 13 w 202"/>
                <a:gd name="T61" fmla="*/ 193 h 193"/>
                <a:gd name="T62" fmla="*/ 13 w 202"/>
                <a:gd name="T6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2" h="193">
                  <a:moveTo>
                    <a:pt x="13" y="193"/>
                  </a:moveTo>
                  <a:lnTo>
                    <a:pt x="0" y="183"/>
                  </a:lnTo>
                  <a:lnTo>
                    <a:pt x="0" y="183"/>
                  </a:lnTo>
                  <a:lnTo>
                    <a:pt x="24" y="151"/>
                  </a:lnTo>
                  <a:lnTo>
                    <a:pt x="48" y="119"/>
                  </a:lnTo>
                  <a:lnTo>
                    <a:pt x="77" y="82"/>
                  </a:lnTo>
                  <a:lnTo>
                    <a:pt x="77" y="82"/>
                  </a:lnTo>
                  <a:lnTo>
                    <a:pt x="98" y="58"/>
                  </a:lnTo>
                  <a:lnTo>
                    <a:pt x="119" y="39"/>
                  </a:lnTo>
                  <a:lnTo>
                    <a:pt x="137" y="23"/>
                  </a:lnTo>
                  <a:lnTo>
                    <a:pt x="153" y="11"/>
                  </a:lnTo>
                  <a:lnTo>
                    <a:pt x="167" y="3"/>
                  </a:lnTo>
                  <a:lnTo>
                    <a:pt x="180" y="0"/>
                  </a:lnTo>
                  <a:lnTo>
                    <a:pt x="186" y="0"/>
                  </a:lnTo>
                  <a:lnTo>
                    <a:pt x="193" y="0"/>
                  </a:lnTo>
                  <a:lnTo>
                    <a:pt x="198" y="2"/>
                  </a:lnTo>
                  <a:lnTo>
                    <a:pt x="202" y="5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91" y="15"/>
                  </a:lnTo>
                  <a:lnTo>
                    <a:pt x="185" y="15"/>
                  </a:lnTo>
                  <a:lnTo>
                    <a:pt x="177" y="16"/>
                  </a:lnTo>
                  <a:lnTo>
                    <a:pt x="165" y="21"/>
                  </a:lnTo>
                  <a:lnTo>
                    <a:pt x="151" y="31"/>
                  </a:lnTo>
                  <a:lnTo>
                    <a:pt x="135" y="45"/>
                  </a:lnTo>
                  <a:lnTo>
                    <a:pt x="114" y="64"/>
                  </a:lnTo>
                  <a:lnTo>
                    <a:pt x="88" y="92"/>
                  </a:lnTo>
                  <a:lnTo>
                    <a:pt x="88" y="92"/>
                  </a:lnTo>
                  <a:lnTo>
                    <a:pt x="59" y="127"/>
                  </a:lnTo>
                  <a:lnTo>
                    <a:pt x="35" y="159"/>
                  </a:lnTo>
                  <a:lnTo>
                    <a:pt x="13" y="193"/>
                  </a:lnTo>
                  <a:lnTo>
                    <a:pt x="13" y="1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4" name="Freeform 44"/>
            <p:cNvSpPr/>
            <p:nvPr/>
          </p:nvSpPr>
          <p:spPr bwMode="auto">
            <a:xfrm>
              <a:off x="3763963" y="2282825"/>
              <a:ext cx="214313" cy="358775"/>
            </a:xfrm>
            <a:custGeom>
              <a:avLst/>
              <a:gdLst>
                <a:gd name="T0" fmla="*/ 13 w 270"/>
                <a:gd name="T1" fmla="*/ 451 h 451"/>
                <a:gd name="T2" fmla="*/ 0 w 270"/>
                <a:gd name="T3" fmla="*/ 445 h 451"/>
                <a:gd name="T4" fmla="*/ 0 w 270"/>
                <a:gd name="T5" fmla="*/ 445 h 451"/>
                <a:gd name="T6" fmla="*/ 31 w 270"/>
                <a:gd name="T7" fmla="*/ 372 h 451"/>
                <a:gd name="T8" fmla="*/ 65 w 270"/>
                <a:gd name="T9" fmla="*/ 299 h 451"/>
                <a:gd name="T10" fmla="*/ 105 w 270"/>
                <a:gd name="T11" fmla="*/ 217 h 451"/>
                <a:gd name="T12" fmla="*/ 105 w 270"/>
                <a:gd name="T13" fmla="*/ 217 h 451"/>
                <a:gd name="T14" fmla="*/ 140 w 270"/>
                <a:gd name="T15" fmla="*/ 148 h 451"/>
                <a:gd name="T16" fmla="*/ 171 w 270"/>
                <a:gd name="T17" fmla="*/ 95 h 451"/>
                <a:gd name="T18" fmla="*/ 198 w 270"/>
                <a:gd name="T19" fmla="*/ 56 h 451"/>
                <a:gd name="T20" fmla="*/ 219 w 270"/>
                <a:gd name="T21" fmla="*/ 29 h 451"/>
                <a:gd name="T22" fmla="*/ 228 w 270"/>
                <a:gd name="T23" fmla="*/ 19 h 451"/>
                <a:gd name="T24" fmla="*/ 237 w 270"/>
                <a:gd name="T25" fmla="*/ 13 h 451"/>
                <a:gd name="T26" fmla="*/ 243 w 270"/>
                <a:gd name="T27" fmla="*/ 6 h 451"/>
                <a:gd name="T28" fmla="*/ 251 w 270"/>
                <a:gd name="T29" fmla="*/ 3 h 451"/>
                <a:gd name="T30" fmla="*/ 256 w 270"/>
                <a:gd name="T31" fmla="*/ 2 h 451"/>
                <a:gd name="T32" fmla="*/ 262 w 270"/>
                <a:gd name="T33" fmla="*/ 0 h 451"/>
                <a:gd name="T34" fmla="*/ 270 w 270"/>
                <a:gd name="T35" fmla="*/ 2 h 451"/>
                <a:gd name="T36" fmla="*/ 265 w 270"/>
                <a:gd name="T37" fmla="*/ 16 h 451"/>
                <a:gd name="T38" fmla="*/ 265 w 270"/>
                <a:gd name="T39" fmla="*/ 16 h 451"/>
                <a:gd name="T40" fmla="*/ 262 w 270"/>
                <a:gd name="T41" fmla="*/ 16 h 451"/>
                <a:gd name="T42" fmla="*/ 254 w 270"/>
                <a:gd name="T43" fmla="*/ 19 h 451"/>
                <a:gd name="T44" fmla="*/ 243 w 270"/>
                <a:gd name="T45" fmla="*/ 27 h 451"/>
                <a:gd name="T46" fmla="*/ 227 w 270"/>
                <a:gd name="T47" fmla="*/ 42 h 451"/>
                <a:gd name="T48" fmla="*/ 208 w 270"/>
                <a:gd name="T49" fmla="*/ 67 h 451"/>
                <a:gd name="T50" fmla="*/ 183 w 270"/>
                <a:gd name="T51" fmla="*/ 104 h 451"/>
                <a:gd name="T52" fmla="*/ 153 w 270"/>
                <a:gd name="T53" fmla="*/ 156 h 451"/>
                <a:gd name="T54" fmla="*/ 118 w 270"/>
                <a:gd name="T55" fmla="*/ 223 h 451"/>
                <a:gd name="T56" fmla="*/ 118 w 270"/>
                <a:gd name="T57" fmla="*/ 223 h 451"/>
                <a:gd name="T58" fmla="*/ 77 w 270"/>
                <a:gd name="T59" fmla="*/ 305 h 451"/>
                <a:gd name="T60" fmla="*/ 45 w 270"/>
                <a:gd name="T61" fmla="*/ 379 h 451"/>
                <a:gd name="T62" fmla="*/ 13 w 270"/>
                <a:gd name="T63" fmla="*/ 451 h 451"/>
                <a:gd name="T64" fmla="*/ 13 w 270"/>
                <a:gd name="T65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451">
                  <a:moveTo>
                    <a:pt x="13" y="451"/>
                  </a:moveTo>
                  <a:lnTo>
                    <a:pt x="0" y="445"/>
                  </a:lnTo>
                  <a:lnTo>
                    <a:pt x="0" y="445"/>
                  </a:lnTo>
                  <a:lnTo>
                    <a:pt x="31" y="372"/>
                  </a:lnTo>
                  <a:lnTo>
                    <a:pt x="65" y="299"/>
                  </a:lnTo>
                  <a:lnTo>
                    <a:pt x="105" y="217"/>
                  </a:lnTo>
                  <a:lnTo>
                    <a:pt x="105" y="217"/>
                  </a:lnTo>
                  <a:lnTo>
                    <a:pt x="140" y="148"/>
                  </a:lnTo>
                  <a:lnTo>
                    <a:pt x="171" y="95"/>
                  </a:lnTo>
                  <a:lnTo>
                    <a:pt x="198" y="56"/>
                  </a:lnTo>
                  <a:lnTo>
                    <a:pt x="219" y="29"/>
                  </a:lnTo>
                  <a:lnTo>
                    <a:pt x="228" y="19"/>
                  </a:lnTo>
                  <a:lnTo>
                    <a:pt x="237" y="13"/>
                  </a:lnTo>
                  <a:lnTo>
                    <a:pt x="243" y="6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2" y="0"/>
                  </a:lnTo>
                  <a:lnTo>
                    <a:pt x="270" y="2"/>
                  </a:lnTo>
                  <a:lnTo>
                    <a:pt x="265" y="16"/>
                  </a:lnTo>
                  <a:lnTo>
                    <a:pt x="265" y="16"/>
                  </a:lnTo>
                  <a:lnTo>
                    <a:pt x="262" y="16"/>
                  </a:lnTo>
                  <a:lnTo>
                    <a:pt x="254" y="19"/>
                  </a:lnTo>
                  <a:lnTo>
                    <a:pt x="243" y="27"/>
                  </a:lnTo>
                  <a:lnTo>
                    <a:pt x="227" y="42"/>
                  </a:lnTo>
                  <a:lnTo>
                    <a:pt x="208" y="67"/>
                  </a:lnTo>
                  <a:lnTo>
                    <a:pt x="183" y="104"/>
                  </a:lnTo>
                  <a:lnTo>
                    <a:pt x="153" y="156"/>
                  </a:lnTo>
                  <a:lnTo>
                    <a:pt x="118" y="223"/>
                  </a:lnTo>
                  <a:lnTo>
                    <a:pt x="118" y="223"/>
                  </a:lnTo>
                  <a:lnTo>
                    <a:pt x="77" y="305"/>
                  </a:lnTo>
                  <a:lnTo>
                    <a:pt x="45" y="379"/>
                  </a:lnTo>
                  <a:lnTo>
                    <a:pt x="13" y="451"/>
                  </a:lnTo>
                  <a:lnTo>
                    <a:pt x="13" y="4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5" name="Freeform 45"/>
            <p:cNvSpPr/>
            <p:nvPr/>
          </p:nvSpPr>
          <p:spPr bwMode="auto">
            <a:xfrm>
              <a:off x="3827463" y="2547938"/>
              <a:ext cx="206375" cy="138112"/>
            </a:xfrm>
            <a:custGeom>
              <a:avLst/>
              <a:gdLst>
                <a:gd name="T0" fmla="*/ 127 w 262"/>
                <a:gd name="T1" fmla="*/ 167 h 175"/>
                <a:gd name="T2" fmla="*/ 130 w 262"/>
                <a:gd name="T3" fmla="*/ 159 h 175"/>
                <a:gd name="T4" fmla="*/ 133 w 262"/>
                <a:gd name="T5" fmla="*/ 145 h 175"/>
                <a:gd name="T6" fmla="*/ 130 w 262"/>
                <a:gd name="T7" fmla="*/ 129 h 175"/>
                <a:gd name="T8" fmla="*/ 122 w 262"/>
                <a:gd name="T9" fmla="*/ 114 h 175"/>
                <a:gd name="T10" fmla="*/ 119 w 262"/>
                <a:gd name="T11" fmla="*/ 97 h 175"/>
                <a:gd name="T12" fmla="*/ 140 w 262"/>
                <a:gd name="T13" fmla="*/ 92 h 175"/>
                <a:gd name="T14" fmla="*/ 183 w 262"/>
                <a:gd name="T15" fmla="*/ 79 h 175"/>
                <a:gd name="T16" fmla="*/ 222 w 262"/>
                <a:gd name="T17" fmla="*/ 63 h 175"/>
                <a:gd name="T18" fmla="*/ 241 w 262"/>
                <a:gd name="T19" fmla="*/ 48 h 175"/>
                <a:gd name="T20" fmla="*/ 248 w 262"/>
                <a:gd name="T21" fmla="*/ 39 h 175"/>
                <a:gd name="T22" fmla="*/ 248 w 262"/>
                <a:gd name="T23" fmla="*/ 34 h 175"/>
                <a:gd name="T24" fmla="*/ 239 w 262"/>
                <a:gd name="T25" fmla="*/ 24 h 175"/>
                <a:gd name="T26" fmla="*/ 231 w 262"/>
                <a:gd name="T27" fmla="*/ 20 h 175"/>
                <a:gd name="T28" fmla="*/ 211 w 262"/>
                <a:gd name="T29" fmla="*/ 16 h 175"/>
                <a:gd name="T30" fmla="*/ 169 w 262"/>
                <a:gd name="T31" fmla="*/ 16 h 175"/>
                <a:gd name="T32" fmla="*/ 103 w 262"/>
                <a:gd name="T33" fmla="*/ 24 h 175"/>
                <a:gd name="T34" fmla="*/ 35 w 262"/>
                <a:gd name="T35" fmla="*/ 39 h 175"/>
                <a:gd name="T36" fmla="*/ 0 w 262"/>
                <a:gd name="T37" fmla="*/ 32 h 175"/>
                <a:gd name="T38" fmla="*/ 35 w 262"/>
                <a:gd name="T39" fmla="*/ 23 h 175"/>
                <a:gd name="T40" fmla="*/ 108 w 262"/>
                <a:gd name="T41" fmla="*/ 8 h 175"/>
                <a:gd name="T42" fmla="*/ 169 w 262"/>
                <a:gd name="T43" fmla="*/ 0 h 175"/>
                <a:gd name="T44" fmla="*/ 206 w 262"/>
                <a:gd name="T45" fmla="*/ 0 h 175"/>
                <a:gd name="T46" fmla="*/ 236 w 262"/>
                <a:gd name="T47" fmla="*/ 5 h 175"/>
                <a:gd name="T48" fmla="*/ 248 w 262"/>
                <a:gd name="T49" fmla="*/ 11 h 175"/>
                <a:gd name="T50" fmla="*/ 257 w 262"/>
                <a:gd name="T51" fmla="*/ 20 h 175"/>
                <a:gd name="T52" fmla="*/ 262 w 262"/>
                <a:gd name="T53" fmla="*/ 32 h 175"/>
                <a:gd name="T54" fmla="*/ 262 w 262"/>
                <a:gd name="T55" fmla="*/ 40 h 175"/>
                <a:gd name="T56" fmla="*/ 256 w 262"/>
                <a:gd name="T57" fmla="*/ 53 h 175"/>
                <a:gd name="T58" fmla="*/ 244 w 262"/>
                <a:gd name="T59" fmla="*/ 66 h 175"/>
                <a:gd name="T60" fmla="*/ 217 w 262"/>
                <a:gd name="T61" fmla="*/ 82 h 175"/>
                <a:gd name="T62" fmla="*/ 174 w 262"/>
                <a:gd name="T63" fmla="*/ 98 h 175"/>
                <a:gd name="T64" fmla="*/ 135 w 262"/>
                <a:gd name="T65" fmla="*/ 108 h 175"/>
                <a:gd name="T66" fmla="*/ 145 w 262"/>
                <a:gd name="T67" fmla="*/ 124 h 175"/>
                <a:gd name="T68" fmla="*/ 148 w 262"/>
                <a:gd name="T69" fmla="*/ 142 h 175"/>
                <a:gd name="T70" fmla="*/ 146 w 262"/>
                <a:gd name="T71" fmla="*/ 159 h 175"/>
                <a:gd name="T72" fmla="*/ 138 w 262"/>
                <a:gd name="T7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2" h="175">
                  <a:moveTo>
                    <a:pt x="138" y="175"/>
                  </a:moveTo>
                  <a:lnTo>
                    <a:pt x="127" y="167"/>
                  </a:lnTo>
                  <a:lnTo>
                    <a:pt x="127" y="167"/>
                  </a:lnTo>
                  <a:lnTo>
                    <a:pt x="130" y="159"/>
                  </a:lnTo>
                  <a:lnTo>
                    <a:pt x="132" y="153"/>
                  </a:lnTo>
                  <a:lnTo>
                    <a:pt x="133" y="145"/>
                  </a:lnTo>
                  <a:lnTo>
                    <a:pt x="132" y="137"/>
                  </a:lnTo>
                  <a:lnTo>
                    <a:pt x="130" y="129"/>
                  </a:lnTo>
                  <a:lnTo>
                    <a:pt x="127" y="121"/>
                  </a:lnTo>
                  <a:lnTo>
                    <a:pt x="122" y="114"/>
                  </a:lnTo>
                  <a:lnTo>
                    <a:pt x="116" y="109"/>
                  </a:lnTo>
                  <a:lnTo>
                    <a:pt x="119" y="97"/>
                  </a:lnTo>
                  <a:lnTo>
                    <a:pt x="119" y="97"/>
                  </a:lnTo>
                  <a:lnTo>
                    <a:pt x="140" y="92"/>
                  </a:lnTo>
                  <a:lnTo>
                    <a:pt x="161" y="87"/>
                  </a:lnTo>
                  <a:lnTo>
                    <a:pt x="183" y="79"/>
                  </a:lnTo>
                  <a:lnTo>
                    <a:pt x="204" y="71"/>
                  </a:lnTo>
                  <a:lnTo>
                    <a:pt x="222" y="63"/>
                  </a:lnTo>
                  <a:lnTo>
                    <a:pt x="236" y="53"/>
                  </a:lnTo>
                  <a:lnTo>
                    <a:pt x="241" y="48"/>
                  </a:lnTo>
                  <a:lnTo>
                    <a:pt x="244" y="44"/>
                  </a:lnTo>
                  <a:lnTo>
                    <a:pt x="248" y="39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44" y="29"/>
                  </a:lnTo>
                  <a:lnTo>
                    <a:pt x="239" y="24"/>
                  </a:lnTo>
                  <a:lnTo>
                    <a:pt x="239" y="24"/>
                  </a:lnTo>
                  <a:lnTo>
                    <a:pt x="231" y="20"/>
                  </a:lnTo>
                  <a:lnTo>
                    <a:pt x="222" y="18"/>
                  </a:lnTo>
                  <a:lnTo>
                    <a:pt x="211" y="16"/>
                  </a:lnTo>
                  <a:lnTo>
                    <a:pt x="198" y="15"/>
                  </a:lnTo>
                  <a:lnTo>
                    <a:pt x="169" y="16"/>
                  </a:lnTo>
                  <a:lnTo>
                    <a:pt x="137" y="20"/>
                  </a:lnTo>
                  <a:lnTo>
                    <a:pt x="103" y="24"/>
                  </a:lnTo>
                  <a:lnTo>
                    <a:pt x="68" y="31"/>
                  </a:lnTo>
                  <a:lnTo>
                    <a:pt x="35" y="39"/>
                  </a:lnTo>
                  <a:lnTo>
                    <a:pt x="5" y="4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5" y="23"/>
                  </a:lnTo>
                  <a:lnTo>
                    <a:pt x="68" y="16"/>
                  </a:lnTo>
                  <a:lnTo>
                    <a:pt x="108" y="8"/>
                  </a:lnTo>
                  <a:lnTo>
                    <a:pt x="148" y="2"/>
                  </a:lnTo>
                  <a:lnTo>
                    <a:pt x="169" y="0"/>
                  </a:lnTo>
                  <a:lnTo>
                    <a:pt x="188" y="0"/>
                  </a:lnTo>
                  <a:lnTo>
                    <a:pt x="206" y="0"/>
                  </a:lnTo>
                  <a:lnTo>
                    <a:pt x="222" y="2"/>
                  </a:lnTo>
                  <a:lnTo>
                    <a:pt x="236" y="5"/>
                  </a:lnTo>
                  <a:lnTo>
                    <a:pt x="248" y="11"/>
                  </a:lnTo>
                  <a:lnTo>
                    <a:pt x="248" y="11"/>
                  </a:lnTo>
                  <a:lnTo>
                    <a:pt x="252" y="15"/>
                  </a:lnTo>
                  <a:lnTo>
                    <a:pt x="257" y="20"/>
                  </a:lnTo>
                  <a:lnTo>
                    <a:pt x="260" y="26"/>
                  </a:lnTo>
                  <a:lnTo>
                    <a:pt x="262" y="32"/>
                  </a:lnTo>
                  <a:lnTo>
                    <a:pt x="262" y="32"/>
                  </a:lnTo>
                  <a:lnTo>
                    <a:pt x="262" y="40"/>
                  </a:lnTo>
                  <a:lnTo>
                    <a:pt x="260" y="47"/>
                  </a:lnTo>
                  <a:lnTo>
                    <a:pt x="256" y="53"/>
                  </a:lnTo>
                  <a:lnTo>
                    <a:pt x="251" y="61"/>
                  </a:lnTo>
                  <a:lnTo>
                    <a:pt x="244" y="66"/>
                  </a:lnTo>
                  <a:lnTo>
                    <a:pt x="236" y="72"/>
                  </a:lnTo>
                  <a:lnTo>
                    <a:pt x="217" y="82"/>
                  </a:lnTo>
                  <a:lnTo>
                    <a:pt x="196" y="92"/>
                  </a:lnTo>
                  <a:lnTo>
                    <a:pt x="174" y="98"/>
                  </a:lnTo>
                  <a:lnTo>
                    <a:pt x="135" y="108"/>
                  </a:lnTo>
                  <a:lnTo>
                    <a:pt x="135" y="108"/>
                  </a:lnTo>
                  <a:lnTo>
                    <a:pt x="141" y="116"/>
                  </a:lnTo>
                  <a:lnTo>
                    <a:pt x="145" y="124"/>
                  </a:lnTo>
                  <a:lnTo>
                    <a:pt x="146" y="132"/>
                  </a:lnTo>
                  <a:lnTo>
                    <a:pt x="148" y="142"/>
                  </a:lnTo>
                  <a:lnTo>
                    <a:pt x="148" y="150"/>
                  </a:lnTo>
                  <a:lnTo>
                    <a:pt x="146" y="159"/>
                  </a:lnTo>
                  <a:lnTo>
                    <a:pt x="143" y="167"/>
                  </a:lnTo>
                  <a:lnTo>
                    <a:pt x="138" y="175"/>
                  </a:lnTo>
                  <a:lnTo>
                    <a:pt x="138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31" name="Rectangle 13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997388" y="4030714"/>
            <a:ext cx="215559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Hey, hey, hey! It's Fat Company! Now I'm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gonna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 sing a song for you</a:t>
            </a:r>
          </a:p>
        </p:txBody>
      </p:sp>
      <p:sp>
        <p:nvSpPr>
          <p:cNvPr id="132" name="Rectangle 13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997388" y="3651827"/>
            <a:ext cx="2035204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d-ID" sz="1600" b="1" dirty="0">
                <a:solidFill>
                  <a:schemeClr val="accent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Feature One</a:t>
            </a:r>
            <a:endParaRPr lang="en-US" sz="1600" b="1" dirty="0">
              <a:solidFill>
                <a:schemeClr val="accent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33" name="Rectangle 13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2047812" y="4712602"/>
            <a:ext cx="2035204" cy="30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id-ID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Read More.....</a:t>
            </a:r>
          </a:p>
        </p:txBody>
      </p:sp>
      <p:grpSp>
        <p:nvGrpSpPr>
          <p:cNvPr id="1123" name="Group 112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5010341" y="2065116"/>
            <a:ext cx="2088562" cy="1209311"/>
            <a:chOff x="4661905" y="1683094"/>
            <a:chExt cx="2088562" cy="1209311"/>
          </a:xfrm>
        </p:grpSpPr>
        <p:sp>
          <p:nvSpPr>
            <p:cNvPr id="1050" name="Freeform 54"/>
            <p:cNvSpPr>
              <a:spLocks noEditPoints="1"/>
            </p:cNvSpPr>
            <p:nvPr/>
          </p:nvSpPr>
          <p:spPr bwMode="auto">
            <a:xfrm>
              <a:off x="5209746" y="1683094"/>
              <a:ext cx="251601" cy="251601"/>
            </a:xfrm>
            <a:custGeom>
              <a:avLst/>
              <a:gdLst>
                <a:gd name="T0" fmla="*/ 165 w 372"/>
                <a:gd name="T1" fmla="*/ 370 h 372"/>
                <a:gd name="T2" fmla="*/ 103 w 372"/>
                <a:gd name="T3" fmla="*/ 352 h 372"/>
                <a:gd name="T4" fmla="*/ 72 w 372"/>
                <a:gd name="T5" fmla="*/ 332 h 372"/>
                <a:gd name="T6" fmla="*/ 34 w 372"/>
                <a:gd name="T7" fmla="*/ 293 h 372"/>
                <a:gd name="T8" fmla="*/ 10 w 372"/>
                <a:gd name="T9" fmla="*/ 244 h 372"/>
                <a:gd name="T10" fmla="*/ 2 w 372"/>
                <a:gd name="T11" fmla="*/ 208 h 372"/>
                <a:gd name="T12" fmla="*/ 3 w 372"/>
                <a:gd name="T13" fmla="*/ 155 h 372"/>
                <a:gd name="T14" fmla="*/ 20 w 372"/>
                <a:gd name="T15" fmla="*/ 103 h 372"/>
                <a:gd name="T16" fmla="*/ 39 w 372"/>
                <a:gd name="T17" fmla="*/ 72 h 372"/>
                <a:gd name="T18" fmla="*/ 78 w 372"/>
                <a:gd name="T19" fmla="*/ 34 h 372"/>
                <a:gd name="T20" fmla="*/ 127 w 372"/>
                <a:gd name="T21" fmla="*/ 10 h 372"/>
                <a:gd name="T22" fmla="*/ 163 w 372"/>
                <a:gd name="T23" fmla="*/ 1 h 372"/>
                <a:gd name="T24" fmla="*/ 217 w 372"/>
                <a:gd name="T25" fmla="*/ 3 h 372"/>
                <a:gd name="T26" fmla="*/ 269 w 372"/>
                <a:gd name="T27" fmla="*/ 21 h 372"/>
                <a:gd name="T28" fmla="*/ 300 w 372"/>
                <a:gd name="T29" fmla="*/ 41 h 372"/>
                <a:gd name="T30" fmla="*/ 338 w 372"/>
                <a:gd name="T31" fmla="*/ 80 h 372"/>
                <a:gd name="T32" fmla="*/ 362 w 372"/>
                <a:gd name="T33" fmla="*/ 129 h 372"/>
                <a:gd name="T34" fmla="*/ 371 w 372"/>
                <a:gd name="T35" fmla="*/ 163 h 372"/>
                <a:gd name="T36" fmla="*/ 369 w 372"/>
                <a:gd name="T37" fmla="*/ 218 h 372"/>
                <a:gd name="T38" fmla="*/ 353 w 372"/>
                <a:gd name="T39" fmla="*/ 269 h 372"/>
                <a:gd name="T40" fmla="*/ 333 w 372"/>
                <a:gd name="T41" fmla="*/ 300 h 372"/>
                <a:gd name="T42" fmla="*/ 294 w 372"/>
                <a:gd name="T43" fmla="*/ 337 h 372"/>
                <a:gd name="T44" fmla="*/ 245 w 372"/>
                <a:gd name="T45" fmla="*/ 362 h 372"/>
                <a:gd name="T46" fmla="*/ 216 w 372"/>
                <a:gd name="T47" fmla="*/ 370 h 372"/>
                <a:gd name="T48" fmla="*/ 186 w 372"/>
                <a:gd name="T49" fmla="*/ 372 h 372"/>
                <a:gd name="T50" fmla="*/ 173 w 372"/>
                <a:gd name="T51" fmla="*/ 16 h 372"/>
                <a:gd name="T52" fmla="*/ 132 w 372"/>
                <a:gd name="T53" fmla="*/ 24 h 372"/>
                <a:gd name="T54" fmla="*/ 103 w 372"/>
                <a:gd name="T55" fmla="*/ 39 h 372"/>
                <a:gd name="T56" fmla="*/ 64 w 372"/>
                <a:gd name="T57" fmla="*/ 68 h 372"/>
                <a:gd name="T58" fmla="*/ 34 w 372"/>
                <a:gd name="T59" fmla="*/ 109 h 372"/>
                <a:gd name="T60" fmla="*/ 23 w 372"/>
                <a:gd name="T61" fmla="*/ 142 h 372"/>
                <a:gd name="T62" fmla="*/ 16 w 372"/>
                <a:gd name="T63" fmla="*/ 191 h 372"/>
                <a:gd name="T64" fmla="*/ 25 w 372"/>
                <a:gd name="T65" fmla="*/ 239 h 372"/>
                <a:gd name="T66" fmla="*/ 39 w 372"/>
                <a:gd name="T67" fmla="*/ 270 h 372"/>
                <a:gd name="T68" fmla="*/ 69 w 372"/>
                <a:gd name="T69" fmla="*/ 308 h 372"/>
                <a:gd name="T70" fmla="*/ 109 w 372"/>
                <a:gd name="T71" fmla="*/ 337 h 372"/>
                <a:gd name="T72" fmla="*/ 140 w 372"/>
                <a:gd name="T73" fmla="*/ 350 h 372"/>
                <a:gd name="T74" fmla="*/ 189 w 372"/>
                <a:gd name="T75" fmla="*/ 355 h 372"/>
                <a:gd name="T76" fmla="*/ 240 w 372"/>
                <a:gd name="T77" fmla="*/ 347 h 372"/>
                <a:gd name="T78" fmla="*/ 269 w 372"/>
                <a:gd name="T79" fmla="*/ 334 h 372"/>
                <a:gd name="T80" fmla="*/ 309 w 372"/>
                <a:gd name="T81" fmla="*/ 303 h 372"/>
                <a:gd name="T82" fmla="*/ 338 w 372"/>
                <a:gd name="T83" fmla="*/ 262 h 372"/>
                <a:gd name="T84" fmla="*/ 349 w 372"/>
                <a:gd name="T85" fmla="*/ 231 h 372"/>
                <a:gd name="T86" fmla="*/ 356 w 372"/>
                <a:gd name="T87" fmla="*/ 182 h 372"/>
                <a:gd name="T88" fmla="*/ 348 w 372"/>
                <a:gd name="T89" fmla="*/ 133 h 372"/>
                <a:gd name="T90" fmla="*/ 341 w 372"/>
                <a:gd name="T91" fmla="*/ 117 h 372"/>
                <a:gd name="T92" fmla="*/ 315 w 372"/>
                <a:gd name="T93" fmla="*/ 75 h 372"/>
                <a:gd name="T94" fmla="*/ 278 w 372"/>
                <a:gd name="T95" fmla="*/ 42 h 372"/>
                <a:gd name="T96" fmla="*/ 245 w 372"/>
                <a:gd name="T97" fmla="*/ 26 h 372"/>
                <a:gd name="T98" fmla="*/ 186 w 372"/>
                <a:gd name="T99" fmla="*/ 1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2" h="372">
                  <a:moveTo>
                    <a:pt x="186" y="372"/>
                  </a:moveTo>
                  <a:lnTo>
                    <a:pt x="186" y="372"/>
                  </a:lnTo>
                  <a:lnTo>
                    <a:pt x="165" y="370"/>
                  </a:lnTo>
                  <a:lnTo>
                    <a:pt x="144" y="367"/>
                  </a:lnTo>
                  <a:lnTo>
                    <a:pt x="123" y="360"/>
                  </a:lnTo>
                  <a:lnTo>
                    <a:pt x="103" y="352"/>
                  </a:lnTo>
                  <a:lnTo>
                    <a:pt x="103" y="352"/>
                  </a:lnTo>
                  <a:lnTo>
                    <a:pt x="87" y="342"/>
                  </a:lnTo>
                  <a:lnTo>
                    <a:pt x="72" y="332"/>
                  </a:lnTo>
                  <a:lnTo>
                    <a:pt x="57" y="321"/>
                  </a:lnTo>
                  <a:lnTo>
                    <a:pt x="46" y="308"/>
                  </a:lnTo>
                  <a:lnTo>
                    <a:pt x="34" y="293"/>
                  </a:lnTo>
                  <a:lnTo>
                    <a:pt x="25" y="277"/>
                  </a:lnTo>
                  <a:lnTo>
                    <a:pt x="16" y="261"/>
                  </a:lnTo>
                  <a:lnTo>
                    <a:pt x="10" y="244"/>
                  </a:lnTo>
                  <a:lnTo>
                    <a:pt x="10" y="244"/>
                  </a:lnTo>
                  <a:lnTo>
                    <a:pt x="5" y="226"/>
                  </a:lnTo>
                  <a:lnTo>
                    <a:pt x="2" y="208"/>
                  </a:lnTo>
                  <a:lnTo>
                    <a:pt x="0" y="191"/>
                  </a:lnTo>
                  <a:lnTo>
                    <a:pt x="0" y="173"/>
                  </a:lnTo>
                  <a:lnTo>
                    <a:pt x="3" y="155"/>
                  </a:lnTo>
                  <a:lnTo>
                    <a:pt x="7" y="137"/>
                  </a:lnTo>
                  <a:lnTo>
                    <a:pt x="13" y="119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30" y="86"/>
                  </a:lnTo>
                  <a:lnTo>
                    <a:pt x="39" y="72"/>
                  </a:lnTo>
                  <a:lnTo>
                    <a:pt x="52" y="58"/>
                  </a:lnTo>
                  <a:lnTo>
                    <a:pt x="65" y="45"/>
                  </a:lnTo>
                  <a:lnTo>
                    <a:pt x="78" y="34"/>
                  </a:lnTo>
                  <a:lnTo>
                    <a:pt x="95" y="24"/>
                  </a:lnTo>
                  <a:lnTo>
                    <a:pt x="111" y="16"/>
                  </a:lnTo>
                  <a:lnTo>
                    <a:pt x="127" y="10"/>
                  </a:lnTo>
                  <a:lnTo>
                    <a:pt x="127" y="10"/>
                  </a:lnTo>
                  <a:lnTo>
                    <a:pt x="145" y="5"/>
                  </a:lnTo>
                  <a:lnTo>
                    <a:pt x="163" y="1"/>
                  </a:lnTo>
                  <a:lnTo>
                    <a:pt x="181" y="0"/>
                  </a:lnTo>
                  <a:lnTo>
                    <a:pt x="199" y="1"/>
                  </a:lnTo>
                  <a:lnTo>
                    <a:pt x="217" y="3"/>
                  </a:lnTo>
                  <a:lnTo>
                    <a:pt x="235" y="6"/>
                  </a:lnTo>
                  <a:lnTo>
                    <a:pt x="253" y="13"/>
                  </a:lnTo>
                  <a:lnTo>
                    <a:pt x="269" y="21"/>
                  </a:lnTo>
                  <a:lnTo>
                    <a:pt x="269" y="21"/>
                  </a:lnTo>
                  <a:lnTo>
                    <a:pt x="286" y="29"/>
                  </a:lnTo>
                  <a:lnTo>
                    <a:pt x="300" y="41"/>
                  </a:lnTo>
                  <a:lnTo>
                    <a:pt x="315" y="52"/>
                  </a:lnTo>
                  <a:lnTo>
                    <a:pt x="326" y="65"/>
                  </a:lnTo>
                  <a:lnTo>
                    <a:pt x="338" y="80"/>
                  </a:lnTo>
                  <a:lnTo>
                    <a:pt x="348" y="94"/>
                  </a:lnTo>
                  <a:lnTo>
                    <a:pt x="356" y="111"/>
                  </a:lnTo>
                  <a:lnTo>
                    <a:pt x="362" y="129"/>
                  </a:lnTo>
                  <a:lnTo>
                    <a:pt x="362" y="129"/>
                  </a:lnTo>
                  <a:lnTo>
                    <a:pt x="367" y="145"/>
                  </a:lnTo>
                  <a:lnTo>
                    <a:pt x="371" y="163"/>
                  </a:lnTo>
                  <a:lnTo>
                    <a:pt x="372" y="182"/>
                  </a:lnTo>
                  <a:lnTo>
                    <a:pt x="372" y="200"/>
                  </a:lnTo>
                  <a:lnTo>
                    <a:pt x="369" y="218"/>
                  </a:lnTo>
                  <a:lnTo>
                    <a:pt x="366" y="235"/>
                  </a:lnTo>
                  <a:lnTo>
                    <a:pt x="359" y="253"/>
                  </a:lnTo>
                  <a:lnTo>
                    <a:pt x="353" y="269"/>
                  </a:lnTo>
                  <a:lnTo>
                    <a:pt x="353" y="269"/>
                  </a:lnTo>
                  <a:lnTo>
                    <a:pt x="343" y="285"/>
                  </a:lnTo>
                  <a:lnTo>
                    <a:pt x="333" y="300"/>
                  </a:lnTo>
                  <a:lnTo>
                    <a:pt x="320" y="314"/>
                  </a:lnTo>
                  <a:lnTo>
                    <a:pt x="307" y="326"/>
                  </a:lnTo>
                  <a:lnTo>
                    <a:pt x="294" y="337"/>
                  </a:lnTo>
                  <a:lnTo>
                    <a:pt x="278" y="347"/>
                  </a:lnTo>
                  <a:lnTo>
                    <a:pt x="261" y="355"/>
                  </a:lnTo>
                  <a:lnTo>
                    <a:pt x="245" y="362"/>
                  </a:lnTo>
                  <a:lnTo>
                    <a:pt x="245" y="362"/>
                  </a:lnTo>
                  <a:lnTo>
                    <a:pt x="230" y="367"/>
                  </a:lnTo>
                  <a:lnTo>
                    <a:pt x="216" y="370"/>
                  </a:lnTo>
                  <a:lnTo>
                    <a:pt x="201" y="372"/>
                  </a:lnTo>
                  <a:lnTo>
                    <a:pt x="186" y="372"/>
                  </a:lnTo>
                  <a:lnTo>
                    <a:pt x="186" y="372"/>
                  </a:lnTo>
                  <a:close/>
                  <a:moveTo>
                    <a:pt x="186" y="16"/>
                  </a:moveTo>
                  <a:lnTo>
                    <a:pt x="186" y="16"/>
                  </a:lnTo>
                  <a:lnTo>
                    <a:pt x="173" y="16"/>
                  </a:lnTo>
                  <a:lnTo>
                    <a:pt x="160" y="18"/>
                  </a:lnTo>
                  <a:lnTo>
                    <a:pt x="147" y="21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18" y="31"/>
                  </a:lnTo>
                  <a:lnTo>
                    <a:pt x="103" y="39"/>
                  </a:lnTo>
                  <a:lnTo>
                    <a:pt x="88" y="47"/>
                  </a:lnTo>
                  <a:lnTo>
                    <a:pt x="75" y="57"/>
                  </a:lnTo>
                  <a:lnTo>
                    <a:pt x="64" y="68"/>
                  </a:lnTo>
                  <a:lnTo>
                    <a:pt x="52" y="81"/>
                  </a:lnTo>
                  <a:lnTo>
                    <a:pt x="43" y="94"/>
                  </a:lnTo>
                  <a:lnTo>
                    <a:pt x="34" y="109"/>
                  </a:lnTo>
                  <a:lnTo>
                    <a:pt x="34" y="109"/>
                  </a:lnTo>
                  <a:lnTo>
                    <a:pt x="28" y="125"/>
                  </a:lnTo>
                  <a:lnTo>
                    <a:pt x="23" y="142"/>
                  </a:lnTo>
                  <a:lnTo>
                    <a:pt x="18" y="156"/>
                  </a:lnTo>
                  <a:lnTo>
                    <a:pt x="16" y="174"/>
                  </a:lnTo>
                  <a:lnTo>
                    <a:pt x="16" y="191"/>
                  </a:lnTo>
                  <a:lnTo>
                    <a:pt x="18" y="207"/>
                  </a:lnTo>
                  <a:lnTo>
                    <a:pt x="20" y="223"/>
                  </a:lnTo>
                  <a:lnTo>
                    <a:pt x="25" y="239"/>
                  </a:lnTo>
                  <a:lnTo>
                    <a:pt x="25" y="239"/>
                  </a:lnTo>
                  <a:lnTo>
                    <a:pt x="31" y="254"/>
                  </a:lnTo>
                  <a:lnTo>
                    <a:pt x="39" y="270"/>
                  </a:lnTo>
                  <a:lnTo>
                    <a:pt x="47" y="283"/>
                  </a:lnTo>
                  <a:lnTo>
                    <a:pt x="57" y="297"/>
                  </a:lnTo>
                  <a:lnTo>
                    <a:pt x="69" y="308"/>
                  </a:lnTo>
                  <a:lnTo>
                    <a:pt x="82" y="319"/>
                  </a:lnTo>
                  <a:lnTo>
                    <a:pt x="95" y="329"/>
                  </a:lnTo>
                  <a:lnTo>
                    <a:pt x="109" y="337"/>
                  </a:lnTo>
                  <a:lnTo>
                    <a:pt x="109" y="337"/>
                  </a:lnTo>
                  <a:lnTo>
                    <a:pt x="126" y="344"/>
                  </a:lnTo>
                  <a:lnTo>
                    <a:pt x="140" y="350"/>
                  </a:lnTo>
                  <a:lnTo>
                    <a:pt x="157" y="354"/>
                  </a:lnTo>
                  <a:lnTo>
                    <a:pt x="173" y="355"/>
                  </a:lnTo>
                  <a:lnTo>
                    <a:pt x="189" y="355"/>
                  </a:lnTo>
                  <a:lnTo>
                    <a:pt x="207" y="354"/>
                  </a:lnTo>
                  <a:lnTo>
                    <a:pt x="224" y="352"/>
                  </a:lnTo>
                  <a:lnTo>
                    <a:pt x="240" y="347"/>
                  </a:lnTo>
                  <a:lnTo>
                    <a:pt x="240" y="347"/>
                  </a:lnTo>
                  <a:lnTo>
                    <a:pt x="255" y="341"/>
                  </a:lnTo>
                  <a:lnTo>
                    <a:pt x="269" y="334"/>
                  </a:lnTo>
                  <a:lnTo>
                    <a:pt x="284" y="324"/>
                  </a:lnTo>
                  <a:lnTo>
                    <a:pt x="297" y="314"/>
                  </a:lnTo>
                  <a:lnTo>
                    <a:pt x="309" y="303"/>
                  </a:lnTo>
                  <a:lnTo>
                    <a:pt x="320" y="290"/>
                  </a:lnTo>
                  <a:lnTo>
                    <a:pt x="330" y="277"/>
                  </a:lnTo>
                  <a:lnTo>
                    <a:pt x="338" y="262"/>
                  </a:lnTo>
                  <a:lnTo>
                    <a:pt x="338" y="262"/>
                  </a:lnTo>
                  <a:lnTo>
                    <a:pt x="344" y="248"/>
                  </a:lnTo>
                  <a:lnTo>
                    <a:pt x="349" y="231"/>
                  </a:lnTo>
                  <a:lnTo>
                    <a:pt x="354" y="215"/>
                  </a:lnTo>
                  <a:lnTo>
                    <a:pt x="356" y="199"/>
                  </a:lnTo>
                  <a:lnTo>
                    <a:pt x="356" y="182"/>
                  </a:lnTo>
                  <a:lnTo>
                    <a:pt x="354" y="166"/>
                  </a:lnTo>
                  <a:lnTo>
                    <a:pt x="353" y="150"/>
                  </a:lnTo>
                  <a:lnTo>
                    <a:pt x="348" y="133"/>
                  </a:lnTo>
                  <a:lnTo>
                    <a:pt x="348" y="133"/>
                  </a:lnTo>
                  <a:lnTo>
                    <a:pt x="348" y="133"/>
                  </a:lnTo>
                  <a:lnTo>
                    <a:pt x="341" y="117"/>
                  </a:lnTo>
                  <a:lnTo>
                    <a:pt x="333" y="103"/>
                  </a:lnTo>
                  <a:lnTo>
                    <a:pt x="325" y="88"/>
                  </a:lnTo>
                  <a:lnTo>
                    <a:pt x="315" y="75"/>
                  </a:lnTo>
                  <a:lnTo>
                    <a:pt x="304" y="63"/>
                  </a:lnTo>
                  <a:lnTo>
                    <a:pt x="291" y="52"/>
                  </a:lnTo>
                  <a:lnTo>
                    <a:pt x="278" y="42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45" y="26"/>
                  </a:lnTo>
                  <a:lnTo>
                    <a:pt x="225" y="21"/>
                  </a:lnTo>
                  <a:lnTo>
                    <a:pt x="206" y="18"/>
                  </a:lnTo>
                  <a:lnTo>
                    <a:pt x="186" y="16"/>
                  </a:lnTo>
                  <a:lnTo>
                    <a:pt x="18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1" name="Rectangle 55"/>
            <p:cNvSpPr>
              <a:spLocks noChangeArrowheads="1"/>
            </p:cNvSpPr>
            <p:nvPr/>
          </p:nvSpPr>
          <p:spPr bwMode="auto">
            <a:xfrm>
              <a:off x="4847224" y="2019916"/>
              <a:ext cx="583012" cy="653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2" name="Rectangle 56"/>
            <p:cNvSpPr>
              <a:spLocks noChangeArrowheads="1"/>
            </p:cNvSpPr>
            <p:nvPr/>
          </p:nvSpPr>
          <p:spPr bwMode="auto">
            <a:xfrm>
              <a:off x="4847224" y="2019916"/>
              <a:ext cx="583012" cy="77104"/>
            </a:xfrm>
            <a:prstGeom prst="rect">
              <a:avLst/>
            </a:prstGeom>
            <a:solidFill>
              <a:srgbClr val="DAC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3" name="Freeform 57"/>
            <p:cNvSpPr>
              <a:spLocks noEditPoints="1"/>
            </p:cNvSpPr>
            <p:nvPr/>
          </p:nvSpPr>
          <p:spPr bwMode="auto">
            <a:xfrm>
              <a:off x="4998726" y="2183591"/>
              <a:ext cx="282714" cy="392282"/>
            </a:xfrm>
            <a:custGeom>
              <a:avLst/>
              <a:gdLst>
                <a:gd name="T0" fmla="*/ 189 w 417"/>
                <a:gd name="T1" fmla="*/ 566 h 580"/>
                <a:gd name="T2" fmla="*/ 161 w 417"/>
                <a:gd name="T3" fmla="*/ 519 h 580"/>
                <a:gd name="T4" fmla="*/ 141 w 417"/>
                <a:gd name="T5" fmla="*/ 466 h 580"/>
                <a:gd name="T6" fmla="*/ 128 w 417"/>
                <a:gd name="T7" fmla="*/ 377 h 580"/>
                <a:gd name="T8" fmla="*/ 135 w 417"/>
                <a:gd name="T9" fmla="*/ 303 h 580"/>
                <a:gd name="T10" fmla="*/ 68 w 417"/>
                <a:gd name="T11" fmla="*/ 267 h 580"/>
                <a:gd name="T12" fmla="*/ 21 w 417"/>
                <a:gd name="T13" fmla="*/ 214 h 580"/>
                <a:gd name="T14" fmla="*/ 3 w 417"/>
                <a:gd name="T15" fmla="*/ 170 h 580"/>
                <a:gd name="T16" fmla="*/ 0 w 417"/>
                <a:gd name="T17" fmla="*/ 129 h 580"/>
                <a:gd name="T18" fmla="*/ 8 w 417"/>
                <a:gd name="T19" fmla="*/ 90 h 580"/>
                <a:gd name="T20" fmla="*/ 24 w 417"/>
                <a:gd name="T21" fmla="*/ 54 h 580"/>
                <a:gd name="T22" fmla="*/ 48 w 417"/>
                <a:gd name="T23" fmla="*/ 24 h 580"/>
                <a:gd name="T24" fmla="*/ 81 w 417"/>
                <a:gd name="T25" fmla="*/ 5 h 580"/>
                <a:gd name="T26" fmla="*/ 97 w 417"/>
                <a:gd name="T27" fmla="*/ 15 h 580"/>
                <a:gd name="T28" fmla="*/ 68 w 417"/>
                <a:gd name="T29" fmla="*/ 31 h 580"/>
                <a:gd name="T30" fmla="*/ 44 w 417"/>
                <a:gd name="T31" fmla="*/ 54 h 580"/>
                <a:gd name="T32" fmla="*/ 26 w 417"/>
                <a:gd name="T33" fmla="*/ 85 h 580"/>
                <a:gd name="T34" fmla="*/ 17 w 417"/>
                <a:gd name="T35" fmla="*/ 117 h 580"/>
                <a:gd name="T36" fmla="*/ 16 w 417"/>
                <a:gd name="T37" fmla="*/ 153 h 580"/>
                <a:gd name="T38" fmla="*/ 24 w 417"/>
                <a:gd name="T39" fmla="*/ 186 h 580"/>
                <a:gd name="T40" fmla="*/ 60 w 417"/>
                <a:gd name="T41" fmla="*/ 240 h 580"/>
                <a:gd name="T42" fmla="*/ 117 w 417"/>
                <a:gd name="T43" fmla="*/ 279 h 580"/>
                <a:gd name="T44" fmla="*/ 150 w 417"/>
                <a:gd name="T45" fmla="*/ 253 h 580"/>
                <a:gd name="T46" fmla="*/ 171 w 417"/>
                <a:gd name="T47" fmla="*/ 202 h 580"/>
                <a:gd name="T48" fmla="*/ 202 w 417"/>
                <a:gd name="T49" fmla="*/ 158 h 580"/>
                <a:gd name="T50" fmla="*/ 233 w 417"/>
                <a:gd name="T51" fmla="*/ 126 h 580"/>
                <a:gd name="T52" fmla="*/ 277 w 417"/>
                <a:gd name="T53" fmla="*/ 98 h 580"/>
                <a:gd name="T54" fmla="*/ 311 w 417"/>
                <a:gd name="T55" fmla="*/ 88 h 580"/>
                <a:gd name="T56" fmla="*/ 362 w 417"/>
                <a:gd name="T57" fmla="*/ 95 h 580"/>
                <a:gd name="T58" fmla="*/ 403 w 417"/>
                <a:gd name="T59" fmla="*/ 126 h 580"/>
                <a:gd name="T60" fmla="*/ 414 w 417"/>
                <a:gd name="T61" fmla="*/ 148 h 580"/>
                <a:gd name="T62" fmla="*/ 417 w 417"/>
                <a:gd name="T63" fmla="*/ 166 h 580"/>
                <a:gd name="T64" fmla="*/ 414 w 417"/>
                <a:gd name="T65" fmla="*/ 192 h 580"/>
                <a:gd name="T66" fmla="*/ 386 w 417"/>
                <a:gd name="T67" fmla="*/ 238 h 580"/>
                <a:gd name="T68" fmla="*/ 342 w 417"/>
                <a:gd name="T69" fmla="*/ 271 h 580"/>
                <a:gd name="T70" fmla="*/ 295 w 417"/>
                <a:gd name="T71" fmla="*/ 294 h 580"/>
                <a:gd name="T72" fmla="*/ 221 w 417"/>
                <a:gd name="T73" fmla="*/ 310 h 580"/>
                <a:gd name="T74" fmla="*/ 151 w 417"/>
                <a:gd name="T75" fmla="*/ 307 h 580"/>
                <a:gd name="T76" fmla="*/ 145 w 417"/>
                <a:gd name="T77" fmla="*/ 377 h 580"/>
                <a:gd name="T78" fmla="*/ 163 w 417"/>
                <a:gd name="T79" fmla="*/ 479 h 580"/>
                <a:gd name="T80" fmla="*/ 192 w 417"/>
                <a:gd name="T81" fmla="*/ 541 h 580"/>
                <a:gd name="T82" fmla="*/ 200 w 417"/>
                <a:gd name="T83" fmla="*/ 580 h 580"/>
                <a:gd name="T84" fmla="*/ 176 w 417"/>
                <a:gd name="T85" fmla="*/ 295 h 580"/>
                <a:gd name="T86" fmla="*/ 243 w 417"/>
                <a:gd name="T87" fmla="*/ 292 h 580"/>
                <a:gd name="T88" fmla="*/ 311 w 417"/>
                <a:gd name="T89" fmla="*/ 269 h 580"/>
                <a:gd name="T90" fmla="*/ 347 w 417"/>
                <a:gd name="T91" fmla="*/ 249 h 580"/>
                <a:gd name="T92" fmla="*/ 383 w 417"/>
                <a:gd name="T93" fmla="*/ 215 h 580"/>
                <a:gd name="T94" fmla="*/ 401 w 417"/>
                <a:gd name="T95" fmla="*/ 174 h 580"/>
                <a:gd name="T96" fmla="*/ 396 w 417"/>
                <a:gd name="T97" fmla="*/ 147 h 580"/>
                <a:gd name="T98" fmla="*/ 367 w 417"/>
                <a:gd name="T99" fmla="*/ 116 h 580"/>
                <a:gd name="T100" fmla="*/ 326 w 417"/>
                <a:gd name="T101" fmla="*/ 104 h 580"/>
                <a:gd name="T102" fmla="*/ 296 w 417"/>
                <a:gd name="T103" fmla="*/ 108 h 580"/>
                <a:gd name="T104" fmla="*/ 256 w 417"/>
                <a:gd name="T105" fmla="*/ 129 h 580"/>
                <a:gd name="T106" fmla="*/ 213 w 417"/>
                <a:gd name="T107" fmla="*/ 168 h 580"/>
                <a:gd name="T108" fmla="*/ 194 w 417"/>
                <a:gd name="T109" fmla="*/ 196 h 580"/>
                <a:gd name="T110" fmla="*/ 164 w 417"/>
                <a:gd name="T111" fmla="*/ 258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7" h="580">
                  <a:moveTo>
                    <a:pt x="200" y="580"/>
                  </a:moveTo>
                  <a:lnTo>
                    <a:pt x="200" y="580"/>
                  </a:lnTo>
                  <a:lnTo>
                    <a:pt x="189" y="566"/>
                  </a:lnTo>
                  <a:lnTo>
                    <a:pt x="179" y="551"/>
                  </a:lnTo>
                  <a:lnTo>
                    <a:pt x="169" y="535"/>
                  </a:lnTo>
                  <a:lnTo>
                    <a:pt x="161" y="519"/>
                  </a:lnTo>
                  <a:lnTo>
                    <a:pt x="155" y="502"/>
                  </a:lnTo>
                  <a:lnTo>
                    <a:pt x="148" y="484"/>
                  </a:lnTo>
                  <a:lnTo>
                    <a:pt x="141" y="466"/>
                  </a:lnTo>
                  <a:lnTo>
                    <a:pt x="138" y="448"/>
                  </a:lnTo>
                  <a:lnTo>
                    <a:pt x="132" y="413"/>
                  </a:lnTo>
                  <a:lnTo>
                    <a:pt x="128" y="377"/>
                  </a:lnTo>
                  <a:lnTo>
                    <a:pt x="130" y="339"/>
                  </a:lnTo>
                  <a:lnTo>
                    <a:pt x="135" y="303"/>
                  </a:lnTo>
                  <a:lnTo>
                    <a:pt x="135" y="303"/>
                  </a:lnTo>
                  <a:lnTo>
                    <a:pt x="110" y="294"/>
                  </a:lnTo>
                  <a:lnTo>
                    <a:pt x="89" y="282"/>
                  </a:lnTo>
                  <a:lnTo>
                    <a:pt x="68" y="267"/>
                  </a:lnTo>
                  <a:lnTo>
                    <a:pt x="50" y="251"/>
                  </a:lnTo>
                  <a:lnTo>
                    <a:pt x="34" y="233"/>
                  </a:lnTo>
                  <a:lnTo>
                    <a:pt x="21" y="214"/>
                  </a:lnTo>
                  <a:lnTo>
                    <a:pt x="9" y="192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1" y="157"/>
                  </a:lnTo>
                  <a:lnTo>
                    <a:pt x="0" y="142"/>
                  </a:lnTo>
                  <a:lnTo>
                    <a:pt x="0" y="129"/>
                  </a:lnTo>
                  <a:lnTo>
                    <a:pt x="1" y="116"/>
                  </a:lnTo>
                  <a:lnTo>
                    <a:pt x="4" y="103"/>
                  </a:lnTo>
                  <a:lnTo>
                    <a:pt x="8" y="90"/>
                  </a:lnTo>
                  <a:lnTo>
                    <a:pt x="13" y="78"/>
                  </a:lnTo>
                  <a:lnTo>
                    <a:pt x="17" y="65"/>
                  </a:lnTo>
                  <a:lnTo>
                    <a:pt x="24" y="54"/>
                  </a:lnTo>
                  <a:lnTo>
                    <a:pt x="32" y="44"/>
                  </a:lnTo>
                  <a:lnTo>
                    <a:pt x="40" y="34"/>
                  </a:lnTo>
                  <a:lnTo>
                    <a:pt x="48" y="24"/>
                  </a:lnTo>
                  <a:lnTo>
                    <a:pt x="60" y="16"/>
                  </a:lnTo>
                  <a:lnTo>
                    <a:pt x="70" y="10"/>
                  </a:lnTo>
                  <a:lnTo>
                    <a:pt x="81" y="5"/>
                  </a:lnTo>
                  <a:lnTo>
                    <a:pt x="93" y="0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88" y="20"/>
                  </a:lnTo>
                  <a:lnTo>
                    <a:pt x="78" y="24"/>
                  </a:lnTo>
                  <a:lnTo>
                    <a:pt x="68" y="31"/>
                  </a:lnTo>
                  <a:lnTo>
                    <a:pt x="60" y="38"/>
                  </a:lnTo>
                  <a:lnTo>
                    <a:pt x="52" y="46"/>
                  </a:lnTo>
                  <a:lnTo>
                    <a:pt x="44" y="54"/>
                  </a:lnTo>
                  <a:lnTo>
                    <a:pt x="37" y="64"/>
                  </a:lnTo>
                  <a:lnTo>
                    <a:pt x="32" y="73"/>
                  </a:lnTo>
                  <a:lnTo>
                    <a:pt x="26" y="85"/>
                  </a:lnTo>
                  <a:lnTo>
                    <a:pt x="22" y="95"/>
                  </a:lnTo>
                  <a:lnTo>
                    <a:pt x="19" y="106"/>
                  </a:lnTo>
                  <a:lnTo>
                    <a:pt x="17" y="117"/>
                  </a:lnTo>
                  <a:lnTo>
                    <a:pt x="16" y="130"/>
                  </a:lnTo>
                  <a:lnTo>
                    <a:pt x="16" y="142"/>
                  </a:lnTo>
                  <a:lnTo>
                    <a:pt x="16" y="153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24" y="186"/>
                  </a:lnTo>
                  <a:lnTo>
                    <a:pt x="34" y="205"/>
                  </a:lnTo>
                  <a:lnTo>
                    <a:pt x="45" y="223"/>
                  </a:lnTo>
                  <a:lnTo>
                    <a:pt x="60" y="240"/>
                  </a:lnTo>
                  <a:lnTo>
                    <a:pt x="78" y="256"/>
                  </a:lnTo>
                  <a:lnTo>
                    <a:pt x="96" y="269"/>
                  </a:lnTo>
                  <a:lnTo>
                    <a:pt x="117" y="279"/>
                  </a:lnTo>
                  <a:lnTo>
                    <a:pt x="138" y="287"/>
                  </a:lnTo>
                  <a:lnTo>
                    <a:pt x="138" y="287"/>
                  </a:lnTo>
                  <a:lnTo>
                    <a:pt x="150" y="253"/>
                  </a:lnTo>
                  <a:lnTo>
                    <a:pt x="156" y="235"/>
                  </a:lnTo>
                  <a:lnTo>
                    <a:pt x="163" y="219"/>
                  </a:lnTo>
                  <a:lnTo>
                    <a:pt x="171" y="202"/>
                  </a:lnTo>
                  <a:lnTo>
                    <a:pt x="181" y="188"/>
                  </a:lnTo>
                  <a:lnTo>
                    <a:pt x="190" y="173"/>
                  </a:lnTo>
                  <a:lnTo>
                    <a:pt x="202" y="158"/>
                  </a:lnTo>
                  <a:lnTo>
                    <a:pt x="202" y="158"/>
                  </a:lnTo>
                  <a:lnTo>
                    <a:pt x="221" y="135"/>
                  </a:lnTo>
                  <a:lnTo>
                    <a:pt x="233" y="126"/>
                  </a:lnTo>
                  <a:lnTo>
                    <a:pt x="246" y="114"/>
                  </a:lnTo>
                  <a:lnTo>
                    <a:pt x="261" y="106"/>
                  </a:lnTo>
                  <a:lnTo>
                    <a:pt x="277" y="98"/>
                  </a:lnTo>
                  <a:lnTo>
                    <a:pt x="293" y="91"/>
                  </a:lnTo>
                  <a:lnTo>
                    <a:pt x="311" y="88"/>
                  </a:lnTo>
                  <a:lnTo>
                    <a:pt x="311" y="88"/>
                  </a:lnTo>
                  <a:lnTo>
                    <a:pt x="327" y="88"/>
                  </a:lnTo>
                  <a:lnTo>
                    <a:pt x="344" y="90"/>
                  </a:lnTo>
                  <a:lnTo>
                    <a:pt x="362" y="95"/>
                  </a:lnTo>
                  <a:lnTo>
                    <a:pt x="376" y="103"/>
                  </a:lnTo>
                  <a:lnTo>
                    <a:pt x="391" y="113"/>
                  </a:lnTo>
                  <a:lnTo>
                    <a:pt x="403" y="126"/>
                  </a:lnTo>
                  <a:lnTo>
                    <a:pt x="407" y="132"/>
                  </a:lnTo>
                  <a:lnTo>
                    <a:pt x="411" y="140"/>
                  </a:lnTo>
                  <a:lnTo>
                    <a:pt x="414" y="148"/>
                  </a:lnTo>
                  <a:lnTo>
                    <a:pt x="416" y="157"/>
                  </a:lnTo>
                  <a:lnTo>
                    <a:pt x="416" y="157"/>
                  </a:lnTo>
                  <a:lnTo>
                    <a:pt x="417" y="166"/>
                  </a:lnTo>
                  <a:lnTo>
                    <a:pt x="417" y="174"/>
                  </a:lnTo>
                  <a:lnTo>
                    <a:pt x="416" y="183"/>
                  </a:lnTo>
                  <a:lnTo>
                    <a:pt x="414" y="192"/>
                  </a:lnTo>
                  <a:lnTo>
                    <a:pt x="407" y="209"/>
                  </a:lnTo>
                  <a:lnTo>
                    <a:pt x="398" y="223"/>
                  </a:lnTo>
                  <a:lnTo>
                    <a:pt x="386" y="238"/>
                  </a:lnTo>
                  <a:lnTo>
                    <a:pt x="372" y="251"/>
                  </a:lnTo>
                  <a:lnTo>
                    <a:pt x="357" y="263"/>
                  </a:lnTo>
                  <a:lnTo>
                    <a:pt x="342" y="271"/>
                  </a:lnTo>
                  <a:lnTo>
                    <a:pt x="342" y="271"/>
                  </a:lnTo>
                  <a:lnTo>
                    <a:pt x="318" y="284"/>
                  </a:lnTo>
                  <a:lnTo>
                    <a:pt x="295" y="294"/>
                  </a:lnTo>
                  <a:lnTo>
                    <a:pt x="270" y="302"/>
                  </a:lnTo>
                  <a:lnTo>
                    <a:pt x="246" y="307"/>
                  </a:lnTo>
                  <a:lnTo>
                    <a:pt x="221" y="310"/>
                  </a:lnTo>
                  <a:lnTo>
                    <a:pt x="197" y="311"/>
                  </a:lnTo>
                  <a:lnTo>
                    <a:pt x="174" y="310"/>
                  </a:lnTo>
                  <a:lnTo>
                    <a:pt x="151" y="307"/>
                  </a:lnTo>
                  <a:lnTo>
                    <a:pt x="151" y="307"/>
                  </a:lnTo>
                  <a:lnTo>
                    <a:pt x="146" y="341"/>
                  </a:lnTo>
                  <a:lnTo>
                    <a:pt x="145" y="377"/>
                  </a:lnTo>
                  <a:lnTo>
                    <a:pt x="146" y="411"/>
                  </a:lnTo>
                  <a:lnTo>
                    <a:pt x="153" y="445"/>
                  </a:lnTo>
                  <a:lnTo>
                    <a:pt x="163" y="479"/>
                  </a:lnTo>
                  <a:lnTo>
                    <a:pt x="176" y="512"/>
                  </a:lnTo>
                  <a:lnTo>
                    <a:pt x="184" y="527"/>
                  </a:lnTo>
                  <a:lnTo>
                    <a:pt x="192" y="541"/>
                  </a:lnTo>
                  <a:lnTo>
                    <a:pt x="202" y="556"/>
                  </a:lnTo>
                  <a:lnTo>
                    <a:pt x="212" y="571"/>
                  </a:lnTo>
                  <a:lnTo>
                    <a:pt x="200" y="580"/>
                  </a:lnTo>
                  <a:close/>
                  <a:moveTo>
                    <a:pt x="155" y="292"/>
                  </a:moveTo>
                  <a:lnTo>
                    <a:pt x="155" y="292"/>
                  </a:lnTo>
                  <a:lnTo>
                    <a:pt x="176" y="295"/>
                  </a:lnTo>
                  <a:lnTo>
                    <a:pt x="197" y="295"/>
                  </a:lnTo>
                  <a:lnTo>
                    <a:pt x="220" y="295"/>
                  </a:lnTo>
                  <a:lnTo>
                    <a:pt x="243" y="292"/>
                  </a:lnTo>
                  <a:lnTo>
                    <a:pt x="265" y="285"/>
                  </a:lnTo>
                  <a:lnTo>
                    <a:pt x="290" y="279"/>
                  </a:lnTo>
                  <a:lnTo>
                    <a:pt x="311" y="269"/>
                  </a:lnTo>
                  <a:lnTo>
                    <a:pt x="334" y="258"/>
                  </a:lnTo>
                  <a:lnTo>
                    <a:pt x="334" y="258"/>
                  </a:lnTo>
                  <a:lnTo>
                    <a:pt x="347" y="249"/>
                  </a:lnTo>
                  <a:lnTo>
                    <a:pt x="360" y="240"/>
                  </a:lnTo>
                  <a:lnTo>
                    <a:pt x="373" y="228"/>
                  </a:lnTo>
                  <a:lnTo>
                    <a:pt x="383" y="215"/>
                  </a:lnTo>
                  <a:lnTo>
                    <a:pt x="391" y="202"/>
                  </a:lnTo>
                  <a:lnTo>
                    <a:pt x="398" y="189"/>
                  </a:lnTo>
                  <a:lnTo>
                    <a:pt x="401" y="174"/>
                  </a:lnTo>
                  <a:lnTo>
                    <a:pt x="399" y="160"/>
                  </a:lnTo>
                  <a:lnTo>
                    <a:pt x="399" y="160"/>
                  </a:lnTo>
                  <a:lnTo>
                    <a:pt x="396" y="147"/>
                  </a:lnTo>
                  <a:lnTo>
                    <a:pt x="389" y="134"/>
                  </a:lnTo>
                  <a:lnTo>
                    <a:pt x="380" y="124"/>
                  </a:lnTo>
                  <a:lnTo>
                    <a:pt x="367" y="116"/>
                  </a:lnTo>
                  <a:lnTo>
                    <a:pt x="354" y="109"/>
                  </a:lnTo>
                  <a:lnTo>
                    <a:pt x="341" y="106"/>
                  </a:lnTo>
                  <a:lnTo>
                    <a:pt x="326" y="104"/>
                  </a:lnTo>
                  <a:lnTo>
                    <a:pt x="313" y="104"/>
                  </a:lnTo>
                  <a:lnTo>
                    <a:pt x="313" y="104"/>
                  </a:lnTo>
                  <a:lnTo>
                    <a:pt x="296" y="108"/>
                  </a:lnTo>
                  <a:lnTo>
                    <a:pt x="282" y="113"/>
                  </a:lnTo>
                  <a:lnTo>
                    <a:pt x="269" y="119"/>
                  </a:lnTo>
                  <a:lnTo>
                    <a:pt x="256" y="129"/>
                  </a:lnTo>
                  <a:lnTo>
                    <a:pt x="243" y="137"/>
                  </a:lnTo>
                  <a:lnTo>
                    <a:pt x="233" y="148"/>
                  </a:lnTo>
                  <a:lnTo>
                    <a:pt x="213" y="168"/>
                  </a:lnTo>
                  <a:lnTo>
                    <a:pt x="213" y="168"/>
                  </a:lnTo>
                  <a:lnTo>
                    <a:pt x="203" y="181"/>
                  </a:lnTo>
                  <a:lnTo>
                    <a:pt x="194" y="196"/>
                  </a:lnTo>
                  <a:lnTo>
                    <a:pt x="186" y="210"/>
                  </a:lnTo>
                  <a:lnTo>
                    <a:pt x="177" y="227"/>
                  </a:lnTo>
                  <a:lnTo>
                    <a:pt x="164" y="258"/>
                  </a:lnTo>
                  <a:lnTo>
                    <a:pt x="155" y="292"/>
                  </a:lnTo>
                  <a:lnTo>
                    <a:pt x="155" y="2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4" name="Freeform 58"/>
            <p:cNvSpPr/>
            <p:nvPr/>
          </p:nvSpPr>
          <p:spPr bwMode="auto">
            <a:xfrm>
              <a:off x="5404534" y="1800779"/>
              <a:ext cx="158266" cy="158266"/>
            </a:xfrm>
            <a:custGeom>
              <a:avLst/>
              <a:gdLst>
                <a:gd name="T0" fmla="*/ 227 w 233"/>
                <a:gd name="T1" fmla="*/ 80 h 233"/>
                <a:gd name="T2" fmla="*/ 217 w 233"/>
                <a:gd name="T3" fmla="*/ 59 h 233"/>
                <a:gd name="T4" fmla="*/ 204 w 233"/>
                <a:gd name="T5" fmla="*/ 39 h 233"/>
                <a:gd name="T6" fmla="*/ 188 w 233"/>
                <a:gd name="T7" fmla="*/ 25 h 233"/>
                <a:gd name="T8" fmla="*/ 170 w 233"/>
                <a:gd name="T9" fmla="*/ 13 h 233"/>
                <a:gd name="T10" fmla="*/ 148 w 233"/>
                <a:gd name="T11" fmla="*/ 5 h 233"/>
                <a:gd name="T12" fmla="*/ 126 w 233"/>
                <a:gd name="T13" fmla="*/ 0 h 233"/>
                <a:gd name="T14" fmla="*/ 103 w 233"/>
                <a:gd name="T15" fmla="*/ 0 h 233"/>
                <a:gd name="T16" fmla="*/ 80 w 233"/>
                <a:gd name="T17" fmla="*/ 7 h 233"/>
                <a:gd name="T18" fmla="*/ 68 w 233"/>
                <a:gd name="T19" fmla="*/ 10 h 233"/>
                <a:gd name="T20" fmla="*/ 49 w 233"/>
                <a:gd name="T21" fmla="*/ 21 h 233"/>
                <a:gd name="T22" fmla="*/ 31 w 233"/>
                <a:gd name="T23" fmla="*/ 38 h 233"/>
                <a:gd name="T24" fmla="*/ 18 w 233"/>
                <a:gd name="T25" fmla="*/ 54 h 233"/>
                <a:gd name="T26" fmla="*/ 6 w 233"/>
                <a:gd name="T27" fmla="*/ 75 h 233"/>
                <a:gd name="T28" fmla="*/ 2 w 233"/>
                <a:gd name="T29" fmla="*/ 96 h 233"/>
                <a:gd name="T30" fmla="*/ 0 w 233"/>
                <a:gd name="T31" fmla="*/ 119 h 233"/>
                <a:gd name="T32" fmla="*/ 2 w 233"/>
                <a:gd name="T33" fmla="*/ 142 h 233"/>
                <a:gd name="T34" fmla="*/ 5 w 233"/>
                <a:gd name="T35" fmla="*/ 154 h 233"/>
                <a:gd name="T36" fmla="*/ 15 w 233"/>
                <a:gd name="T37" fmla="*/ 175 h 233"/>
                <a:gd name="T38" fmla="*/ 28 w 233"/>
                <a:gd name="T39" fmla="*/ 194 h 233"/>
                <a:gd name="T40" fmla="*/ 44 w 233"/>
                <a:gd name="T41" fmla="*/ 209 h 233"/>
                <a:gd name="T42" fmla="*/ 64 w 233"/>
                <a:gd name="T43" fmla="*/ 222 h 233"/>
                <a:gd name="T44" fmla="*/ 85 w 233"/>
                <a:gd name="T45" fmla="*/ 230 h 233"/>
                <a:gd name="T46" fmla="*/ 106 w 233"/>
                <a:gd name="T47" fmla="*/ 233 h 233"/>
                <a:gd name="T48" fmla="*/ 130 w 233"/>
                <a:gd name="T49" fmla="*/ 233 h 233"/>
                <a:gd name="T50" fmla="*/ 153 w 233"/>
                <a:gd name="T51" fmla="*/ 229 h 233"/>
                <a:gd name="T52" fmla="*/ 165 w 233"/>
                <a:gd name="T53" fmla="*/ 224 h 233"/>
                <a:gd name="T54" fmla="*/ 184 w 233"/>
                <a:gd name="T55" fmla="*/ 212 h 233"/>
                <a:gd name="T56" fmla="*/ 202 w 233"/>
                <a:gd name="T57" fmla="*/ 198 h 233"/>
                <a:gd name="T58" fmla="*/ 215 w 233"/>
                <a:gd name="T59" fmla="*/ 180 h 233"/>
                <a:gd name="T60" fmla="*/ 225 w 233"/>
                <a:gd name="T61" fmla="*/ 160 h 233"/>
                <a:gd name="T62" fmla="*/ 232 w 233"/>
                <a:gd name="T63" fmla="*/ 137 h 233"/>
                <a:gd name="T64" fmla="*/ 233 w 233"/>
                <a:gd name="T65" fmla="*/ 116 h 233"/>
                <a:gd name="T66" fmla="*/ 230 w 233"/>
                <a:gd name="T67" fmla="*/ 92 h 233"/>
                <a:gd name="T68" fmla="*/ 227 w 233"/>
                <a:gd name="T69" fmla="*/ 8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33">
                  <a:moveTo>
                    <a:pt x="227" y="80"/>
                  </a:moveTo>
                  <a:lnTo>
                    <a:pt x="227" y="80"/>
                  </a:lnTo>
                  <a:lnTo>
                    <a:pt x="223" y="69"/>
                  </a:lnTo>
                  <a:lnTo>
                    <a:pt x="217" y="59"/>
                  </a:lnTo>
                  <a:lnTo>
                    <a:pt x="212" y="49"/>
                  </a:lnTo>
                  <a:lnTo>
                    <a:pt x="204" y="39"/>
                  </a:lnTo>
                  <a:lnTo>
                    <a:pt x="196" y="31"/>
                  </a:lnTo>
                  <a:lnTo>
                    <a:pt x="188" y="25"/>
                  </a:lnTo>
                  <a:lnTo>
                    <a:pt x="179" y="18"/>
                  </a:lnTo>
                  <a:lnTo>
                    <a:pt x="170" y="13"/>
                  </a:lnTo>
                  <a:lnTo>
                    <a:pt x="158" y="8"/>
                  </a:lnTo>
                  <a:lnTo>
                    <a:pt x="148" y="5"/>
                  </a:lnTo>
                  <a:lnTo>
                    <a:pt x="137" y="2"/>
                  </a:lnTo>
                  <a:lnTo>
                    <a:pt x="126" y="0"/>
                  </a:lnTo>
                  <a:lnTo>
                    <a:pt x="114" y="0"/>
                  </a:lnTo>
                  <a:lnTo>
                    <a:pt x="103" y="0"/>
                  </a:lnTo>
                  <a:lnTo>
                    <a:pt x="91" y="4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68" y="10"/>
                  </a:lnTo>
                  <a:lnTo>
                    <a:pt x="59" y="17"/>
                  </a:lnTo>
                  <a:lnTo>
                    <a:pt x="49" y="21"/>
                  </a:lnTo>
                  <a:lnTo>
                    <a:pt x="39" y="30"/>
                  </a:lnTo>
                  <a:lnTo>
                    <a:pt x="31" y="38"/>
                  </a:lnTo>
                  <a:lnTo>
                    <a:pt x="24" y="46"/>
                  </a:lnTo>
                  <a:lnTo>
                    <a:pt x="18" y="54"/>
                  </a:lnTo>
                  <a:lnTo>
                    <a:pt x="11" y="64"/>
                  </a:lnTo>
                  <a:lnTo>
                    <a:pt x="6" y="75"/>
                  </a:lnTo>
                  <a:lnTo>
                    <a:pt x="3" y="85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" y="142"/>
                  </a:lnTo>
                  <a:lnTo>
                    <a:pt x="5" y="154"/>
                  </a:lnTo>
                  <a:lnTo>
                    <a:pt x="5" y="154"/>
                  </a:lnTo>
                  <a:lnTo>
                    <a:pt x="10" y="165"/>
                  </a:lnTo>
                  <a:lnTo>
                    <a:pt x="15" y="175"/>
                  </a:lnTo>
                  <a:lnTo>
                    <a:pt x="21" y="185"/>
                  </a:lnTo>
                  <a:lnTo>
                    <a:pt x="28" y="194"/>
                  </a:lnTo>
                  <a:lnTo>
                    <a:pt x="36" y="202"/>
                  </a:lnTo>
                  <a:lnTo>
                    <a:pt x="44" y="209"/>
                  </a:lnTo>
                  <a:lnTo>
                    <a:pt x="54" y="215"/>
                  </a:lnTo>
                  <a:lnTo>
                    <a:pt x="64" y="222"/>
                  </a:lnTo>
                  <a:lnTo>
                    <a:pt x="73" y="227"/>
                  </a:lnTo>
                  <a:lnTo>
                    <a:pt x="85" y="230"/>
                  </a:lnTo>
                  <a:lnTo>
                    <a:pt x="96" y="232"/>
                  </a:lnTo>
                  <a:lnTo>
                    <a:pt x="106" y="233"/>
                  </a:lnTo>
                  <a:lnTo>
                    <a:pt x="117" y="233"/>
                  </a:lnTo>
                  <a:lnTo>
                    <a:pt x="130" y="233"/>
                  </a:lnTo>
                  <a:lnTo>
                    <a:pt x="142" y="232"/>
                  </a:lnTo>
                  <a:lnTo>
                    <a:pt x="153" y="229"/>
                  </a:lnTo>
                  <a:lnTo>
                    <a:pt x="153" y="229"/>
                  </a:lnTo>
                  <a:lnTo>
                    <a:pt x="165" y="224"/>
                  </a:lnTo>
                  <a:lnTo>
                    <a:pt x="175" y="219"/>
                  </a:lnTo>
                  <a:lnTo>
                    <a:pt x="184" y="212"/>
                  </a:lnTo>
                  <a:lnTo>
                    <a:pt x="194" y="206"/>
                  </a:lnTo>
                  <a:lnTo>
                    <a:pt x="202" y="198"/>
                  </a:lnTo>
                  <a:lnTo>
                    <a:pt x="209" y="189"/>
                  </a:lnTo>
                  <a:lnTo>
                    <a:pt x="215" y="180"/>
                  </a:lnTo>
                  <a:lnTo>
                    <a:pt x="220" y="170"/>
                  </a:lnTo>
                  <a:lnTo>
                    <a:pt x="225" y="160"/>
                  </a:lnTo>
                  <a:lnTo>
                    <a:pt x="228" y="149"/>
                  </a:lnTo>
                  <a:lnTo>
                    <a:pt x="232" y="137"/>
                  </a:lnTo>
                  <a:lnTo>
                    <a:pt x="233" y="127"/>
                  </a:lnTo>
                  <a:lnTo>
                    <a:pt x="233" y="116"/>
                  </a:lnTo>
                  <a:lnTo>
                    <a:pt x="233" y="103"/>
                  </a:lnTo>
                  <a:lnTo>
                    <a:pt x="230" y="92"/>
                  </a:lnTo>
                  <a:lnTo>
                    <a:pt x="227" y="80"/>
                  </a:lnTo>
                  <a:lnTo>
                    <a:pt x="227" y="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5" name="Freeform 59"/>
            <p:cNvSpPr>
              <a:spLocks noEditPoints="1"/>
            </p:cNvSpPr>
            <p:nvPr/>
          </p:nvSpPr>
          <p:spPr bwMode="auto">
            <a:xfrm>
              <a:off x="5880683" y="1941459"/>
              <a:ext cx="165029" cy="186672"/>
            </a:xfrm>
            <a:custGeom>
              <a:avLst/>
              <a:gdLst>
                <a:gd name="T0" fmla="*/ 6 w 243"/>
                <a:gd name="T1" fmla="*/ 278 h 278"/>
                <a:gd name="T2" fmla="*/ 0 w 243"/>
                <a:gd name="T3" fmla="*/ 264 h 278"/>
                <a:gd name="T4" fmla="*/ 160 w 243"/>
                <a:gd name="T5" fmla="*/ 0 h 278"/>
                <a:gd name="T6" fmla="*/ 174 w 243"/>
                <a:gd name="T7" fmla="*/ 4 h 278"/>
                <a:gd name="T8" fmla="*/ 243 w 243"/>
                <a:gd name="T9" fmla="*/ 251 h 278"/>
                <a:gd name="T10" fmla="*/ 235 w 243"/>
                <a:gd name="T11" fmla="*/ 261 h 278"/>
                <a:gd name="T12" fmla="*/ 6 w 243"/>
                <a:gd name="T13" fmla="*/ 278 h 278"/>
                <a:gd name="T14" fmla="*/ 163 w 243"/>
                <a:gd name="T15" fmla="*/ 25 h 278"/>
                <a:gd name="T16" fmla="*/ 21 w 243"/>
                <a:gd name="T17" fmla="*/ 260 h 278"/>
                <a:gd name="T18" fmla="*/ 225 w 243"/>
                <a:gd name="T19" fmla="*/ 247 h 278"/>
                <a:gd name="T20" fmla="*/ 163 w 243"/>
                <a:gd name="T21" fmla="*/ 25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" h="278">
                  <a:moveTo>
                    <a:pt x="6" y="278"/>
                  </a:moveTo>
                  <a:lnTo>
                    <a:pt x="0" y="264"/>
                  </a:lnTo>
                  <a:lnTo>
                    <a:pt x="160" y="0"/>
                  </a:lnTo>
                  <a:lnTo>
                    <a:pt x="174" y="4"/>
                  </a:lnTo>
                  <a:lnTo>
                    <a:pt x="243" y="251"/>
                  </a:lnTo>
                  <a:lnTo>
                    <a:pt x="235" y="261"/>
                  </a:lnTo>
                  <a:lnTo>
                    <a:pt x="6" y="278"/>
                  </a:lnTo>
                  <a:close/>
                  <a:moveTo>
                    <a:pt x="163" y="25"/>
                  </a:moveTo>
                  <a:lnTo>
                    <a:pt x="21" y="260"/>
                  </a:lnTo>
                  <a:lnTo>
                    <a:pt x="225" y="247"/>
                  </a:lnTo>
                  <a:lnTo>
                    <a:pt x="163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6" name="Freeform 60"/>
            <p:cNvSpPr>
              <a:spLocks noEditPoints="1"/>
            </p:cNvSpPr>
            <p:nvPr/>
          </p:nvSpPr>
          <p:spPr bwMode="auto">
            <a:xfrm>
              <a:off x="4661905" y="2521765"/>
              <a:ext cx="133917" cy="133917"/>
            </a:xfrm>
            <a:custGeom>
              <a:avLst/>
              <a:gdLst>
                <a:gd name="T0" fmla="*/ 99 w 199"/>
                <a:gd name="T1" fmla="*/ 197 h 197"/>
                <a:gd name="T2" fmla="*/ 78 w 199"/>
                <a:gd name="T3" fmla="*/ 195 h 197"/>
                <a:gd name="T4" fmla="*/ 59 w 199"/>
                <a:gd name="T5" fmla="*/ 189 h 197"/>
                <a:gd name="T6" fmla="*/ 41 w 199"/>
                <a:gd name="T7" fmla="*/ 179 h 197"/>
                <a:gd name="T8" fmla="*/ 24 w 199"/>
                <a:gd name="T9" fmla="*/ 164 h 197"/>
                <a:gd name="T10" fmla="*/ 20 w 199"/>
                <a:gd name="T11" fmla="*/ 156 h 197"/>
                <a:gd name="T12" fmla="*/ 5 w 199"/>
                <a:gd name="T13" fmla="*/ 130 h 197"/>
                <a:gd name="T14" fmla="*/ 0 w 199"/>
                <a:gd name="T15" fmla="*/ 93 h 197"/>
                <a:gd name="T16" fmla="*/ 10 w 199"/>
                <a:gd name="T17" fmla="*/ 55 h 197"/>
                <a:gd name="T18" fmla="*/ 26 w 199"/>
                <a:gd name="T19" fmla="*/ 31 h 197"/>
                <a:gd name="T20" fmla="*/ 34 w 199"/>
                <a:gd name="T21" fmla="*/ 24 h 197"/>
                <a:gd name="T22" fmla="*/ 67 w 199"/>
                <a:gd name="T23" fmla="*/ 4 h 197"/>
                <a:gd name="T24" fmla="*/ 106 w 199"/>
                <a:gd name="T25" fmla="*/ 0 h 197"/>
                <a:gd name="T26" fmla="*/ 124 w 199"/>
                <a:gd name="T27" fmla="*/ 3 h 197"/>
                <a:gd name="T28" fmla="*/ 160 w 199"/>
                <a:gd name="T29" fmla="*/ 19 h 197"/>
                <a:gd name="T30" fmla="*/ 173 w 199"/>
                <a:gd name="T31" fmla="*/ 32 h 197"/>
                <a:gd name="T32" fmla="*/ 192 w 199"/>
                <a:gd name="T33" fmla="*/ 66 h 197"/>
                <a:gd name="T34" fmla="*/ 199 w 199"/>
                <a:gd name="T35" fmla="*/ 104 h 197"/>
                <a:gd name="T36" fmla="*/ 196 w 199"/>
                <a:gd name="T37" fmla="*/ 124 h 197"/>
                <a:gd name="T38" fmla="*/ 178 w 199"/>
                <a:gd name="T39" fmla="*/ 158 h 197"/>
                <a:gd name="T40" fmla="*/ 165 w 199"/>
                <a:gd name="T41" fmla="*/ 172 h 197"/>
                <a:gd name="T42" fmla="*/ 134 w 199"/>
                <a:gd name="T43" fmla="*/ 190 h 197"/>
                <a:gd name="T44" fmla="*/ 99 w 199"/>
                <a:gd name="T45" fmla="*/ 197 h 197"/>
                <a:gd name="T46" fmla="*/ 99 w 199"/>
                <a:gd name="T47" fmla="*/ 16 h 197"/>
                <a:gd name="T48" fmla="*/ 85 w 199"/>
                <a:gd name="T49" fmla="*/ 16 h 197"/>
                <a:gd name="T50" fmla="*/ 57 w 199"/>
                <a:gd name="T51" fmla="*/ 27 h 197"/>
                <a:gd name="T52" fmla="*/ 44 w 199"/>
                <a:gd name="T53" fmla="*/ 35 h 197"/>
                <a:gd name="T54" fmla="*/ 24 w 199"/>
                <a:gd name="T55" fmla="*/ 63 h 197"/>
                <a:gd name="T56" fmla="*/ 16 w 199"/>
                <a:gd name="T57" fmla="*/ 93 h 197"/>
                <a:gd name="T58" fmla="*/ 21 w 199"/>
                <a:gd name="T59" fmla="*/ 125 h 197"/>
                <a:gd name="T60" fmla="*/ 37 w 199"/>
                <a:gd name="T61" fmla="*/ 153 h 197"/>
                <a:gd name="T62" fmla="*/ 49 w 199"/>
                <a:gd name="T63" fmla="*/ 164 h 197"/>
                <a:gd name="T64" fmla="*/ 78 w 199"/>
                <a:gd name="T65" fmla="*/ 179 h 197"/>
                <a:gd name="T66" fmla="*/ 95 w 199"/>
                <a:gd name="T67" fmla="*/ 181 h 197"/>
                <a:gd name="T68" fmla="*/ 127 w 199"/>
                <a:gd name="T69" fmla="*/ 177 h 197"/>
                <a:gd name="T70" fmla="*/ 155 w 199"/>
                <a:gd name="T71" fmla="*/ 161 h 197"/>
                <a:gd name="T72" fmla="*/ 166 w 199"/>
                <a:gd name="T73" fmla="*/ 148 h 197"/>
                <a:gd name="T74" fmla="*/ 179 w 199"/>
                <a:gd name="T75" fmla="*/ 120 h 197"/>
                <a:gd name="T76" fmla="*/ 183 w 199"/>
                <a:gd name="T77" fmla="*/ 104 h 197"/>
                <a:gd name="T78" fmla="*/ 178 w 199"/>
                <a:gd name="T79" fmla="*/ 71 h 197"/>
                <a:gd name="T80" fmla="*/ 161 w 199"/>
                <a:gd name="T81" fmla="*/ 44 h 197"/>
                <a:gd name="T82" fmla="*/ 150 w 199"/>
                <a:gd name="T83" fmla="*/ 32 h 197"/>
                <a:gd name="T84" fmla="*/ 121 w 199"/>
                <a:gd name="T85" fmla="*/ 18 h 197"/>
                <a:gd name="T86" fmla="*/ 104 w 199"/>
                <a:gd name="T87" fmla="*/ 16 h 197"/>
                <a:gd name="T88" fmla="*/ 99 w 199"/>
                <a:gd name="T89" fmla="*/ 1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9" h="197">
                  <a:moveTo>
                    <a:pt x="99" y="197"/>
                  </a:moveTo>
                  <a:lnTo>
                    <a:pt x="99" y="197"/>
                  </a:lnTo>
                  <a:lnTo>
                    <a:pt x="90" y="197"/>
                  </a:lnTo>
                  <a:lnTo>
                    <a:pt x="78" y="195"/>
                  </a:lnTo>
                  <a:lnTo>
                    <a:pt x="68" y="192"/>
                  </a:lnTo>
                  <a:lnTo>
                    <a:pt x="59" y="189"/>
                  </a:lnTo>
                  <a:lnTo>
                    <a:pt x="51" y="184"/>
                  </a:lnTo>
                  <a:lnTo>
                    <a:pt x="41" y="179"/>
                  </a:lnTo>
                  <a:lnTo>
                    <a:pt x="33" y="172"/>
                  </a:lnTo>
                  <a:lnTo>
                    <a:pt x="24" y="164"/>
                  </a:lnTo>
                  <a:lnTo>
                    <a:pt x="24" y="164"/>
                  </a:lnTo>
                  <a:lnTo>
                    <a:pt x="20" y="156"/>
                  </a:lnTo>
                  <a:lnTo>
                    <a:pt x="13" y="148"/>
                  </a:lnTo>
                  <a:lnTo>
                    <a:pt x="5" y="130"/>
                  </a:lnTo>
                  <a:lnTo>
                    <a:pt x="2" y="112"/>
                  </a:lnTo>
                  <a:lnTo>
                    <a:pt x="0" y="93"/>
                  </a:lnTo>
                  <a:lnTo>
                    <a:pt x="3" y="73"/>
                  </a:lnTo>
                  <a:lnTo>
                    <a:pt x="10" y="55"/>
                  </a:lnTo>
                  <a:lnTo>
                    <a:pt x="20" y="39"/>
                  </a:lnTo>
                  <a:lnTo>
                    <a:pt x="26" y="31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49" y="13"/>
                  </a:lnTo>
                  <a:lnTo>
                    <a:pt x="67" y="4"/>
                  </a:lnTo>
                  <a:lnTo>
                    <a:pt x="8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24" y="3"/>
                  </a:lnTo>
                  <a:lnTo>
                    <a:pt x="142" y="9"/>
                  </a:lnTo>
                  <a:lnTo>
                    <a:pt x="160" y="19"/>
                  </a:lnTo>
                  <a:lnTo>
                    <a:pt x="173" y="32"/>
                  </a:lnTo>
                  <a:lnTo>
                    <a:pt x="173" y="32"/>
                  </a:lnTo>
                  <a:lnTo>
                    <a:pt x="184" y="49"/>
                  </a:lnTo>
                  <a:lnTo>
                    <a:pt x="192" y="66"/>
                  </a:lnTo>
                  <a:lnTo>
                    <a:pt x="197" y="84"/>
                  </a:lnTo>
                  <a:lnTo>
                    <a:pt x="199" y="104"/>
                  </a:lnTo>
                  <a:lnTo>
                    <a:pt x="199" y="104"/>
                  </a:lnTo>
                  <a:lnTo>
                    <a:pt x="196" y="124"/>
                  </a:lnTo>
                  <a:lnTo>
                    <a:pt x="189" y="141"/>
                  </a:lnTo>
                  <a:lnTo>
                    <a:pt x="178" y="158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0" y="184"/>
                  </a:lnTo>
                  <a:lnTo>
                    <a:pt x="134" y="190"/>
                  </a:lnTo>
                  <a:lnTo>
                    <a:pt x="117" y="195"/>
                  </a:lnTo>
                  <a:lnTo>
                    <a:pt x="99" y="197"/>
                  </a:lnTo>
                  <a:lnTo>
                    <a:pt x="99" y="197"/>
                  </a:lnTo>
                  <a:close/>
                  <a:moveTo>
                    <a:pt x="99" y="16"/>
                  </a:moveTo>
                  <a:lnTo>
                    <a:pt x="99" y="16"/>
                  </a:lnTo>
                  <a:lnTo>
                    <a:pt x="85" y="16"/>
                  </a:lnTo>
                  <a:lnTo>
                    <a:pt x="70" y="21"/>
                  </a:lnTo>
                  <a:lnTo>
                    <a:pt x="57" y="27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33" y="49"/>
                  </a:lnTo>
                  <a:lnTo>
                    <a:pt x="24" y="63"/>
                  </a:lnTo>
                  <a:lnTo>
                    <a:pt x="20" y="78"/>
                  </a:lnTo>
                  <a:lnTo>
                    <a:pt x="16" y="93"/>
                  </a:lnTo>
                  <a:lnTo>
                    <a:pt x="16" y="109"/>
                  </a:lnTo>
                  <a:lnTo>
                    <a:pt x="21" y="125"/>
                  </a:lnTo>
                  <a:lnTo>
                    <a:pt x="28" y="140"/>
                  </a:lnTo>
                  <a:lnTo>
                    <a:pt x="37" y="153"/>
                  </a:lnTo>
                  <a:lnTo>
                    <a:pt x="37" y="153"/>
                  </a:lnTo>
                  <a:lnTo>
                    <a:pt x="49" y="164"/>
                  </a:lnTo>
                  <a:lnTo>
                    <a:pt x="64" y="172"/>
                  </a:lnTo>
                  <a:lnTo>
                    <a:pt x="78" y="179"/>
                  </a:lnTo>
                  <a:lnTo>
                    <a:pt x="95" y="181"/>
                  </a:lnTo>
                  <a:lnTo>
                    <a:pt x="95" y="181"/>
                  </a:lnTo>
                  <a:lnTo>
                    <a:pt x="111" y="181"/>
                  </a:lnTo>
                  <a:lnTo>
                    <a:pt x="127" y="177"/>
                  </a:lnTo>
                  <a:lnTo>
                    <a:pt x="142" y="171"/>
                  </a:lnTo>
                  <a:lnTo>
                    <a:pt x="155" y="161"/>
                  </a:lnTo>
                  <a:lnTo>
                    <a:pt x="155" y="161"/>
                  </a:lnTo>
                  <a:lnTo>
                    <a:pt x="166" y="148"/>
                  </a:lnTo>
                  <a:lnTo>
                    <a:pt x="175" y="135"/>
                  </a:lnTo>
                  <a:lnTo>
                    <a:pt x="179" y="120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1" y="88"/>
                  </a:lnTo>
                  <a:lnTo>
                    <a:pt x="178" y="71"/>
                  </a:lnTo>
                  <a:lnTo>
                    <a:pt x="171" y="57"/>
                  </a:lnTo>
                  <a:lnTo>
                    <a:pt x="161" y="44"/>
                  </a:lnTo>
                  <a:lnTo>
                    <a:pt x="161" y="44"/>
                  </a:lnTo>
                  <a:lnTo>
                    <a:pt x="150" y="32"/>
                  </a:lnTo>
                  <a:lnTo>
                    <a:pt x="135" y="24"/>
                  </a:lnTo>
                  <a:lnTo>
                    <a:pt x="121" y="18"/>
                  </a:lnTo>
                  <a:lnTo>
                    <a:pt x="104" y="16"/>
                  </a:lnTo>
                  <a:lnTo>
                    <a:pt x="104" y="16"/>
                  </a:lnTo>
                  <a:lnTo>
                    <a:pt x="99" y="16"/>
                  </a:lnTo>
                  <a:lnTo>
                    <a:pt x="99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7" name="Freeform 61"/>
            <p:cNvSpPr/>
            <p:nvPr/>
          </p:nvSpPr>
          <p:spPr bwMode="auto">
            <a:xfrm>
              <a:off x="6465048" y="1818364"/>
              <a:ext cx="142033" cy="250249"/>
            </a:xfrm>
            <a:custGeom>
              <a:avLst/>
              <a:gdLst>
                <a:gd name="T0" fmla="*/ 207 w 210"/>
                <a:gd name="T1" fmla="*/ 0 h 370"/>
                <a:gd name="T2" fmla="*/ 207 w 210"/>
                <a:gd name="T3" fmla="*/ 0 h 370"/>
                <a:gd name="T4" fmla="*/ 209 w 210"/>
                <a:gd name="T5" fmla="*/ 30 h 370"/>
                <a:gd name="T6" fmla="*/ 210 w 210"/>
                <a:gd name="T7" fmla="*/ 57 h 370"/>
                <a:gd name="T8" fmla="*/ 210 w 210"/>
                <a:gd name="T9" fmla="*/ 85 h 370"/>
                <a:gd name="T10" fmla="*/ 209 w 210"/>
                <a:gd name="T11" fmla="*/ 113 h 370"/>
                <a:gd name="T12" fmla="*/ 205 w 210"/>
                <a:gd name="T13" fmla="*/ 139 h 370"/>
                <a:gd name="T14" fmla="*/ 200 w 210"/>
                <a:gd name="T15" fmla="*/ 167 h 370"/>
                <a:gd name="T16" fmla="*/ 194 w 210"/>
                <a:gd name="T17" fmla="*/ 194 h 370"/>
                <a:gd name="T18" fmla="*/ 186 w 210"/>
                <a:gd name="T19" fmla="*/ 222 h 370"/>
                <a:gd name="T20" fmla="*/ 186 w 210"/>
                <a:gd name="T21" fmla="*/ 222 h 370"/>
                <a:gd name="T22" fmla="*/ 179 w 210"/>
                <a:gd name="T23" fmla="*/ 240 h 370"/>
                <a:gd name="T24" fmla="*/ 171 w 210"/>
                <a:gd name="T25" fmla="*/ 258 h 370"/>
                <a:gd name="T26" fmla="*/ 161 w 210"/>
                <a:gd name="T27" fmla="*/ 274 h 370"/>
                <a:gd name="T28" fmla="*/ 150 w 210"/>
                <a:gd name="T29" fmla="*/ 291 h 370"/>
                <a:gd name="T30" fmla="*/ 94 w 210"/>
                <a:gd name="T31" fmla="*/ 250 h 370"/>
                <a:gd name="T32" fmla="*/ 130 w 210"/>
                <a:gd name="T33" fmla="*/ 313 h 370"/>
                <a:gd name="T34" fmla="*/ 130 w 210"/>
                <a:gd name="T35" fmla="*/ 313 h 370"/>
                <a:gd name="T36" fmla="*/ 119 w 210"/>
                <a:gd name="T37" fmla="*/ 325 h 370"/>
                <a:gd name="T38" fmla="*/ 106 w 210"/>
                <a:gd name="T39" fmla="*/ 335 h 370"/>
                <a:gd name="T40" fmla="*/ 93 w 210"/>
                <a:gd name="T41" fmla="*/ 344 h 370"/>
                <a:gd name="T42" fmla="*/ 80 w 210"/>
                <a:gd name="T43" fmla="*/ 353 h 370"/>
                <a:gd name="T44" fmla="*/ 65 w 210"/>
                <a:gd name="T45" fmla="*/ 359 h 370"/>
                <a:gd name="T46" fmla="*/ 49 w 210"/>
                <a:gd name="T47" fmla="*/ 364 h 370"/>
                <a:gd name="T48" fmla="*/ 34 w 210"/>
                <a:gd name="T49" fmla="*/ 369 h 370"/>
                <a:gd name="T50" fmla="*/ 18 w 210"/>
                <a:gd name="T51" fmla="*/ 370 h 370"/>
                <a:gd name="T52" fmla="*/ 18 w 210"/>
                <a:gd name="T53" fmla="*/ 370 h 370"/>
                <a:gd name="T54" fmla="*/ 8 w 210"/>
                <a:gd name="T55" fmla="*/ 343 h 370"/>
                <a:gd name="T56" fmla="*/ 3 w 210"/>
                <a:gd name="T57" fmla="*/ 315 h 370"/>
                <a:gd name="T58" fmla="*/ 0 w 210"/>
                <a:gd name="T59" fmla="*/ 286 h 370"/>
                <a:gd name="T60" fmla="*/ 0 w 210"/>
                <a:gd name="T61" fmla="*/ 256 h 370"/>
                <a:gd name="T62" fmla="*/ 1 w 210"/>
                <a:gd name="T63" fmla="*/ 227 h 370"/>
                <a:gd name="T64" fmla="*/ 8 w 210"/>
                <a:gd name="T65" fmla="*/ 198 h 370"/>
                <a:gd name="T66" fmla="*/ 16 w 210"/>
                <a:gd name="T67" fmla="*/ 170 h 370"/>
                <a:gd name="T68" fmla="*/ 29 w 210"/>
                <a:gd name="T69" fmla="*/ 142 h 370"/>
                <a:gd name="T70" fmla="*/ 29 w 210"/>
                <a:gd name="T71" fmla="*/ 142 h 370"/>
                <a:gd name="T72" fmla="*/ 44 w 210"/>
                <a:gd name="T73" fmla="*/ 118 h 370"/>
                <a:gd name="T74" fmla="*/ 62 w 210"/>
                <a:gd name="T75" fmla="*/ 93 h 370"/>
                <a:gd name="T76" fmla="*/ 81 w 210"/>
                <a:gd name="T77" fmla="*/ 72 h 370"/>
                <a:gd name="T78" fmla="*/ 103 w 210"/>
                <a:gd name="T79" fmla="*/ 53 h 370"/>
                <a:gd name="T80" fmla="*/ 127 w 210"/>
                <a:gd name="T81" fmla="*/ 36 h 370"/>
                <a:gd name="T82" fmla="*/ 152 w 210"/>
                <a:gd name="T83" fmla="*/ 22 h 370"/>
                <a:gd name="T84" fmla="*/ 179 w 210"/>
                <a:gd name="T85" fmla="*/ 8 h 370"/>
                <a:gd name="T86" fmla="*/ 207 w 210"/>
                <a:gd name="T87" fmla="*/ 0 h 370"/>
                <a:gd name="T88" fmla="*/ 207 w 210"/>
                <a:gd name="T89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" h="370">
                  <a:moveTo>
                    <a:pt x="207" y="0"/>
                  </a:moveTo>
                  <a:lnTo>
                    <a:pt x="207" y="0"/>
                  </a:lnTo>
                  <a:lnTo>
                    <a:pt x="209" y="30"/>
                  </a:lnTo>
                  <a:lnTo>
                    <a:pt x="210" y="57"/>
                  </a:lnTo>
                  <a:lnTo>
                    <a:pt x="210" y="85"/>
                  </a:lnTo>
                  <a:lnTo>
                    <a:pt x="209" y="113"/>
                  </a:lnTo>
                  <a:lnTo>
                    <a:pt x="205" y="139"/>
                  </a:lnTo>
                  <a:lnTo>
                    <a:pt x="200" y="167"/>
                  </a:lnTo>
                  <a:lnTo>
                    <a:pt x="194" y="194"/>
                  </a:lnTo>
                  <a:lnTo>
                    <a:pt x="186" y="222"/>
                  </a:lnTo>
                  <a:lnTo>
                    <a:pt x="186" y="222"/>
                  </a:lnTo>
                  <a:lnTo>
                    <a:pt x="179" y="240"/>
                  </a:lnTo>
                  <a:lnTo>
                    <a:pt x="171" y="258"/>
                  </a:lnTo>
                  <a:lnTo>
                    <a:pt x="161" y="274"/>
                  </a:lnTo>
                  <a:lnTo>
                    <a:pt x="150" y="291"/>
                  </a:lnTo>
                  <a:lnTo>
                    <a:pt x="94" y="250"/>
                  </a:lnTo>
                  <a:lnTo>
                    <a:pt x="130" y="313"/>
                  </a:lnTo>
                  <a:lnTo>
                    <a:pt x="130" y="313"/>
                  </a:lnTo>
                  <a:lnTo>
                    <a:pt x="119" y="325"/>
                  </a:lnTo>
                  <a:lnTo>
                    <a:pt x="106" y="335"/>
                  </a:lnTo>
                  <a:lnTo>
                    <a:pt x="93" y="344"/>
                  </a:lnTo>
                  <a:lnTo>
                    <a:pt x="80" y="353"/>
                  </a:lnTo>
                  <a:lnTo>
                    <a:pt x="65" y="359"/>
                  </a:lnTo>
                  <a:lnTo>
                    <a:pt x="49" y="364"/>
                  </a:lnTo>
                  <a:lnTo>
                    <a:pt x="34" y="369"/>
                  </a:lnTo>
                  <a:lnTo>
                    <a:pt x="18" y="370"/>
                  </a:lnTo>
                  <a:lnTo>
                    <a:pt x="18" y="370"/>
                  </a:lnTo>
                  <a:lnTo>
                    <a:pt x="8" y="343"/>
                  </a:lnTo>
                  <a:lnTo>
                    <a:pt x="3" y="315"/>
                  </a:lnTo>
                  <a:lnTo>
                    <a:pt x="0" y="286"/>
                  </a:lnTo>
                  <a:lnTo>
                    <a:pt x="0" y="256"/>
                  </a:lnTo>
                  <a:lnTo>
                    <a:pt x="1" y="227"/>
                  </a:lnTo>
                  <a:lnTo>
                    <a:pt x="8" y="198"/>
                  </a:lnTo>
                  <a:lnTo>
                    <a:pt x="16" y="170"/>
                  </a:lnTo>
                  <a:lnTo>
                    <a:pt x="29" y="142"/>
                  </a:lnTo>
                  <a:lnTo>
                    <a:pt x="29" y="142"/>
                  </a:lnTo>
                  <a:lnTo>
                    <a:pt x="44" y="118"/>
                  </a:lnTo>
                  <a:lnTo>
                    <a:pt x="62" y="93"/>
                  </a:lnTo>
                  <a:lnTo>
                    <a:pt x="81" y="72"/>
                  </a:lnTo>
                  <a:lnTo>
                    <a:pt x="103" y="53"/>
                  </a:lnTo>
                  <a:lnTo>
                    <a:pt x="127" y="36"/>
                  </a:lnTo>
                  <a:lnTo>
                    <a:pt x="152" y="22"/>
                  </a:lnTo>
                  <a:lnTo>
                    <a:pt x="179" y="8"/>
                  </a:lnTo>
                  <a:lnTo>
                    <a:pt x="207" y="0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8" name="Freeform 62"/>
            <p:cNvSpPr/>
            <p:nvPr/>
          </p:nvSpPr>
          <p:spPr bwMode="auto">
            <a:xfrm>
              <a:off x="6316251" y="1696621"/>
              <a:ext cx="123096" cy="293535"/>
            </a:xfrm>
            <a:custGeom>
              <a:avLst/>
              <a:gdLst>
                <a:gd name="T0" fmla="*/ 159 w 182"/>
                <a:gd name="T1" fmla="*/ 110 h 436"/>
                <a:gd name="T2" fmla="*/ 101 w 182"/>
                <a:gd name="T3" fmla="*/ 154 h 436"/>
                <a:gd name="T4" fmla="*/ 169 w 182"/>
                <a:gd name="T5" fmla="*/ 137 h 436"/>
                <a:gd name="T6" fmla="*/ 169 w 182"/>
                <a:gd name="T7" fmla="*/ 137 h 436"/>
                <a:gd name="T8" fmla="*/ 174 w 182"/>
                <a:gd name="T9" fmla="*/ 157 h 436"/>
                <a:gd name="T10" fmla="*/ 174 w 182"/>
                <a:gd name="T11" fmla="*/ 157 h 436"/>
                <a:gd name="T12" fmla="*/ 177 w 182"/>
                <a:gd name="T13" fmla="*/ 176 h 436"/>
                <a:gd name="T14" fmla="*/ 181 w 182"/>
                <a:gd name="T15" fmla="*/ 196 h 436"/>
                <a:gd name="T16" fmla="*/ 182 w 182"/>
                <a:gd name="T17" fmla="*/ 216 h 436"/>
                <a:gd name="T18" fmla="*/ 182 w 182"/>
                <a:gd name="T19" fmla="*/ 237 h 436"/>
                <a:gd name="T20" fmla="*/ 182 w 182"/>
                <a:gd name="T21" fmla="*/ 256 h 436"/>
                <a:gd name="T22" fmla="*/ 179 w 182"/>
                <a:gd name="T23" fmla="*/ 276 h 436"/>
                <a:gd name="T24" fmla="*/ 176 w 182"/>
                <a:gd name="T25" fmla="*/ 294 h 436"/>
                <a:gd name="T26" fmla="*/ 171 w 182"/>
                <a:gd name="T27" fmla="*/ 313 h 436"/>
                <a:gd name="T28" fmla="*/ 171 w 182"/>
                <a:gd name="T29" fmla="*/ 313 h 436"/>
                <a:gd name="T30" fmla="*/ 164 w 182"/>
                <a:gd name="T31" fmla="*/ 333 h 436"/>
                <a:gd name="T32" fmla="*/ 155 w 182"/>
                <a:gd name="T33" fmla="*/ 351 h 436"/>
                <a:gd name="T34" fmla="*/ 143 w 182"/>
                <a:gd name="T35" fmla="*/ 369 h 436"/>
                <a:gd name="T36" fmla="*/ 130 w 182"/>
                <a:gd name="T37" fmla="*/ 385 h 436"/>
                <a:gd name="T38" fmla="*/ 114 w 182"/>
                <a:gd name="T39" fmla="*/ 401 h 436"/>
                <a:gd name="T40" fmla="*/ 99 w 182"/>
                <a:gd name="T41" fmla="*/ 415 h 436"/>
                <a:gd name="T42" fmla="*/ 81 w 182"/>
                <a:gd name="T43" fmla="*/ 426 h 436"/>
                <a:gd name="T44" fmla="*/ 63 w 182"/>
                <a:gd name="T45" fmla="*/ 436 h 436"/>
                <a:gd name="T46" fmla="*/ 63 w 182"/>
                <a:gd name="T47" fmla="*/ 436 h 436"/>
                <a:gd name="T48" fmla="*/ 47 w 182"/>
                <a:gd name="T49" fmla="*/ 411 h 436"/>
                <a:gd name="T50" fmla="*/ 32 w 182"/>
                <a:gd name="T51" fmla="*/ 384 h 436"/>
                <a:gd name="T52" fmla="*/ 21 w 182"/>
                <a:gd name="T53" fmla="*/ 356 h 436"/>
                <a:gd name="T54" fmla="*/ 11 w 182"/>
                <a:gd name="T55" fmla="*/ 328 h 436"/>
                <a:gd name="T56" fmla="*/ 4 w 182"/>
                <a:gd name="T57" fmla="*/ 299 h 436"/>
                <a:gd name="T58" fmla="*/ 1 w 182"/>
                <a:gd name="T59" fmla="*/ 268 h 436"/>
                <a:gd name="T60" fmla="*/ 0 w 182"/>
                <a:gd name="T61" fmla="*/ 238 h 436"/>
                <a:gd name="T62" fmla="*/ 1 w 182"/>
                <a:gd name="T63" fmla="*/ 207 h 436"/>
                <a:gd name="T64" fmla="*/ 1 w 182"/>
                <a:gd name="T65" fmla="*/ 207 h 436"/>
                <a:gd name="T66" fmla="*/ 6 w 182"/>
                <a:gd name="T67" fmla="*/ 178 h 436"/>
                <a:gd name="T68" fmla="*/ 14 w 182"/>
                <a:gd name="T69" fmla="*/ 149 h 436"/>
                <a:gd name="T70" fmla="*/ 26 w 182"/>
                <a:gd name="T71" fmla="*/ 121 h 436"/>
                <a:gd name="T72" fmla="*/ 39 w 182"/>
                <a:gd name="T73" fmla="*/ 93 h 436"/>
                <a:gd name="T74" fmla="*/ 53 w 182"/>
                <a:gd name="T75" fmla="*/ 69 h 436"/>
                <a:gd name="T76" fmla="*/ 71 w 182"/>
                <a:gd name="T77" fmla="*/ 44 h 436"/>
                <a:gd name="T78" fmla="*/ 91 w 182"/>
                <a:gd name="T79" fmla="*/ 22 h 436"/>
                <a:gd name="T80" fmla="*/ 114 w 182"/>
                <a:gd name="T81" fmla="*/ 0 h 436"/>
                <a:gd name="T82" fmla="*/ 114 w 182"/>
                <a:gd name="T83" fmla="*/ 0 h 436"/>
                <a:gd name="T84" fmla="*/ 137 w 182"/>
                <a:gd name="T85" fmla="*/ 54 h 436"/>
                <a:gd name="T86" fmla="*/ 150 w 182"/>
                <a:gd name="T87" fmla="*/ 82 h 436"/>
                <a:gd name="T88" fmla="*/ 159 w 182"/>
                <a:gd name="T89" fmla="*/ 110 h 436"/>
                <a:gd name="T90" fmla="*/ 159 w 182"/>
                <a:gd name="T91" fmla="*/ 11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436">
                  <a:moveTo>
                    <a:pt x="159" y="110"/>
                  </a:moveTo>
                  <a:lnTo>
                    <a:pt x="101" y="154"/>
                  </a:lnTo>
                  <a:lnTo>
                    <a:pt x="169" y="137"/>
                  </a:lnTo>
                  <a:lnTo>
                    <a:pt x="169" y="137"/>
                  </a:lnTo>
                  <a:lnTo>
                    <a:pt x="174" y="157"/>
                  </a:lnTo>
                  <a:lnTo>
                    <a:pt x="174" y="157"/>
                  </a:lnTo>
                  <a:lnTo>
                    <a:pt x="177" y="176"/>
                  </a:lnTo>
                  <a:lnTo>
                    <a:pt x="181" y="196"/>
                  </a:lnTo>
                  <a:lnTo>
                    <a:pt x="182" y="216"/>
                  </a:lnTo>
                  <a:lnTo>
                    <a:pt x="182" y="237"/>
                  </a:lnTo>
                  <a:lnTo>
                    <a:pt x="182" y="256"/>
                  </a:lnTo>
                  <a:lnTo>
                    <a:pt x="179" y="276"/>
                  </a:lnTo>
                  <a:lnTo>
                    <a:pt x="176" y="294"/>
                  </a:lnTo>
                  <a:lnTo>
                    <a:pt x="171" y="313"/>
                  </a:lnTo>
                  <a:lnTo>
                    <a:pt x="171" y="313"/>
                  </a:lnTo>
                  <a:lnTo>
                    <a:pt x="164" y="333"/>
                  </a:lnTo>
                  <a:lnTo>
                    <a:pt x="155" y="351"/>
                  </a:lnTo>
                  <a:lnTo>
                    <a:pt x="143" y="369"/>
                  </a:lnTo>
                  <a:lnTo>
                    <a:pt x="130" y="385"/>
                  </a:lnTo>
                  <a:lnTo>
                    <a:pt x="114" y="401"/>
                  </a:lnTo>
                  <a:lnTo>
                    <a:pt x="99" y="415"/>
                  </a:lnTo>
                  <a:lnTo>
                    <a:pt x="81" y="426"/>
                  </a:lnTo>
                  <a:lnTo>
                    <a:pt x="63" y="436"/>
                  </a:lnTo>
                  <a:lnTo>
                    <a:pt x="63" y="436"/>
                  </a:lnTo>
                  <a:lnTo>
                    <a:pt x="47" y="411"/>
                  </a:lnTo>
                  <a:lnTo>
                    <a:pt x="32" y="384"/>
                  </a:lnTo>
                  <a:lnTo>
                    <a:pt x="21" y="356"/>
                  </a:lnTo>
                  <a:lnTo>
                    <a:pt x="11" y="328"/>
                  </a:lnTo>
                  <a:lnTo>
                    <a:pt x="4" y="299"/>
                  </a:lnTo>
                  <a:lnTo>
                    <a:pt x="1" y="268"/>
                  </a:lnTo>
                  <a:lnTo>
                    <a:pt x="0" y="238"/>
                  </a:lnTo>
                  <a:lnTo>
                    <a:pt x="1" y="207"/>
                  </a:lnTo>
                  <a:lnTo>
                    <a:pt x="1" y="207"/>
                  </a:lnTo>
                  <a:lnTo>
                    <a:pt x="6" y="178"/>
                  </a:lnTo>
                  <a:lnTo>
                    <a:pt x="14" y="149"/>
                  </a:lnTo>
                  <a:lnTo>
                    <a:pt x="26" y="121"/>
                  </a:lnTo>
                  <a:lnTo>
                    <a:pt x="39" y="93"/>
                  </a:lnTo>
                  <a:lnTo>
                    <a:pt x="53" y="69"/>
                  </a:lnTo>
                  <a:lnTo>
                    <a:pt x="71" y="44"/>
                  </a:lnTo>
                  <a:lnTo>
                    <a:pt x="91" y="2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7" y="54"/>
                  </a:lnTo>
                  <a:lnTo>
                    <a:pt x="150" y="82"/>
                  </a:lnTo>
                  <a:lnTo>
                    <a:pt x="159" y="110"/>
                  </a:lnTo>
                  <a:lnTo>
                    <a:pt x="159" y="1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9" name="Freeform 63"/>
            <p:cNvSpPr/>
            <p:nvPr/>
          </p:nvSpPr>
          <p:spPr bwMode="auto">
            <a:xfrm>
              <a:off x="6448815" y="1931990"/>
              <a:ext cx="91983" cy="476149"/>
            </a:xfrm>
            <a:custGeom>
              <a:avLst/>
              <a:gdLst>
                <a:gd name="T0" fmla="*/ 8 w 135"/>
                <a:gd name="T1" fmla="*/ 705 h 705"/>
                <a:gd name="T2" fmla="*/ 8 w 135"/>
                <a:gd name="T3" fmla="*/ 705 h 705"/>
                <a:gd name="T4" fmla="*/ 2 w 135"/>
                <a:gd name="T5" fmla="*/ 618 h 705"/>
                <a:gd name="T6" fmla="*/ 0 w 135"/>
                <a:gd name="T7" fmla="*/ 576 h 705"/>
                <a:gd name="T8" fmla="*/ 0 w 135"/>
                <a:gd name="T9" fmla="*/ 532 h 705"/>
                <a:gd name="T10" fmla="*/ 0 w 135"/>
                <a:gd name="T11" fmla="*/ 489 h 705"/>
                <a:gd name="T12" fmla="*/ 2 w 135"/>
                <a:gd name="T13" fmla="*/ 445 h 705"/>
                <a:gd name="T14" fmla="*/ 3 w 135"/>
                <a:gd name="T15" fmla="*/ 401 h 705"/>
                <a:gd name="T16" fmla="*/ 8 w 135"/>
                <a:gd name="T17" fmla="*/ 356 h 705"/>
                <a:gd name="T18" fmla="*/ 15 w 135"/>
                <a:gd name="T19" fmla="*/ 312 h 705"/>
                <a:gd name="T20" fmla="*/ 23 w 135"/>
                <a:gd name="T21" fmla="*/ 268 h 705"/>
                <a:gd name="T22" fmla="*/ 33 w 135"/>
                <a:gd name="T23" fmla="*/ 224 h 705"/>
                <a:gd name="T24" fmla="*/ 46 w 135"/>
                <a:gd name="T25" fmla="*/ 178 h 705"/>
                <a:gd name="T26" fmla="*/ 60 w 135"/>
                <a:gd name="T27" fmla="*/ 134 h 705"/>
                <a:gd name="T28" fmla="*/ 78 w 135"/>
                <a:gd name="T29" fmla="*/ 90 h 705"/>
                <a:gd name="T30" fmla="*/ 98 w 135"/>
                <a:gd name="T31" fmla="*/ 44 h 705"/>
                <a:gd name="T32" fmla="*/ 121 w 135"/>
                <a:gd name="T33" fmla="*/ 0 h 705"/>
                <a:gd name="T34" fmla="*/ 135 w 135"/>
                <a:gd name="T35" fmla="*/ 8 h 705"/>
                <a:gd name="T36" fmla="*/ 135 w 135"/>
                <a:gd name="T37" fmla="*/ 8 h 705"/>
                <a:gd name="T38" fmla="*/ 113 w 135"/>
                <a:gd name="T39" fmla="*/ 52 h 705"/>
                <a:gd name="T40" fmla="*/ 93 w 135"/>
                <a:gd name="T41" fmla="*/ 96 h 705"/>
                <a:gd name="T42" fmla="*/ 75 w 135"/>
                <a:gd name="T43" fmla="*/ 139 h 705"/>
                <a:gd name="T44" fmla="*/ 60 w 135"/>
                <a:gd name="T45" fmla="*/ 183 h 705"/>
                <a:gd name="T46" fmla="*/ 49 w 135"/>
                <a:gd name="T47" fmla="*/ 227 h 705"/>
                <a:gd name="T48" fmla="*/ 39 w 135"/>
                <a:gd name="T49" fmla="*/ 271 h 705"/>
                <a:gd name="T50" fmla="*/ 31 w 135"/>
                <a:gd name="T51" fmla="*/ 315 h 705"/>
                <a:gd name="T52" fmla="*/ 24 w 135"/>
                <a:gd name="T53" fmla="*/ 359 h 705"/>
                <a:gd name="T54" fmla="*/ 20 w 135"/>
                <a:gd name="T55" fmla="*/ 403 h 705"/>
                <a:gd name="T56" fmla="*/ 16 w 135"/>
                <a:gd name="T57" fmla="*/ 447 h 705"/>
                <a:gd name="T58" fmla="*/ 16 w 135"/>
                <a:gd name="T59" fmla="*/ 489 h 705"/>
                <a:gd name="T60" fmla="*/ 15 w 135"/>
                <a:gd name="T61" fmla="*/ 533 h 705"/>
                <a:gd name="T62" fmla="*/ 16 w 135"/>
                <a:gd name="T63" fmla="*/ 576 h 705"/>
                <a:gd name="T64" fmla="*/ 18 w 135"/>
                <a:gd name="T65" fmla="*/ 618 h 705"/>
                <a:gd name="T66" fmla="*/ 24 w 135"/>
                <a:gd name="T67" fmla="*/ 703 h 705"/>
                <a:gd name="T68" fmla="*/ 8 w 135"/>
                <a:gd name="T69" fmla="*/ 705 h 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" h="705">
                  <a:moveTo>
                    <a:pt x="8" y="705"/>
                  </a:moveTo>
                  <a:lnTo>
                    <a:pt x="8" y="705"/>
                  </a:lnTo>
                  <a:lnTo>
                    <a:pt x="2" y="618"/>
                  </a:lnTo>
                  <a:lnTo>
                    <a:pt x="0" y="576"/>
                  </a:lnTo>
                  <a:lnTo>
                    <a:pt x="0" y="532"/>
                  </a:lnTo>
                  <a:lnTo>
                    <a:pt x="0" y="489"/>
                  </a:lnTo>
                  <a:lnTo>
                    <a:pt x="2" y="445"/>
                  </a:lnTo>
                  <a:lnTo>
                    <a:pt x="3" y="401"/>
                  </a:lnTo>
                  <a:lnTo>
                    <a:pt x="8" y="356"/>
                  </a:lnTo>
                  <a:lnTo>
                    <a:pt x="15" y="312"/>
                  </a:lnTo>
                  <a:lnTo>
                    <a:pt x="23" y="268"/>
                  </a:lnTo>
                  <a:lnTo>
                    <a:pt x="33" y="224"/>
                  </a:lnTo>
                  <a:lnTo>
                    <a:pt x="46" y="178"/>
                  </a:lnTo>
                  <a:lnTo>
                    <a:pt x="60" y="134"/>
                  </a:lnTo>
                  <a:lnTo>
                    <a:pt x="78" y="90"/>
                  </a:lnTo>
                  <a:lnTo>
                    <a:pt x="98" y="44"/>
                  </a:lnTo>
                  <a:lnTo>
                    <a:pt x="121" y="0"/>
                  </a:lnTo>
                  <a:lnTo>
                    <a:pt x="135" y="8"/>
                  </a:lnTo>
                  <a:lnTo>
                    <a:pt x="135" y="8"/>
                  </a:lnTo>
                  <a:lnTo>
                    <a:pt x="113" y="52"/>
                  </a:lnTo>
                  <a:lnTo>
                    <a:pt x="93" y="96"/>
                  </a:lnTo>
                  <a:lnTo>
                    <a:pt x="75" y="139"/>
                  </a:lnTo>
                  <a:lnTo>
                    <a:pt x="60" y="183"/>
                  </a:lnTo>
                  <a:lnTo>
                    <a:pt x="49" y="227"/>
                  </a:lnTo>
                  <a:lnTo>
                    <a:pt x="39" y="271"/>
                  </a:lnTo>
                  <a:lnTo>
                    <a:pt x="31" y="315"/>
                  </a:lnTo>
                  <a:lnTo>
                    <a:pt x="24" y="359"/>
                  </a:lnTo>
                  <a:lnTo>
                    <a:pt x="20" y="403"/>
                  </a:lnTo>
                  <a:lnTo>
                    <a:pt x="16" y="447"/>
                  </a:lnTo>
                  <a:lnTo>
                    <a:pt x="16" y="489"/>
                  </a:lnTo>
                  <a:lnTo>
                    <a:pt x="15" y="533"/>
                  </a:lnTo>
                  <a:lnTo>
                    <a:pt x="16" y="576"/>
                  </a:lnTo>
                  <a:lnTo>
                    <a:pt x="18" y="618"/>
                  </a:lnTo>
                  <a:lnTo>
                    <a:pt x="24" y="703"/>
                  </a:lnTo>
                  <a:lnTo>
                    <a:pt x="8" y="7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0" name="Freeform 64"/>
            <p:cNvSpPr/>
            <p:nvPr/>
          </p:nvSpPr>
          <p:spPr bwMode="auto">
            <a:xfrm>
              <a:off x="6355480" y="1844065"/>
              <a:ext cx="131212" cy="581659"/>
            </a:xfrm>
            <a:custGeom>
              <a:avLst/>
              <a:gdLst>
                <a:gd name="T0" fmla="*/ 181 w 194"/>
                <a:gd name="T1" fmla="*/ 861 h 861"/>
                <a:gd name="T2" fmla="*/ 181 w 194"/>
                <a:gd name="T3" fmla="*/ 861 h 861"/>
                <a:gd name="T4" fmla="*/ 159 w 194"/>
                <a:gd name="T5" fmla="*/ 822 h 861"/>
                <a:gd name="T6" fmla="*/ 137 w 194"/>
                <a:gd name="T7" fmla="*/ 778 h 861"/>
                <a:gd name="T8" fmla="*/ 118 w 194"/>
                <a:gd name="T9" fmla="*/ 730 h 861"/>
                <a:gd name="T10" fmla="*/ 98 w 194"/>
                <a:gd name="T11" fmla="*/ 681 h 861"/>
                <a:gd name="T12" fmla="*/ 80 w 194"/>
                <a:gd name="T13" fmla="*/ 629 h 861"/>
                <a:gd name="T14" fmla="*/ 64 w 194"/>
                <a:gd name="T15" fmla="*/ 574 h 861"/>
                <a:gd name="T16" fmla="*/ 49 w 194"/>
                <a:gd name="T17" fmla="*/ 518 h 861"/>
                <a:gd name="T18" fmla="*/ 36 w 194"/>
                <a:gd name="T19" fmla="*/ 461 h 861"/>
                <a:gd name="T20" fmla="*/ 25 w 194"/>
                <a:gd name="T21" fmla="*/ 403 h 861"/>
                <a:gd name="T22" fmla="*/ 15 w 194"/>
                <a:gd name="T23" fmla="*/ 344 h 861"/>
                <a:gd name="T24" fmla="*/ 8 w 194"/>
                <a:gd name="T25" fmla="*/ 284 h 861"/>
                <a:gd name="T26" fmla="*/ 4 w 194"/>
                <a:gd name="T27" fmla="*/ 225 h 861"/>
                <a:gd name="T28" fmla="*/ 0 w 194"/>
                <a:gd name="T29" fmla="*/ 166 h 861"/>
                <a:gd name="T30" fmla="*/ 2 w 194"/>
                <a:gd name="T31" fmla="*/ 109 h 861"/>
                <a:gd name="T32" fmla="*/ 5 w 194"/>
                <a:gd name="T33" fmla="*/ 54 h 861"/>
                <a:gd name="T34" fmla="*/ 12 w 194"/>
                <a:gd name="T35" fmla="*/ 0 h 861"/>
                <a:gd name="T36" fmla="*/ 26 w 194"/>
                <a:gd name="T37" fmla="*/ 1 h 861"/>
                <a:gd name="T38" fmla="*/ 26 w 194"/>
                <a:gd name="T39" fmla="*/ 1 h 861"/>
                <a:gd name="T40" fmla="*/ 22 w 194"/>
                <a:gd name="T41" fmla="*/ 55 h 861"/>
                <a:gd name="T42" fmla="*/ 17 w 194"/>
                <a:gd name="T43" fmla="*/ 111 h 861"/>
                <a:gd name="T44" fmla="*/ 17 w 194"/>
                <a:gd name="T45" fmla="*/ 166 h 861"/>
                <a:gd name="T46" fmla="*/ 20 w 194"/>
                <a:gd name="T47" fmla="*/ 225 h 861"/>
                <a:gd name="T48" fmla="*/ 23 w 194"/>
                <a:gd name="T49" fmla="*/ 284 h 861"/>
                <a:gd name="T50" fmla="*/ 31 w 194"/>
                <a:gd name="T51" fmla="*/ 341 h 861"/>
                <a:gd name="T52" fmla="*/ 41 w 194"/>
                <a:gd name="T53" fmla="*/ 399 h 861"/>
                <a:gd name="T54" fmla="*/ 51 w 194"/>
                <a:gd name="T55" fmla="*/ 458 h 861"/>
                <a:gd name="T56" fmla="*/ 66 w 194"/>
                <a:gd name="T57" fmla="*/ 515 h 861"/>
                <a:gd name="T58" fmla="*/ 80 w 194"/>
                <a:gd name="T59" fmla="*/ 571 h 861"/>
                <a:gd name="T60" fmla="*/ 97 w 194"/>
                <a:gd name="T61" fmla="*/ 624 h 861"/>
                <a:gd name="T62" fmla="*/ 113 w 194"/>
                <a:gd name="T63" fmla="*/ 675 h 861"/>
                <a:gd name="T64" fmla="*/ 132 w 194"/>
                <a:gd name="T65" fmla="*/ 725 h 861"/>
                <a:gd name="T66" fmla="*/ 152 w 194"/>
                <a:gd name="T67" fmla="*/ 771 h 861"/>
                <a:gd name="T68" fmla="*/ 173 w 194"/>
                <a:gd name="T69" fmla="*/ 813 h 861"/>
                <a:gd name="T70" fmla="*/ 194 w 194"/>
                <a:gd name="T71" fmla="*/ 853 h 861"/>
                <a:gd name="T72" fmla="*/ 181 w 194"/>
                <a:gd name="T73" fmla="*/ 861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4" h="861">
                  <a:moveTo>
                    <a:pt x="181" y="861"/>
                  </a:moveTo>
                  <a:lnTo>
                    <a:pt x="181" y="861"/>
                  </a:lnTo>
                  <a:lnTo>
                    <a:pt x="159" y="822"/>
                  </a:lnTo>
                  <a:lnTo>
                    <a:pt x="137" y="778"/>
                  </a:lnTo>
                  <a:lnTo>
                    <a:pt x="118" y="730"/>
                  </a:lnTo>
                  <a:lnTo>
                    <a:pt x="98" y="681"/>
                  </a:lnTo>
                  <a:lnTo>
                    <a:pt x="80" y="629"/>
                  </a:lnTo>
                  <a:lnTo>
                    <a:pt x="64" y="574"/>
                  </a:lnTo>
                  <a:lnTo>
                    <a:pt x="49" y="518"/>
                  </a:lnTo>
                  <a:lnTo>
                    <a:pt x="36" y="461"/>
                  </a:lnTo>
                  <a:lnTo>
                    <a:pt x="25" y="403"/>
                  </a:lnTo>
                  <a:lnTo>
                    <a:pt x="15" y="344"/>
                  </a:lnTo>
                  <a:lnTo>
                    <a:pt x="8" y="284"/>
                  </a:lnTo>
                  <a:lnTo>
                    <a:pt x="4" y="225"/>
                  </a:lnTo>
                  <a:lnTo>
                    <a:pt x="0" y="166"/>
                  </a:lnTo>
                  <a:lnTo>
                    <a:pt x="2" y="109"/>
                  </a:lnTo>
                  <a:lnTo>
                    <a:pt x="5" y="54"/>
                  </a:lnTo>
                  <a:lnTo>
                    <a:pt x="12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2" y="55"/>
                  </a:lnTo>
                  <a:lnTo>
                    <a:pt x="17" y="111"/>
                  </a:lnTo>
                  <a:lnTo>
                    <a:pt x="17" y="166"/>
                  </a:lnTo>
                  <a:lnTo>
                    <a:pt x="20" y="225"/>
                  </a:lnTo>
                  <a:lnTo>
                    <a:pt x="23" y="284"/>
                  </a:lnTo>
                  <a:lnTo>
                    <a:pt x="31" y="341"/>
                  </a:lnTo>
                  <a:lnTo>
                    <a:pt x="41" y="399"/>
                  </a:lnTo>
                  <a:lnTo>
                    <a:pt x="51" y="458"/>
                  </a:lnTo>
                  <a:lnTo>
                    <a:pt x="66" y="515"/>
                  </a:lnTo>
                  <a:lnTo>
                    <a:pt x="80" y="571"/>
                  </a:lnTo>
                  <a:lnTo>
                    <a:pt x="97" y="624"/>
                  </a:lnTo>
                  <a:lnTo>
                    <a:pt x="113" y="675"/>
                  </a:lnTo>
                  <a:lnTo>
                    <a:pt x="132" y="725"/>
                  </a:lnTo>
                  <a:lnTo>
                    <a:pt x="152" y="771"/>
                  </a:lnTo>
                  <a:lnTo>
                    <a:pt x="173" y="813"/>
                  </a:lnTo>
                  <a:lnTo>
                    <a:pt x="194" y="853"/>
                  </a:lnTo>
                  <a:lnTo>
                    <a:pt x="181" y="8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1" name="Freeform 65"/>
            <p:cNvSpPr/>
            <p:nvPr/>
          </p:nvSpPr>
          <p:spPr bwMode="auto">
            <a:xfrm>
              <a:off x="6129579" y="2347268"/>
              <a:ext cx="620888" cy="542431"/>
            </a:xfrm>
            <a:custGeom>
              <a:avLst/>
              <a:gdLst>
                <a:gd name="T0" fmla="*/ 918 w 918"/>
                <a:gd name="T1" fmla="*/ 401 h 801"/>
                <a:gd name="T2" fmla="*/ 917 w 918"/>
                <a:gd name="T3" fmla="*/ 442 h 801"/>
                <a:gd name="T4" fmla="*/ 909 w 918"/>
                <a:gd name="T5" fmla="*/ 481 h 801"/>
                <a:gd name="T6" fmla="*/ 897 w 918"/>
                <a:gd name="T7" fmla="*/ 520 h 801"/>
                <a:gd name="T8" fmla="*/ 882 w 918"/>
                <a:gd name="T9" fmla="*/ 556 h 801"/>
                <a:gd name="T10" fmla="*/ 863 w 918"/>
                <a:gd name="T11" fmla="*/ 592 h 801"/>
                <a:gd name="T12" fmla="*/ 840 w 918"/>
                <a:gd name="T13" fmla="*/ 624 h 801"/>
                <a:gd name="T14" fmla="*/ 814 w 918"/>
                <a:gd name="T15" fmla="*/ 655 h 801"/>
                <a:gd name="T16" fmla="*/ 785 w 918"/>
                <a:gd name="T17" fmla="*/ 683 h 801"/>
                <a:gd name="T18" fmla="*/ 716 w 918"/>
                <a:gd name="T19" fmla="*/ 732 h 801"/>
                <a:gd name="T20" fmla="*/ 638 w 918"/>
                <a:gd name="T21" fmla="*/ 770 h 801"/>
                <a:gd name="T22" fmla="*/ 595 w 918"/>
                <a:gd name="T23" fmla="*/ 783 h 801"/>
                <a:gd name="T24" fmla="*/ 551 w 918"/>
                <a:gd name="T25" fmla="*/ 792 h 801"/>
                <a:gd name="T26" fmla="*/ 506 w 918"/>
                <a:gd name="T27" fmla="*/ 799 h 801"/>
                <a:gd name="T28" fmla="*/ 460 w 918"/>
                <a:gd name="T29" fmla="*/ 801 h 801"/>
                <a:gd name="T30" fmla="*/ 435 w 918"/>
                <a:gd name="T31" fmla="*/ 801 h 801"/>
                <a:gd name="T32" fmla="*/ 390 w 918"/>
                <a:gd name="T33" fmla="*/ 796 h 801"/>
                <a:gd name="T34" fmla="*/ 344 w 918"/>
                <a:gd name="T35" fmla="*/ 789 h 801"/>
                <a:gd name="T36" fmla="*/ 302 w 918"/>
                <a:gd name="T37" fmla="*/ 776 h 801"/>
                <a:gd name="T38" fmla="*/ 240 w 918"/>
                <a:gd name="T39" fmla="*/ 753 h 801"/>
                <a:gd name="T40" fmla="*/ 168 w 918"/>
                <a:gd name="T41" fmla="*/ 709 h 801"/>
                <a:gd name="T42" fmla="*/ 119 w 918"/>
                <a:gd name="T43" fmla="*/ 670 h 801"/>
                <a:gd name="T44" fmla="*/ 91 w 918"/>
                <a:gd name="T45" fmla="*/ 641 h 801"/>
                <a:gd name="T46" fmla="*/ 67 w 918"/>
                <a:gd name="T47" fmla="*/ 608 h 801"/>
                <a:gd name="T48" fmla="*/ 46 w 918"/>
                <a:gd name="T49" fmla="*/ 574 h 801"/>
                <a:gd name="T50" fmla="*/ 28 w 918"/>
                <a:gd name="T51" fmla="*/ 538 h 801"/>
                <a:gd name="T52" fmla="*/ 15 w 918"/>
                <a:gd name="T53" fmla="*/ 501 h 801"/>
                <a:gd name="T54" fmla="*/ 5 w 918"/>
                <a:gd name="T55" fmla="*/ 461 h 801"/>
                <a:gd name="T56" fmla="*/ 1 w 918"/>
                <a:gd name="T57" fmla="*/ 421 h 801"/>
                <a:gd name="T58" fmla="*/ 0 w 918"/>
                <a:gd name="T59" fmla="*/ 401 h 801"/>
                <a:gd name="T60" fmla="*/ 3 w 918"/>
                <a:gd name="T61" fmla="*/ 360 h 801"/>
                <a:gd name="T62" fmla="*/ 10 w 918"/>
                <a:gd name="T63" fmla="*/ 320 h 801"/>
                <a:gd name="T64" fmla="*/ 21 w 918"/>
                <a:gd name="T65" fmla="*/ 282 h 801"/>
                <a:gd name="T66" fmla="*/ 36 w 918"/>
                <a:gd name="T67" fmla="*/ 245 h 801"/>
                <a:gd name="T68" fmla="*/ 55 w 918"/>
                <a:gd name="T69" fmla="*/ 210 h 801"/>
                <a:gd name="T70" fmla="*/ 78 w 918"/>
                <a:gd name="T71" fmla="*/ 176 h 801"/>
                <a:gd name="T72" fmla="*/ 104 w 918"/>
                <a:gd name="T73" fmla="*/ 145 h 801"/>
                <a:gd name="T74" fmla="*/ 135 w 918"/>
                <a:gd name="T75" fmla="*/ 117 h 801"/>
                <a:gd name="T76" fmla="*/ 202 w 918"/>
                <a:gd name="T77" fmla="*/ 68 h 801"/>
                <a:gd name="T78" fmla="*/ 280 w 918"/>
                <a:gd name="T79" fmla="*/ 31 h 801"/>
                <a:gd name="T80" fmla="*/ 323 w 918"/>
                <a:gd name="T81" fmla="*/ 18 h 801"/>
                <a:gd name="T82" fmla="*/ 367 w 918"/>
                <a:gd name="T83" fmla="*/ 8 h 801"/>
                <a:gd name="T84" fmla="*/ 413 w 918"/>
                <a:gd name="T85" fmla="*/ 2 h 801"/>
                <a:gd name="T86" fmla="*/ 460 w 918"/>
                <a:gd name="T87" fmla="*/ 0 h 801"/>
                <a:gd name="T88" fmla="*/ 483 w 918"/>
                <a:gd name="T89" fmla="*/ 0 h 801"/>
                <a:gd name="T90" fmla="*/ 528 w 918"/>
                <a:gd name="T91" fmla="*/ 5 h 801"/>
                <a:gd name="T92" fmla="*/ 574 w 918"/>
                <a:gd name="T93" fmla="*/ 13 h 801"/>
                <a:gd name="T94" fmla="*/ 617 w 918"/>
                <a:gd name="T95" fmla="*/ 24 h 801"/>
                <a:gd name="T96" fmla="*/ 679 w 918"/>
                <a:gd name="T97" fmla="*/ 49 h 801"/>
                <a:gd name="T98" fmla="*/ 752 w 918"/>
                <a:gd name="T99" fmla="*/ 91 h 801"/>
                <a:gd name="T100" fmla="*/ 799 w 918"/>
                <a:gd name="T101" fmla="*/ 130 h 801"/>
                <a:gd name="T102" fmla="*/ 827 w 918"/>
                <a:gd name="T103" fmla="*/ 161 h 801"/>
                <a:gd name="T104" fmla="*/ 851 w 918"/>
                <a:gd name="T105" fmla="*/ 192 h 801"/>
                <a:gd name="T106" fmla="*/ 873 w 918"/>
                <a:gd name="T107" fmla="*/ 227 h 801"/>
                <a:gd name="T108" fmla="*/ 891 w 918"/>
                <a:gd name="T109" fmla="*/ 262 h 801"/>
                <a:gd name="T110" fmla="*/ 904 w 918"/>
                <a:gd name="T111" fmla="*/ 300 h 801"/>
                <a:gd name="T112" fmla="*/ 913 w 918"/>
                <a:gd name="T113" fmla="*/ 339 h 801"/>
                <a:gd name="T114" fmla="*/ 918 w 918"/>
                <a:gd name="T115" fmla="*/ 380 h 801"/>
                <a:gd name="T116" fmla="*/ 918 w 918"/>
                <a:gd name="T117" fmla="*/ 40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8" h="801">
                  <a:moveTo>
                    <a:pt x="918" y="401"/>
                  </a:moveTo>
                  <a:lnTo>
                    <a:pt x="918" y="401"/>
                  </a:lnTo>
                  <a:lnTo>
                    <a:pt x="918" y="421"/>
                  </a:lnTo>
                  <a:lnTo>
                    <a:pt x="917" y="442"/>
                  </a:lnTo>
                  <a:lnTo>
                    <a:pt x="913" y="461"/>
                  </a:lnTo>
                  <a:lnTo>
                    <a:pt x="909" y="481"/>
                  </a:lnTo>
                  <a:lnTo>
                    <a:pt x="904" y="501"/>
                  </a:lnTo>
                  <a:lnTo>
                    <a:pt x="897" y="520"/>
                  </a:lnTo>
                  <a:lnTo>
                    <a:pt x="891" y="538"/>
                  </a:lnTo>
                  <a:lnTo>
                    <a:pt x="882" y="556"/>
                  </a:lnTo>
                  <a:lnTo>
                    <a:pt x="873" y="574"/>
                  </a:lnTo>
                  <a:lnTo>
                    <a:pt x="863" y="592"/>
                  </a:lnTo>
                  <a:lnTo>
                    <a:pt x="851" y="608"/>
                  </a:lnTo>
                  <a:lnTo>
                    <a:pt x="840" y="624"/>
                  </a:lnTo>
                  <a:lnTo>
                    <a:pt x="827" y="641"/>
                  </a:lnTo>
                  <a:lnTo>
                    <a:pt x="814" y="655"/>
                  </a:lnTo>
                  <a:lnTo>
                    <a:pt x="799" y="670"/>
                  </a:lnTo>
                  <a:lnTo>
                    <a:pt x="785" y="683"/>
                  </a:lnTo>
                  <a:lnTo>
                    <a:pt x="752" y="709"/>
                  </a:lnTo>
                  <a:lnTo>
                    <a:pt x="716" y="732"/>
                  </a:lnTo>
                  <a:lnTo>
                    <a:pt x="679" y="753"/>
                  </a:lnTo>
                  <a:lnTo>
                    <a:pt x="638" y="770"/>
                  </a:lnTo>
                  <a:lnTo>
                    <a:pt x="617" y="776"/>
                  </a:lnTo>
                  <a:lnTo>
                    <a:pt x="595" y="783"/>
                  </a:lnTo>
                  <a:lnTo>
                    <a:pt x="574" y="789"/>
                  </a:lnTo>
                  <a:lnTo>
                    <a:pt x="551" y="792"/>
                  </a:lnTo>
                  <a:lnTo>
                    <a:pt x="528" y="796"/>
                  </a:lnTo>
                  <a:lnTo>
                    <a:pt x="506" y="799"/>
                  </a:lnTo>
                  <a:lnTo>
                    <a:pt x="483" y="801"/>
                  </a:lnTo>
                  <a:lnTo>
                    <a:pt x="460" y="801"/>
                  </a:lnTo>
                  <a:lnTo>
                    <a:pt x="460" y="801"/>
                  </a:lnTo>
                  <a:lnTo>
                    <a:pt x="435" y="801"/>
                  </a:lnTo>
                  <a:lnTo>
                    <a:pt x="413" y="799"/>
                  </a:lnTo>
                  <a:lnTo>
                    <a:pt x="390" y="796"/>
                  </a:lnTo>
                  <a:lnTo>
                    <a:pt x="367" y="792"/>
                  </a:lnTo>
                  <a:lnTo>
                    <a:pt x="344" y="789"/>
                  </a:lnTo>
                  <a:lnTo>
                    <a:pt x="323" y="783"/>
                  </a:lnTo>
                  <a:lnTo>
                    <a:pt x="302" y="776"/>
                  </a:lnTo>
                  <a:lnTo>
                    <a:pt x="280" y="770"/>
                  </a:lnTo>
                  <a:lnTo>
                    <a:pt x="240" y="753"/>
                  </a:lnTo>
                  <a:lnTo>
                    <a:pt x="202" y="732"/>
                  </a:lnTo>
                  <a:lnTo>
                    <a:pt x="168" y="709"/>
                  </a:lnTo>
                  <a:lnTo>
                    <a:pt x="135" y="683"/>
                  </a:lnTo>
                  <a:lnTo>
                    <a:pt x="119" y="670"/>
                  </a:lnTo>
                  <a:lnTo>
                    <a:pt x="104" y="655"/>
                  </a:lnTo>
                  <a:lnTo>
                    <a:pt x="91" y="641"/>
                  </a:lnTo>
                  <a:lnTo>
                    <a:pt x="78" y="624"/>
                  </a:lnTo>
                  <a:lnTo>
                    <a:pt x="67" y="608"/>
                  </a:lnTo>
                  <a:lnTo>
                    <a:pt x="55" y="592"/>
                  </a:lnTo>
                  <a:lnTo>
                    <a:pt x="46" y="574"/>
                  </a:lnTo>
                  <a:lnTo>
                    <a:pt x="36" y="556"/>
                  </a:lnTo>
                  <a:lnTo>
                    <a:pt x="28" y="538"/>
                  </a:lnTo>
                  <a:lnTo>
                    <a:pt x="21" y="520"/>
                  </a:lnTo>
                  <a:lnTo>
                    <a:pt x="15" y="501"/>
                  </a:lnTo>
                  <a:lnTo>
                    <a:pt x="10" y="481"/>
                  </a:lnTo>
                  <a:lnTo>
                    <a:pt x="5" y="461"/>
                  </a:lnTo>
                  <a:lnTo>
                    <a:pt x="3" y="442"/>
                  </a:lnTo>
                  <a:lnTo>
                    <a:pt x="1" y="421"/>
                  </a:lnTo>
                  <a:lnTo>
                    <a:pt x="0" y="401"/>
                  </a:lnTo>
                  <a:lnTo>
                    <a:pt x="0" y="401"/>
                  </a:lnTo>
                  <a:lnTo>
                    <a:pt x="1" y="380"/>
                  </a:lnTo>
                  <a:lnTo>
                    <a:pt x="3" y="360"/>
                  </a:lnTo>
                  <a:lnTo>
                    <a:pt x="5" y="339"/>
                  </a:lnTo>
                  <a:lnTo>
                    <a:pt x="10" y="320"/>
                  </a:lnTo>
                  <a:lnTo>
                    <a:pt x="15" y="300"/>
                  </a:lnTo>
                  <a:lnTo>
                    <a:pt x="21" y="282"/>
                  </a:lnTo>
                  <a:lnTo>
                    <a:pt x="28" y="262"/>
                  </a:lnTo>
                  <a:lnTo>
                    <a:pt x="36" y="245"/>
                  </a:lnTo>
                  <a:lnTo>
                    <a:pt x="46" y="227"/>
                  </a:lnTo>
                  <a:lnTo>
                    <a:pt x="55" y="210"/>
                  </a:lnTo>
                  <a:lnTo>
                    <a:pt x="67" y="192"/>
                  </a:lnTo>
                  <a:lnTo>
                    <a:pt x="78" y="176"/>
                  </a:lnTo>
                  <a:lnTo>
                    <a:pt x="91" y="161"/>
                  </a:lnTo>
                  <a:lnTo>
                    <a:pt x="104" y="145"/>
                  </a:lnTo>
                  <a:lnTo>
                    <a:pt x="119" y="130"/>
                  </a:lnTo>
                  <a:lnTo>
                    <a:pt x="135" y="117"/>
                  </a:lnTo>
                  <a:lnTo>
                    <a:pt x="168" y="91"/>
                  </a:lnTo>
                  <a:lnTo>
                    <a:pt x="202" y="68"/>
                  </a:lnTo>
                  <a:lnTo>
                    <a:pt x="240" y="49"/>
                  </a:lnTo>
                  <a:lnTo>
                    <a:pt x="280" y="31"/>
                  </a:lnTo>
                  <a:lnTo>
                    <a:pt x="302" y="24"/>
                  </a:lnTo>
                  <a:lnTo>
                    <a:pt x="323" y="18"/>
                  </a:lnTo>
                  <a:lnTo>
                    <a:pt x="344" y="13"/>
                  </a:lnTo>
                  <a:lnTo>
                    <a:pt x="367" y="8"/>
                  </a:lnTo>
                  <a:lnTo>
                    <a:pt x="390" y="5"/>
                  </a:lnTo>
                  <a:lnTo>
                    <a:pt x="413" y="2"/>
                  </a:lnTo>
                  <a:lnTo>
                    <a:pt x="435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83" y="0"/>
                  </a:lnTo>
                  <a:lnTo>
                    <a:pt x="506" y="2"/>
                  </a:lnTo>
                  <a:lnTo>
                    <a:pt x="528" y="5"/>
                  </a:lnTo>
                  <a:lnTo>
                    <a:pt x="551" y="8"/>
                  </a:lnTo>
                  <a:lnTo>
                    <a:pt x="574" y="13"/>
                  </a:lnTo>
                  <a:lnTo>
                    <a:pt x="595" y="18"/>
                  </a:lnTo>
                  <a:lnTo>
                    <a:pt x="617" y="24"/>
                  </a:lnTo>
                  <a:lnTo>
                    <a:pt x="638" y="31"/>
                  </a:lnTo>
                  <a:lnTo>
                    <a:pt x="679" y="49"/>
                  </a:lnTo>
                  <a:lnTo>
                    <a:pt x="716" y="68"/>
                  </a:lnTo>
                  <a:lnTo>
                    <a:pt x="752" y="91"/>
                  </a:lnTo>
                  <a:lnTo>
                    <a:pt x="785" y="117"/>
                  </a:lnTo>
                  <a:lnTo>
                    <a:pt x="799" y="130"/>
                  </a:lnTo>
                  <a:lnTo>
                    <a:pt x="814" y="145"/>
                  </a:lnTo>
                  <a:lnTo>
                    <a:pt x="827" y="161"/>
                  </a:lnTo>
                  <a:lnTo>
                    <a:pt x="840" y="176"/>
                  </a:lnTo>
                  <a:lnTo>
                    <a:pt x="851" y="192"/>
                  </a:lnTo>
                  <a:lnTo>
                    <a:pt x="863" y="210"/>
                  </a:lnTo>
                  <a:lnTo>
                    <a:pt x="873" y="227"/>
                  </a:lnTo>
                  <a:lnTo>
                    <a:pt x="882" y="245"/>
                  </a:lnTo>
                  <a:lnTo>
                    <a:pt x="891" y="262"/>
                  </a:lnTo>
                  <a:lnTo>
                    <a:pt x="897" y="282"/>
                  </a:lnTo>
                  <a:lnTo>
                    <a:pt x="904" y="300"/>
                  </a:lnTo>
                  <a:lnTo>
                    <a:pt x="909" y="320"/>
                  </a:lnTo>
                  <a:lnTo>
                    <a:pt x="913" y="339"/>
                  </a:lnTo>
                  <a:lnTo>
                    <a:pt x="917" y="360"/>
                  </a:lnTo>
                  <a:lnTo>
                    <a:pt x="918" y="380"/>
                  </a:lnTo>
                  <a:lnTo>
                    <a:pt x="918" y="401"/>
                  </a:lnTo>
                  <a:lnTo>
                    <a:pt x="918" y="4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2" name="Rectangle 66"/>
            <p:cNvSpPr>
              <a:spLocks noChangeArrowheads="1"/>
            </p:cNvSpPr>
            <p:nvPr/>
          </p:nvSpPr>
          <p:spPr bwMode="auto">
            <a:xfrm>
              <a:off x="6374418" y="2290455"/>
              <a:ext cx="131212" cy="1176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3" name="Rectangle 67"/>
            <p:cNvSpPr>
              <a:spLocks noChangeArrowheads="1"/>
            </p:cNvSpPr>
            <p:nvPr/>
          </p:nvSpPr>
          <p:spPr bwMode="auto">
            <a:xfrm>
              <a:off x="5334194" y="2170065"/>
              <a:ext cx="881958" cy="7196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4" name="Freeform 68"/>
            <p:cNvSpPr/>
            <p:nvPr/>
          </p:nvSpPr>
          <p:spPr bwMode="auto">
            <a:xfrm>
              <a:off x="5334194" y="2302629"/>
              <a:ext cx="881958" cy="587070"/>
            </a:xfrm>
            <a:custGeom>
              <a:avLst/>
              <a:gdLst>
                <a:gd name="T0" fmla="*/ 1305 w 1305"/>
                <a:gd name="T1" fmla="*/ 868 h 868"/>
                <a:gd name="T2" fmla="*/ 0 w 1305"/>
                <a:gd name="T3" fmla="*/ 519 h 868"/>
                <a:gd name="T4" fmla="*/ 1 w 1305"/>
                <a:gd name="T5" fmla="*/ 519 h 868"/>
                <a:gd name="T6" fmla="*/ 19 w 1305"/>
                <a:gd name="T7" fmla="*/ 507 h 868"/>
                <a:gd name="T8" fmla="*/ 60 w 1305"/>
                <a:gd name="T9" fmla="*/ 489 h 868"/>
                <a:gd name="T10" fmla="*/ 102 w 1305"/>
                <a:gd name="T11" fmla="*/ 484 h 868"/>
                <a:gd name="T12" fmla="*/ 135 w 1305"/>
                <a:gd name="T13" fmla="*/ 489 h 868"/>
                <a:gd name="T14" fmla="*/ 155 w 1305"/>
                <a:gd name="T15" fmla="*/ 497 h 868"/>
                <a:gd name="T16" fmla="*/ 163 w 1305"/>
                <a:gd name="T17" fmla="*/ 504 h 868"/>
                <a:gd name="T18" fmla="*/ 187 w 1305"/>
                <a:gd name="T19" fmla="*/ 524 h 868"/>
                <a:gd name="T20" fmla="*/ 220 w 1305"/>
                <a:gd name="T21" fmla="*/ 556 h 868"/>
                <a:gd name="T22" fmla="*/ 244 w 1305"/>
                <a:gd name="T23" fmla="*/ 574 h 868"/>
                <a:gd name="T24" fmla="*/ 259 w 1305"/>
                <a:gd name="T25" fmla="*/ 579 h 868"/>
                <a:gd name="T26" fmla="*/ 277 w 1305"/>
                <a:gd name="T27" fmla="*/ 581 h 868"/>
                <a:gd name="T28" fmla="*/ 295 w 1305"/>
                <a:gd name="T29" fmla="*/ 577 h 868"/>
                <a:gd name="T30" fmla="*/ 313 w 1305"/>
                <a:gd name="T31" fmla="*/ 571 h 868"/>
                <a:gd name="T32" fmla="*/ 345 w 1305"/>
                <a:gd name="T33" fmla="*/ 548 h 868"/>
                <a:gd name="T34" fmla="*/ 373 w 1305"/>
                <a:gd name="T35" fmla="*/ 515 h 868"/>
                <a:gd name="T36" fmla="*/ 385 w 1305"/>
                <a:gd name="T37" fmla="*/ 499 h 868"/>
                <a:gd name="T38" fmla="*/ 451 w 1305"/>
                <a:gd name="T39" fmla="*/ 393 h 868"/>
                <a:gd name="T40" fmla="*/ 478 w 1305"/>
                <a:gd name="T41" fmla="*/ 360 h 868"/>
                <a:gd name="T42" fmla="*/ 505 w 1305"/>
                <a:gd name="T43" fmla="*/ 329 h 868"/>
                <a:gd name="T44" fmla="*/ 538 w 1305"/>
                <a:gd name="T45" fmla="*/ 302 h 868"/>
                <a:gd name="T46" fmla="*/ 572 w 1305"/>
                <a:gd name="T47" fmla="*/ 281 h 868"/>
                <a:gd name="T48" fmla="*/ 611 w 1305"/>
                <a:gd name="T49" fmla="*/ 266 h 868"/>
                <a:gd name="T50" fmla="*/ 631 w 1305"/>
                <a:gd name="T51" fmla="*/ 261 h 868"/>
                <a:gd name="T52" fmla="*/ 673 w 1305"/>
                <a:gd name="T53" fmla="*/ 259 h 868"/>
                <a:gd name="T54" fmla="*/ 714 w 1305"/>
                <a:gd name="T55" fmla="*/ 269 h 868"/>
                <a:gd name="T56" fmla="*/ 750 w 1305"/>
                <a:gd name="T57" fmla="*/ 289 h 868"/>
                <a:gd name="T58" fmla="*/ 765 w 1305"/>
                <a:gd name="T59" fmla="*/ 303 h 868"/>
                <a:gd name="T60" fmla="*/ 791 w 1305"/>
                <a:gd name="T61" fmla="*/ 339 h 868"/>
                <a:gd name="T62" fmla="*/ 823 w 1305"/>
                <a:gd name="T63" fmla="*/ 398 h 868"/>
                <a:gd name="T64" fmla="*/ 845 w 1305"/>
                <a:gd name="T65" fmla="*/ 422 h 868"/>
                <a:gd name="T66" fmla="*/ 861 w 1305"/>
                <a:gd name="T67" fmla="*/ 434 h 868"/>
                <a:gd name="T68" fmla="*/ 871 w 1305"/>
                <a:gd name="T69" fmla="*/ 439 h 868"/>
                <a:gd name="T70" fmla="*/ 895 w 1305"/>
                <a:gd name="T71" fmla="*/ 444 h 868"/>
                <a:gd name="T72" fmla="*/ 921 w 1305"/>
                <a:gd name="T73" fmla="*/ 439 h 868"/>
                <a:gd name="T74" fmla="*/ 946 w 1305"/>
                <a:gd name="T75" fmla="*/ 431 h 868"/>
                <a:gd name="T76" fmla="*/ 967 w 1305"/>
                <a:gd name="T77" fmla="*/ 416 h 868"/>
                <a:gd name="T78" fmla="*/ 985 w 1305"/>
                <a:gd name="T79" fmla="*/ 398 h 868"/>
                <a:gd name="T80" fmla="*/ 1016 w 1305"/>
                <a:gd name="T81" fmla="*/ 357 h 868"/>
                <a:gd name="T82" fmla="*/ 1029 w 1305"/>
                <a:gd name="T83" fmla="*/ 334 h 868"/>
                <a:gd name="T84" fmla="*/ 1091 w 1305"/>
                <a:gd name="T85" fmla="*/ 245 h 868"/>
                <a:gd name="T86" fmla="*/ 1156 w 1305"/>
                <a:gd name="T87" fmla="*/ 160 h 868"/>
                <a:gd name="T88" fmla="*/ 1228 w 1305"/>
                <a:gd name="T89" fmla="*/ 78 h 868"/>
                <a:gd name="T90" fmla="*/ 1305 w 1305"/>
                <a:gd name="T91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05" h="868">
                  <a:moveTo>
                    <a:pt x="1305" y="0"/>
                  </a:moveTo>
                  <a:lnTo>
                    <a:pt x="1305" y="868"/>
                  </a:lnTo>
                  <a:lnTo>
                    <a:pt x="0" y="868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1" y="519"/>
                  </a:lnTo>
                  <a:lnTo>
                    <a:pt x="1" y="519"/>
                  </a:lnTo>
                  <a:lnTo>
                    <a:pt x="19" y="507"/>
                  </a:lnTo>
                  <a:lnTo>
                    <a:pt x="39" y="497"/>
                  </a:lnTo>
                  <a:lnTo>
                    <a:pt x="60" y="489"/>
                  </a:lnTo>
                  <a:lnTo>
                    <a:pt x="81" y="486"/>
                  </a:lnTo>
                  <a:lnTo>
                    <a:pt x="102" y="484"/>
                  </a:lnTo>
                  <a:lnTo>
                    <a:pt x="124" y="488"/>
                  </a:lnTo>
                  <a:lnTo>
                    <a:pt x="135" y="489"/>
                  </a:lnTo>
                  <a:lnTo>
                    <a:pt x="145" y="493"/>
                  </a:lnTo>
                  <a:lnTo>
                    <a:pt x="155" y="497"/>
                  </a:lnTo>
                  <a:lnTo>
                    <a:pt x="163" y="504"/>
                  </a:lnTo>
                  <a:lnTo>
                    <a:pt x="163" y="504"/>
                  </a:lnTo>
                  <a:lnTo>
                    <a:pt x="176" y="512"/>
                  </a:lnTo>
                  <a:lnTo>
                    <a:pt x="187" y="524"/>
                  </a:lnTo>
                  <a:lnTo>
                    <a:pt x="208" y="545"/>
                  </a:lnTo>
                  <a:lnTo>
                    <a:pt x="220" y="556"/>
                  </a:lnTo>
                  <a:lnTo>
                    <a:pt x="231" y="566"/>
                  </a:lnTo>
                  <a:lnTo>
                    <a:pt x="244" y="574"/>
                  </a:lnTo>
                  <a:lnTo>
                    <a:pt x="259" y="579"/>
                  </a:lnTo>
                  <a:lnTo>
                    <a:pt x="259" y="579"/>
                  </a:lnTo>
                  <a:lnTo>
                    <a:pt x="267" y="581"/>
                  </a:lnTo>
                  <a:lnTo>
                    <a:pt x="277" y="581"/>
                  </a:lnTo>
                  <a:lnTo>
                    <a:pt x="287" y="581"/>
                  </a:lnTo>
                  <a:lnTo>
                    <a:pt x="295" y="577"/>
                  </a:lnTo>
                  <a:lnTo>
                    <a:pt x="305" y="576"/>
                  </a:lnTo>
                  <a:lnTo>
                    <a:pt x="313" y="571"/>
                  </a:lnTo>
                  <a:lnTo>
                    <a:pt x="329" y="561"/>
                  </a:lnTo>
                  <a:lnTo>
                    <a:pt x="345" y="548"/>
                  </a:lnTo>
                  <a:lnTo>
                    <a:pt x="360" y="532"/>
                  </a:lnTo>
                  <a:lnTo>
                    <a:pt x="373" y="515"/>
                  </a:lnTo>
                  <a:lnTo>
                    <a:pt x="385" y="499"/>
                  </a:lnTo>
                  <a:lnTo>
                    <a:pt x="385" y="499"/>
                  </a:lnTo>
                  <a:lnTo>
                    <a:pt x="429" y="429"/>
                  </a:lnTo>
                  <a:lnTo>
                    <a:pt x="451" y="393"/>
                  </a:lnTo>
                  <a:lnTo>
                    <a:pt x="478" y="360"/>
                  </a:lnTo>
                  <a:lnTo>
                    <a:pt x="478" y="360"/>
                  </a:lnTo>
                  <a:lnTo>
                    <a:pt x="491" y="344"/>
                  </a:lnTo>
                  <a:lnTo>
                    <a:pt x="505" y="329"/>
                  </a:lnTo>
                  <a:lnTo>
                    <a:pt x="522" y="315"/>
                  </a:lnTo>
                  <a:lnTo>
                    <a:pt x="538" y="302"/>
                  </a:lnTo>
                  <a:lnTo>
                    <a:pt x="554" y="290"/>
                  </a:lnTo>
                  <a:lnTo>
                    <a:pt x="572" y="281"/>
                  </a:lnTo>
                  <a:lnTo>
                    <a:pt x="592" y="272"/>
                  </a:lnTo>
                  <a:lnTo>
                    <a:pt x="611" y="266"/>
                  </a:lnTo>
                  <a:lnTo>
                    <a:pt x="611" y="266"/>
                  </a:lnTo>
                  <a:lnTo>
                    <a:pt x="631" y="261"/>
                  </a:lnTo>
                  <a:lnTo>
                    <a:pt x="652" y="259"/>
                  </a:lnTo>
                  <a:lnTo>
                    <a:pt x="673" y="259"/>
                  </a:lnTo>
                  <a:lnTo>
                    <a:pt x="695" y="263"/>
                  </a:lnTo>
                  <a:lnTo>
                    <a:pt x="714" y="269"/>
                  </a:lnTo>
                  <a:lnTo>
                    <a:pt x="734" y="277"/>
                  </a:lnTo>
                  <a:lnTo>
                    <a:pt x="750" y="289"/>
                  </a:lnTo>
                  <a:lnTo>
                    <a:pt x="765" y="303"/>
                  </a:lnTo>
                  <a:lnTo>
                    <a:pt x="765" y="303"/>
                  </a:lnTo>
                  <a:lnTo>
                    <a:pt x="779" y="320"/>
                  </a:lnTo>
                  <a:lnTo>
                    <a:pt x="791" y="339"/>
                  </a:lnTo>
                  <a:lnTo>
                    <a:pt x="812" y="380"/>
                  </a:lnTo>
                  <a:lnTo>
                    <a:pt x="823" y="398"/>
                  </a:lnTo>
                  <a:lnTo>
                    <a:pt x="836" y="414"/>
                  </a:lnTo>
                  <a:lnTo>
                    <a:pt x="845" y="422"/>
                  </a:lnTo>
                  <a:lnTo>
                    <a:pt x="853" y="429"/>
                  </a:lnTo>
                  <a:lnTo>
                    <a:pt x="861" y="434"/>
                  </a:lnTo>
                  <a:lnTo>
                    <a:pt x="871" y="439"/>
                  </a:lnTo>
                  <a:lnTo>
                    <a:pt x="871" y="439"/>
                  </a:lnTo>
                  <a:lnTo>
                    <a:pt x="884" y="442"/>
                  </a:lnTo>
                  <a:lnTo>
                    <a:pt x="895" y="444"/>
                  </a:lnTo>
                  <a:lnTo>
                    <a:pt x="908" y="442"/>
                  </a:lnTo>
                  <a:lnTo>
                    <a:pt x="921" y="439"/>
                  </a:lnTo>
                  <a:lnTo>
                    <a:pt x="933" y="435"/>
                  </a:lnTo>
                  <a:lnTo>
                    <a:pt x="946" y="431"/>
                  </a:lnTo>
                  <a:lnTo>
                    <a:pt x="956" y="422"/>
                  </a:lnTo>
                  <a:lnTo>
                    <a:pt x="967" y="416"/>
                  </a:lnTo>
                  <a:lnTo>
                    <a:pt x="967" y="416"/>
                  </a:lnTo>
                  <a:lnTo>
                    <a:pt x="985" y="398"/>
                  </a:lnTo>
                  <a:lnTo>
                    <a:pt x="1001" y="378"/>
                  </a:lnTo>
                  <a:lnTo>
                    <a:pt x="1016" y="357"/>
                  </a:lnTo>
                  <a:lnTo>
                    <a:pt x="1029" y="334"/>
                  </a:lnTo>
                  <a:lnTo>
                    <a:pt x="1029" y="334"/>
                  </a:lnTo>
                  <a:lnTo>
                    <a:pt x="1060" y="290"/>
                  </a:lnTo>
                  <a:lnTo>
                    <a:pt x="1091" y="245"/>
                  </a:lnTo>
                  <a:lnTo>
                    <a:pt x="1124" y="202"/>
                  </a:lnTo>
                  <a:lnTo>
                    <a:pt x="1156" y="160"/>
                  </a:lnTo>
                  <a:lnTo>
                    <a:pt x="1192" y="118"/>
                  </a:lnTo>
                  <a:lnTo>
                    <a:pt x="1228" y="78"/>
                  </a:lnTo>
                  <a:lnTo>
                    <a:pt x="1266" y="39"/>
                  </a:lnTo>
                  <a:lnTo>
                    <a:pt x="1305" y="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5" name="Freeform 69"/>
            <p:cNvSpPr/>
            <p:nvPr/>
          </p:nvSpPr>
          <p:spPr bwMode="auto">
            <a:xfrm>
              <a:off x="4760651" y="2563699"/>
              <a:ext cx="646588" cy="326000"/>
            </a:xfrm>
            <a:custGeom>
              <a:avLst/>
              <a:gdLst>
                <a:gd name="T0" fmla="*/ 0 w 956"/>
                <a:gd name="T1" fmla="*/ 481 h 481"/>
                <a:gd name="T2" fmla="*/ 3 w 956"/>
                <a:gd name="T3" fmla="*/ 423 h 481"/>
                <a:gd name="T4" fmla="*/ 14 w 956"/>
                <a:gd name="T5" fmla="*/ 373 h 481"/>
                <a:gd name="T6" fmla="*/ 31 w 956"/>
                <a:gd name="T7" fmla="*/ 332 h 481"/>
                <a:gd name="T8" fmla="*/ 52 w 956"/>
                <a:gd name="T9" fmla="*/ 298 h 481"/>
                <a:gd name="T10" fmla="*/ 76 w 956"/>
                <a:gd name="T11" fmla="*/ 272 h 481"/>
                <a:gd name="T12" fmla="*/ 103 w 956"/>
                <a:gd name="T13" fmla="*/ 252 h 481"/>
                <a:gd name="T14" fmla="*/ 129 w 956"/>
                <a:gd name="T15" fmla="*/ 239 h 481"/>
                <a:gd name="T16" fmla="*/ 155 w 956"/>
                <a:gd name="T17" fmla="*/ 233 h 481"/>
                <a:gd name="T18" fmla="*/ 168 w 956"/>
                <a:gd name="T19" fmla="*/ 231 h 481"/>
                <a:gd name="T20" fmla="*/ 194 w 956"/>
                <a:gd name="T21" fmla="*/ 231 h 481"/>
                <a:gd name="T22" fmla="*/ 218 w 956"/>
                <a:gd name="T23" fmla="*/ 234 h 481"/>
                <a:gd name="T24" fmla="*/ 256 w 956"/>
                <a:gd name="T25" fmla="*/ 247 h 481"/>
                <a:gd name="T26" fmla="*/ 300 w 956"/>
                <a:gd name="T27" fmla="*/ 278 h 481"/>
                <a:gd name="T28" fmla="*/ 337 w 956"/>
                <a:gd name="T29" fmla="*/ 322 h 481"/>
                <a:gd name="T30" fmla="*/ 364 w 956"/>
                <a:gd name="T31" fmla="*/ 275 h 481"/>
                <a:gd name="T32" fmla="*/ 421 w 956"/>
                <a:gd name="T33" fmla="*/ 182 h 481"/>
                <a:gd name="T34" fmla="*/ 452 w 956"/>
                <a:gd name="T35" fmla="*/ 140 h 481"/>
                <a:gd name="T36" fmla="*/ 486 w 956"/>
                <a:gd name="T37" fmla="*/ 102 h 481"/>
                <a:gd name="T38" fmla="*/ 523 w 956"/>
                <a:gd name="T39" fmla="*/ 70 h 481"/>
                <a:gd name="T40" fmla="*/ 563 w 956"/>
                <a:gd name="T41" fmla="*/ 40 h 481"/>
                <a:gd name="T42" fmla="*/ 605 w 956"/>
                <a:gd name="T43" fmla="*/ 19 h 481"/>
                <a:gd name="T44" fmla="*/ 626 w 956"/>
                <a:gd name="T45" fmla="*/ 11 h 481"/>
                <a:gd name="T46" fmla="*/ 672 w 956"/>
                <a:gd name="T47" fmla="*/ 1 h 481"/>
                <a:gd name="T48" fmla="*/ 719 w 956"/>
                <a:gd name="T49" fmla="*/ 0 h 481"/>
                <a:gd name="T50" fmla="*/ 765 w 956"/>
                <a:gd name="T51" fmla="*/ 8 h 481"/>
                <a:gd name="T52" fmla="*/ 809 w 956"/>
                <a:gd name="T53" fmla="*/ 24 h 481"/>
                <a:gd name="T54" fmla="*/ 850 w 956"/>
                <a:gd name="T55" fmla="*/ 48 h 481"/>
                <a:gd name="T56" fmla="*/ 884 w 956"/>
                <a:gd name="T57" fmla="*/ 83 h 481"/>
                <a:gd name="T58" fmla="*/ 913 w 956"/>
                <a:gd name="T59" fmla="*/ 125 h 481"/>
                <a:gd name="T60" fmla="*/ 926 w 956"/>
                <a:gd name="T61" fmla="*/ 150 h 481"/>
                <a:gd name="T62" fmla="*/ 940 w 956"/>
                <a:gd name="T63" fmla="*/ 187 h 481"/>
                <a:gd name="T64" fmla="*/ 948 w 956"/>
                <a:gd name="T65" fmla="*/ 228 h 481"/>
                <a:gd name="T66" fmla="*/ 956 w 956"/>
                <a:gd name="T67" fmla="*/ 311 h 481"/>
                <a:gd name="T68" fmla="*/ 951 w 956"/>
                <a:gd name="T69" fmla="*/ 396 h 481"/>
                <a:gd name="T70" fmla="*/ 943 w 956"/>
                <a:gd name="T71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6" h="481">
                  <a:moveTo>
                    <a:pt x="0" y="481"/>
                  </a:moveTo>
                  <a:lnTo>
                    <a:pt x="0" y="481"/>
                  </a:lnTo>
                  <a:lnTo>
                    <a:pt x="0" y="451"/>
                  </a:lnTo>
                  <a:lnTo>
                    <a:pt x="3" y="423"/>
                  </a:lnTo>
                  <a:lnTo>
                    <a:pt x="8" y="397"/>
                  </a:lnTo>
                  <a:lnTo>
                    <a:pt x="14" y="373"/>
                  </a:lnTo>
                  <a:lnTo>
                    <a:pt x="23" y="352"/>
                  </a:lnTo>
                  <a:lnTo>
                    <a:pt x="31" y="332"/>
                  </a:lnTo>
                  <a:lnTo>
                    <a:pt x="41" y="314"/>
                  </a:lnTo>
                  <a:lnTo>
                    <a:pt x="52" y="298"/>
                  </a:lnTo>
                  <a:lnTo>
                    <a:pt x="63" y="285"/>
                  </a:lnTo>
                  <a:lnTo>
                    <a:pt x="76" y="272"/>
                  </a:lnTo>
                  <a:lnTo>
                    <a:pt x="90" y="262"/>
                  </a:lnTo>
                  <a:lnTo>
                    <a:pt x="103" y="252"/>
                  </a:lnTo>
                  <a:lnTo>
                    <a:pt x="116" y="246"/>
                  </a:lnTo>
                  <a:lnTo>
                    <a:pt x="129" y="239"/>
                  </a:lnTo>
                  <a:lnTo>
                    <a:pt x="142" y="236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68" y="231"/>
                  </a:lnTo>
                  <a:lnTo>
                    <a:pt x="181" y="229"/>
                  </a:lnTo>
                  <a:lnTo>
                    <a:pt x="194" y="231"/>
                  </a:lnTo>
                  <a:lnTo>
                    <a:pt x="205" y="231"/>
                  </a:lnTo>
                  <a:lnTo>
                    <a:pt x="218" y="234"/>
                  </a:lnTo>
                  <a:lnTo>
                    <a:pt x="231" y="238"/>
                  </a:lnTo>
                  <a:lnTo>
                    <a:pt x="256" y="247"/>
                  </a:lnTo>
                  <a:lnTo>
                    <a:pt x="279" y="262"/>
                  </a:lnTo>
                  <a:lnTo>
                    <a:pt x="300" y="278"/>
                  </a:lnTo>
                  <a:lnTo>
                    <a:pt x="320" y="300"/>
                  </a:lnTo>
                  <a:lnTo>
                    <a:pt x="337" y="322"/>
                  </a:lnTo>
                  <a:lnTo>
                    <a:pt x="337" y="322"/>
                  </a:lnTo>
                  <a:lnTo>
                    <a:pt x="364" y="275"/>
                  </a:lnTo>
                  <a:lnTo>
                    <a:pt x="390" y="228"/>
                  </a:lnTo>
                  <a:lnTo>
                    <a:pt x="421" y="182"/>
                  </a:lnTo>
                  <a:lnTo>
                    <a:pt x="435" y="161"/>
                  </a:lnTo>
                  <a:lnTo>
                    <a:pt x="452" y="140"/>
                  </a:lnTo>
                  <a:lnTo>
                    <a:pt x="470" y="122"/>
                  </a:lnTo>
                  <a:lnTo>
                    <a:pt x="486" y="102"/>
                  </a:lnTo>
                  <a:lnTo>
                    <a:pt x="504" y="86"/>
                  </a:lnTo>
                  <a:lnTo>
                    <a:pt x="523" y="70"/>
                  </a:lnTo>
                  <a:lnTo>
                    <a:pt x="543" y="55"/>
                  </a:lnTo>
                  <a:lnTo>
                    <a:pt x="563" y="40"/>
                  </a:lnTo>
                  <a:lnTo>
                    <a:pt x="584" y="29"/>
                  </a:lnTo>
                  <a:lnTo>
                    <a:pt x="605" y="19"/>
                  </a:lnTo>
                  <a:lnTo>
                    <a:pt x="605" y="19"/>
                  </a:lnTo>
                  <a:lnTo>
                    <a:pt x="626" y="11"/>
                  </a:lnTo>
                  <a:lnTo>
                    <a:pt x="649" y="4"/>
                  </a:lnTo>
                  <a:lnTo>
                    <a:pt x="672" y="1"/>
                  </a:lnTo>
                  <a:lnTo>
                    <a:pt x="696" y="0"/>
                  </a:lnTo>
                  <a:lnTo>
                    <a:pt x="719" y="0"/>
                  </a:lnTo>
                  <a:lnTo>
                    <a:pt x="742" y="3"/>
                  </a:lnTo>
                  <a:lnTo>
                    <a:pt x="765" y="8"/>
                  </a:lnTo>
                  <a:lnTo>
                    <a:pt x="788" y="14"/>
                  </a:lnTo>
                  <a:lnTo>
                    <a:pt x="809" y="24"/>
                  </a:lnTo>
                  <a:lnTo>
                    <a:pt x="830" y="35"/>
                  </a:lnTo>
                  <a:lnTo>
                    <a:pt x="850" y="48"/>
                  </a:lnTo>
                  <a:lnTo>
                    <a:pt x="868" y="65"/>
                  </a:lnTo>
                  <a:lnTo>
                    <a:pt x="884" y="83"/>
                  </a:lnTo>
                  <a:lnTo>
                    <a:pt x="900" y="102"/>
                  </a:lnTo>
                  <a:lnTo>
                    <a:pt x="913" y="125"/>
                  </a:lnTo>
                  <a:lnTo>
                    <a:pt x="926" y="150"/>
                  </a:lnTo>
                  <a:lnTo>
                    <a:pt x="926" y="150"/>
                  </a:lnTo>
                  <a:lnTo>
                    <a:pt x="933" y="167"/>
                  </a:lnTo>
                  <a:lnTo>
                    <a:pt x="940" y="187"/>
                  </a:lnTo>
                  <a:lnTo>
                    <a:pt x="944" y="207"/>
                  </a:lnTo>
                  <a:lnTo>
                    <a:pt x="948" y="228"/>
                  </a:lnTo>
                  <a:lnTo>
                    <a:pt x="954" y="269"/>
                  </a:lnTo>
                  <a:lnTo>
                    <a:pt x="956" y="311"/>
                  </a:lnTo>
                  <a:lnTo>
                    <a:pt x="954" y="353"/>
                  </a:lnTo>
                  <a:lnTo>
                    <a:pt x="951" y="396"/>
                  </a:lnTo>
                  <a:lnTo>
                    <a:pt x="948" y="438"/>
                  </a:lnTo>
                  <a:lnTo>
                    <a:pt x="943" y="481"/>
                  </a:lnTo>
                  <a:lnTo>
                    <a:pt x="0" y="48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6" name="Freeform 70"/>
            <p:cNvSpPr/>
            <p:nvPr/>
          </p:nvSpPr>
          <p:spPr bwMode="auto">
            <a:xfrm>
              <a:off x="4760651" y="2563699"/>
              <a:ext cx="646588" cy="326000"/>
            </a:xfrm>
            <a:custGeom>
              <a:avLst/>
              <a:gdLst>
                <a:gd name="T0" fmla="*/ 0 w 956"/>
                <a:gd name="T1" fmla="*/ 481 h 481"/>
                <a:gd name="T2" fmla="*/ 3 w 956"/>
                <a:gd name="T3" fmla="*/ 423 h 481"/>
                <a:gd name="T4" fmla="*/ 14 w 956"/>
                <a:gd name="T5" fmla="*/ 373 h 481"/>
                <a:gd name="T6" fmla="*/ 31 w 956"/>
                <a:gd name="T7" fmla="*/ 332 h 481"/>
                <a:gd name="T8" fmla="*/ 52 w 956"/>
                <a:gd name="T9" fmla="*/ 298 h 481"/>
                <a:gd name="T10" fmla="*/ 76 w 956"/>
                <a:gd name="T11" fmla="*/ 272 h 481"/>
                <a:gd name="T12" fmla="*/ 103 w 956"/>
                <a:gd name="T13" fmla="*/ 252 h 481"/>
                <a:gd name="T14" fmla="*/ 129 w 956"/>
                <a:gd name="T15" fmla="*/ 239 h 481"/>
                <a:gd name="T16" fmla="*/ 155 w 956"/>
                <a:gd name="T17" fmla="*/ 233 h 481"/>
                <a:gd name="T18" fmla="*/ 168 w 956"/>
                <a:gd name="T19" fmla="*/ 231 h 481"/>
                <a:gd name="T20" fmla="*/ 194 w 956"/>
                <a:gd name="T21" fmla="*/ 231 h 481"/>
                <a:gd name="T22" fmla="*/ 218 w 956"/>
                <a:gd name="T23" fmla="*/ 234 h 481"/>
                <a:gd name="T24" fmla="*/ 256 w 956"/>
                <a:gd name="T25" fmla="*/ 247 h 481"/>
                <a:gd name="T26" fmla="*/ 300 w 956"/>
                <a:gd name="T27" fmla="*/ 278 h 481"/>
                <a:gd name="T28" fmla="*/ 337 w 956"/>
                <a:gd name="T29" fmla="*/ 322 h 481"/>
                <a:gd name="T30" fmla="*/ 364 w 956"/>
                <a:gd name="T31" fmla="*/ 275 h 481"/>
                <a:gd name="T32" fmla="*/ 421 w 956"/>
                <a:gd name="T33" fmla="*/ 182 h 481"/>
                <a:gd name="T34" fmla="*/ 452 w 956"/>
                <a:gd name="T35" fmla="*/ 140 h 481"/>
                <a:gd name="T36" fmla="*/ 486 w 956"/>
                <a:gd name="T37" fmla="*/ 102 h 481"/>
                <a:gd name="T38" fmla="*/ 523 w 956"/>
                <a:gd name="T39" fmla="*/ 70 h 481"/>
                <a:gd name="T40" fmla="*/ 563 w 956"/>
                <a:gd name="T41" fmla="*/ 40 h 481"/>
                <a:gd name="T42" fmla="*/ 605 w 956"/>
                <a:gd name="T43" fmla="*/ 19 h 481"/>
                <a:gd name="T44" fmla="*/ 626 w 956"/>
                <a:gd name="T45" fmla="*/ 11 h 481"/>
                <a:gd name="T46" fmla="*/ 672 w 956"/>
                <a:gd name="T47" fmla="*/ 1 h 481"/>
                <a:gd name="T48" fmla="*/ 719 w 956"/>
                <a:gd name="T49" fmla="*/ 0 h 481"/>
                <a:gd name="T50" fmla="*/ 765 w 956"/>
                <a:gd name="T51" fmla="*/ 8 h 481"/>
                <a:gd name="T52" fmla="*/ 809 w 956"/>
                <a:gd name="T53" fmla="*/ 24 h 481"/>
                <a:gd name="T54" fmla="*/ 850 w 956"/>
                <a:gd name="T55" fmla="*/ 48 h 481"/>
                <a:gd name="T56" fmla="*/ 884 w 956"/>
                <a:gd name="T57" fmla="*/ 83 h 481"/>
                <a:gd name="T58" fmla="*/ 913 w 956"/>
                <a:gd name="T59" fmla="*/ 125 h 481"/>
                <a:gd name="T60" fmla="*/ 926 w 956"/>
                <a:gd name="T61" fmla="*/ 150 h 481"/>
                <a:gd name="T62" fmla="*/ 940 w 956"/>
                <a:gd name="T63" fmla="*/ 187 h 481"/>
                <a:gd name="T64" fmla="*/ 948 w 956"/>
                <a:gd name="T65" fmla="*/ 228 h 481"/>
                <a:gd name="T66" fmla="*/ 956 w 956"/>
                <a:gd name="T67" fmla="*/ 311 h 481"/>
                <a:gd name="T68" fmla="*/ 951 w 956"/>
                <a:gd name="T69" fmla="*/ 396 h 481"/>
                <a:gd name="T70" fmla="*/ 943 w 956"/>
                <a:gd name="T71" fmla="*/ 481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6" h="481">
                  <a:moveTo>
                    <a:pt x="0" y="481"/>
                  </a:moveTo>
                  <a:lnTo>
                    <a:pt x="0" y="481"/>
                  </a:lnTo>
                  <a:lnTo>
                    <a:pt x="0" y="451"/>
                  </a:lnTo>
                  <a:lnTo>
                    <a:pt x="3" y="423"/>
                  </a:lnTo>
                  <a:lnTo>
                    <a:pt x="8" y="397"/>
                  </a:lnTo>
                  <a:lnTo>
                    <a:pt x="14" y="373"/>
                  </a:lnTo>
                  <a:lnTo>
                    <a:pt x="23" y="352"/>
                  </a:lnTo>
                  <a:lnTo>
                    <a:pt x="31" y="332"/>
                  </a:lnTo>
                  <a:lnTo>
                    <a:pt x="41" y="314"/>
                  </a:lnTo>
                  <a:lnTo>
                    <a:pt x="52" y="298"/>
                  </a:lnTo>
                  <a:lnTo>
                    <a:pt x="63" y="285"/>
                  </a:lnTo>
                  <a:lnTo>
                    <a:pt x="76" y="272"/>
                  </a:lnTo>
                  <a:lnTo>
                    <a:pt x="90" y="262"/>
                  </a:lnTo>
                  <a:lnTo>
                    <a:pt x="103" y="252"/>
                  </a:lnTo>
                  <a:lnTo>
                    <a:pt x="116" y="246"/>
                  </a:lnTo>
                  <a:lnTo>
                    <a:pt x="129" y="239"/>
                  </a:lnTo>
                  <a:lnTo>
                    <a:pt x="142" y="236"/>
                  </a:lnTo>
                  <a:lnTo>
                    <a:pt x="155" y="233"/>
                  </a:lnTo>
                  <a:lnTo>
                    <a:pt x="155" y="233"/>
                  </a:lnTo>
                  <a:lnTo>
                    <a:pt x="168" y="231"/>
                  </a:lnTo>
                  <a:lnTo>
                    <a:pt x="181" y="229"/>
                  </a:lnTo>
                  <a:lnTo>
                    <a:pt x="194" y="231"/>
                  </a:lnTo>
                  <a:lnTo>
                    <a:pt x="205" y="231"/>
                  </a:lnTo>
                  <a:lnTo>
                    <a:pt x="218" y="234"/>
                  </a:lnTo>
                  <a:lnTo>
                    <a:pt x="231" y="238"/>
                  </a:lnTo>
                  <a:lnTo>
                    <a:pt x="256" y="247"/>
                  </a:lnTo>
                  <a:lnTo>
                    <a:pt x="279" y="262"/>
                  </a:lnTo>
                  <a:lnTo>
                    <a:pt x="300" y="278"/>
                  </a:lnTo>
                  <a:lnTo>
                    <a:pt x="320" y="300"/>
                  </a:lnTo>
                  <a:lnTo>
                    <a:pt x="337" y="322"/>
                  </a:lnTo>
                  <a:lnTo>
                    <a:pt x="337" y="322"/>
                  </a:lnTo>
                  <a:lnTo>
                    <a:pt x="364" y="275"/>
                  </a:lnTo>
                  <a:lnTo>
                    <a:pt x="390" y="228"/>
                  </a:lnTo>
                  <a:lnTo>
                    <a:pt x="421" y="182"/>
                  </a:lnTo>
                  <a:lnTo>
                    <a:pt x="435" y="161"/>
                  </a:lnTo>
                  <a:lnTo>
                    <a:pt x="452" y="140"/>
                  </a:lnTo>
                  <a:lnTo>
                    <a:pt x="470" y="122"/>
                  </a:lnTo>
                  <a:lnTo>
                    <a:pt x="486" y="102"/>
                  </a:lnTo>
                  <a:lnTo>
                    <a:pt x="504" y="86"/>
                  </a:lnTo>
                  <a:lnTo>
                    <a:pt x="523" y="70"/>
                  </a:lnTo>
                  <a:lnTo>
                    <a:pt x="543" y="55"/>
                  </a:lnTo>
                  <a:lnTo>
                    <a:pt x="563" y="40"/>
                  </a:lnTo>
                  <a:lnTo>
                    <a:pt x="584" y="29"/>
                  </a:lnTo>
                  <a:lnTo>
                    <a:pt x="605" y="19"/>
                  </a:lnTo>
                  <a:lnTo>
                    <a:pt x="605" y="19"/>
                  </a:lnTo>
                  <a:lnTo>
                    <a:pt x="626" y="11"/>
                  </a:lnTo>
                  <a:lnTo>
                    <a:pt x="649" y="4"/>
                  </a:lnTo>
                  <a:lnTo>
                    <a:pt x="672" y="1"/>
                  </a:lnTo>
                  <a:lnTo>
                    <a:pt x="696" y="0"/>
                  </a:lnTo>
                  <a:lnTo>
                    <a:pt x="719" y="0"/>
                  </a:lnTo>
                  <a:lnTo>
                    <a:pt x="742" y="3"/>
                  </a:lnTo>
                  <a:lnTo>
                    <a:pt x="765" y="8"/>
                  </a:lnTo>
                  <a:lnTo>
                    <a:pt x="788" y="14"/>
                  </a:lnTo>
                  <a:lnTo>
                    <a:pt x="809" y="24"/>
                  </a:lnTo>
                  <a:lnTo>
                    <a:pt x="830" y="35"/>
                  </a:lnTo>
                  <a:lnTo>
                    <a:pt x="850" y="48"/>
                  </a:lnTo>
                  <a:lnTo>
                    <a:pt x="868" y="65"/>
                  </a:lnTo>
                  <a:lnTo>
                    <a:pt x="884" y="83"/>
                  </a:lnTo>
                  <a:lnTo>
                    <a:pt x="900" y="102"/>
                  </a:lnTo>
                  <a:lnTo>
                    <a:pt x="913" y="125"/>
                  </a:lnTo>
                  <a:lnTo>
                    <a:pt x="926" y="150"/>
                  </a:lnTo>
                  <a:lnTo>
                    <a:pt x="926" y="150"/>
                  </a:lnTo>
                  <a:lnTo>
                    <a:pt x="933" y="167"/>
                  </a:lnTo>
                  <a:lnTo>
                    <a:pt x="940" y="187"/>
                  </a:lnTo>
                  <a:lnTo>
                    <a:pt x="944" y="207"/>
                  </a:lnTo>
                  <a:lnTo>
                    <a:pt x="948" y="228"/>
                  </a:lnTo>
                  <a:lnTo>
                    <a:pt x="954" y="269"/>
                  </a:lnTo>
                  <a:lnTo>
                    <a:pt x="956" y="311"/>
                  </a:lnTo>
                  <a:lnTo>
                    <a:pt x="954" y="353"/>
                  </a:lnTo>
                  <a:lnTo>
                    <a:pt x="951" y="396"/>
                  </a:lnTo>
                  <a:lnTo>
                    <a:pt x="948" y="438"/>
                  </a:lnTo>
                  <a:lnTo>
                    <a:pt x="943" y="4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7" name="Freeform 71"/>
            <p:cNvSpPr/>
            <p:nvPr/>
          </p:nvSpPr>
          <p:spPr bwMode="auto">
            <a:xfrm>
              <a:off x="5910443" y="2690853"/>
              <a:ext cx="434216" cy="201552"/>
            </a:xfrm>
            <a:custGeom>
              <a:avLst/>
              <a:gdLst>
                <a:gd name="T0" fmla="*/ 0 w 643"/>
                <a:gd name="T1" fmla="*/ 287 h 298"/>
                <a:gd name="T2" fmla="*/ 8 w 643"/>
                <a:gd name="T3" fmla="*/ 279 h 298"/>
                <a:gd name="T4" fmla="*/ 54 w 643"/>
                <a:gd name="T5" fmla="*/ 238 h 298"/>
                <a:gd name="T6" fmla="*/ 106 w 643"/>
                <a:gd name="T7" fmla="*/ 199 h 298"/>
                <a:gd name="T8" fmla="*/ 147 w 643"/>
                <a:gd name="T9" fmla="*/ 176 h 298"/>
                <a:gd name="T10" fmla="*/ 188 w 643"/>
                <a:gd name="T11" fmla="*/ 161 h 298"/>
                <a:gd name="T12" fmla="*/ 229 w 643"/>
                <a:gd name="T13" fmla="*/ 158 h 298"/>
                <a:gd name="T14" fmla="*/ 248 w 643"/>
                <a:gd name="T15" fmla="*/ 161 h 298"/>
                <a:gd name="T16" fmla="*/ 263 w 643"/>
                <a:gd name="T17" fmla="*/ 166 h 298"/>
                <a:gd name="T18" fmla="*/ 287 w 643"/>
                <a:gd name="T19" fmla="*/ 184 h 298"/>
                <a:gd name="T20" fmla="*/ 309 w 643"/>
                <a:gd name="T21" fmla="*/ 210 h 298"/>
                <a:gd name="T22" fmla="*/ 325 w 643"/>
                <a:gd name="T23" fmla="*/ 246 h 298"/>
                <a:gd name="T24" fmla="*/ 331 w 643"/>
                <a:gd name="T25" fmla="*/ 267 h 298"/>
                <a:gd name="T26" fmla="*/ 367 w 643"/>
                <a:gd name="T27" fmla="*/ 192 h 298"/>
                <a:gd name="T28" fmla="*/ 395 w 643"/>
                <a:gd name="T29" fmla="*/ 147 h 298"/>
                <a:gd name="T30" fmla="*/ 431 w 643"/>
                <a:gd name="T31" fmla="*/ 101 h 298"/>
                <a:gd name="T32" fmla="*/ 473 w 643"/>
                <a:gd name="T33" fmla="*/ 60 h 298"/>
                <a:gd name="T34" fmla="*/ 522 w 643"/>
                <a:gd name="T35" fmla="*/ 26 h 298"/>
                <a:gd name="T36" fmla="*/ 563 w 643"/>
                <a:gd name="T37" fmla="*/ 10 h 298"/>
                <a:gd name="T38" fmla="*/ 594 w 643"/>
                <a:gd name="T39" fmla="*/ 3 h 298"/>
                <a:gd name="T40" fmla="*/ 625 w 643"/>
                <a:gd name="T41" fmla="*/ 0 h 298"/>
                <a:gd name="T42" fmla="*/ 641 w 643"/>
                <a:gd name="T43" fmla="*/ 18 h 298"/>
                <a:gd name="T44" fmla="*/ 622 w 643"/>
                <a:gd name="T45" fmla="*/ 16 h 298"/>
                <a:gd name="T46" fmla="*/ 586 w 643"/>
                <a:gd name="T47" fmla="*/ 20 h 298"/>
                <a:gd name="T48" fmla="*/ 553 w 643"/>
                <a:gd name="T49" fmla="*/ 29 h 298"/>
                <a:gd name="T50" fmla="*/ 522 w 643"/>
                <a:gd name="T51" fmla="*/ 44 h 298"/>
                <a:gd name="T52" fmla="*/ 493 w 643"/>
                <a:gd name="T53" fmla="*/ 64 h 298"/>
                <a:gd name="T54" fmla="*/ 455 w 643"/>
                <a:gd name="T55" fmla="*/ 98 h 298"/>
                <a:gd name="T56" fmla="*/ 413 w 643"/>
                <a:gd name="T57" fmla="*/ 150 h 298"/>
                <a:gd name="T58" fmla="*/ 380 w 643"/>
                <a:gd name="T59" fmla="*/ 202 h 298"/>
                <a:gd name="T60" fmla="*/ 357 w 643"/>
                <a:gd name="T61" fmla="*/ 250 h 298"/>
                <a:gd name="T62" fmla="*/ 338 w 643"/>
                <a:gd name="T63" fmla="*/ 297 h 298"/>
                <a:gd name="T64" fmla="*/ 322 w 643"/>
                <a:gd name="T65" fmla="*/ 295 h 298"/>
                <a:gd name="T66" fmla="*/ 310 w 643"/>
                <a:gd name="T67" fmla="*/ 250 h 298"/>
                <a:gd name="T68" fmla="*/ 292 w 643"/>
                <a:gd name="T69" fmla="*/ 215 h 298"/>
                <a:gd name="T70" fmla="*/ 271 w 643"/>
                <a:gd name="T71" fmla="*/ 191 h 298"/>
                <a:gd name="T72" fmla="*/ 243 w 643"/>
                <a:gd name="T73" fmla="*/ 178 h 298"/>
                <a:gd name="T74" fmla="*/ 235 w 643"/>
                <a:gd name="T75" fmla="*/ 175 h 298"/>
                <a:gd name="T76" fmla="*/ 207 w 643"/>
                <a:gd name="T77" fmla="*/ 175 h 298"/>
                <a:gd name="T78" fmla="*/ 168 w 643"/>
                <a:gd name="T79" fmla="*/ 184 h 298"/>
                <a:gd name="T80" fmla="*/ 131 w 643"/>
                <a:gd name="T81" fmla="*/ 204 h 298"/>
                <a:gd name="T82" fmla="*/ 93 w 643"/>
                <a:gd name="T83" fmla="*/ 227 h 298"/>
                <a:gd name="T84" fmla="*/ 36 w 643"/>
                <a:gd name="T85" fmla="*/ 276 h 298"/>
                <a:gd name="T86" fmla="*/ 13 w 643"/>
                <a:gd name="T8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3" h="298">
                  <a:moveTo>
                    <a:pt x="13" y="298"/>
                  </a:moveTo>
                  <a:lnTo>
                    <a:pt x="0" y="287"/>
                  </a:lnTo>
                  <a:lnTo>
                    <a:pt x="0" y="287"/>
                  </a:lnTo>
                  <a:lnTo>
                    <a:pt x="8" y="279"/>
                  </a:lnTo>
                  <a:lnTo>
                    <a:pt x="28" y="261"/>
                  </a:lnTo>
                  <a:lnTo>
                    <a:pt x="54" y="238"/>
                  </a:lnTo>
                  <a:lnTo>
                    <a:pt x="88" y="212"/>
                  </a:lnTo>
                  <a:lnTo>
                    <a:pt x="106" y="199"/>
                  </a:lnTo>
                  <a:lnTo>
                    <a:pt x="126" y="188"/>
                  </a:lnTo>
                  <a:lnTo>
                    <a:pt x="147" y="176"/>
                  </a:lnTo>
                  <a:lnTo>
                    <a:pt x="167" y="168"/>
                  </a:lnTo>
                  <a:lnTo>
                    <a:pt x="188" y="161"/>
                  </a:lnTo>
                  <a:lnTo>
                    <a:pt x="209" y="158"/>
                  </a:lnTo>
                  <a:lnTo>
                    <a:pt x="229" y="158"/>
                  </a:lnTo>
                  <a:lnTo>
                    <a:pt x="238" y="160"/>
                  </a:lnTo>
                  <a:lnTo>
                    <a:pt x="248" y="161"/>
                  </a:lnTo>
                  <a:lnTo>
                    <a:pt x="248" y="161"/>
                  </a:lnTo>
                  <a:lnTo>
                    <a:pt x="263" y="166"/>
                  </a:lnTo>
                  <a:lnTo>
                    <a:pt x="276" y="175"/>
                  </a:lnTo>
                  <a:lnTo>
                    <a:pt x="287" y="184"/>
                  </a:lnTo>
                  <a:lnTo>
                    <a:pt x="299" y="196"/>
                  </a:lnTo>
                  <a:lnTo>
                    <a:pt x="309" y="210"/>
                  </a:lnTo>
                  <a:lnTo>
                    <a:pt x="317" y="227"/>
                  </a:lnTo>
                  <a:lnTo>
                    <a:pt x="325" y="246"/>
                  </a:lnTo>
                  <a:lnTo>
                    <a:pt x="331" y="267"/>
                  </a:lnTo>
                  <a:lnTo>
                    <a:pt x="331" y="267"/>
                  </a:lnTo>
                  <a:lnTo>
                    <a:pt x="346" y="233"/>
                  </a:lnTo>
                  <a:lnTo>
                    <a:pt x="367" y="192"/>
                  </a:lnTo>
                  <a:lnTo>
                    <a:pt x="380" y="170"/>
                  </a:lnTo>
                  <a:lnTo>
                    <a:pt x="395" y="147"/>
                  </a:lnTo>
                  <a:lnTo>
                    <a:pt x="411" y="124"/>
                  </a:lnTo>
                  <a:lnTo>
                    <a:pt x="431" y="101"/>
                  </a:lnTo>
                  <a:lnTo>
                    <a:pt x="450" y="80"/>
                  </a:lnTo>
                  <a:lnTo>
                    <a:pt x="473" y="60"/>
                  </a:lnTo>
                  <a:lnTo>
                    <a:pt x="496" y="42"/>
                  </a:lnTo>
                  <a:lnTo>
                    <a:pt x="522" y="26"/>
                  </a:lnTo>
                  <a:lnTo>
                    <a:pt x="548" y="15"/>
                  </a:lnTo>
                  <a:lnTo>
                    <a:pt x="563" y="10"/>
                  </a:lnTo>
                  <a:lnTo>
                    <a:pt x="578" y="5"/>
                  </a:lnTo>
                  <a:lnTo>
                    <a:pt x="594" y="3"/>
                  </a:lnTo>
                  <a:lnTo>
                    <a:pt x="609" y="2"/>
                  </a:lnTo>
                  <a:lnTo>
                    <a:pt x="625" y="0"/>
                  </a:lnTo>
                  <a:lnTo>
                    <a:pt x="643" y="2"/>
                  </a:lnTo>
                  <a:lnTo>
                    <a:pt x="641" y="18"/>
                  </a:lnTo>
                  <a:lnTo>
                    <a:pt x="641" y="18"/>
                  </a:lnTo>
                  <a:lnTo>
                    <a:pt x="622" y="16"/>
                  </a:lnTo>
                  <a:lnTo>
                    <a:pt x="604" y="18"/>
                  </a:lnTo>
                  <a:lnTo>
                    <a:pt x="586" y="20"/>
                  </a:lnTo>
                  <a:lnTo>
                    <a:pt x="570" y="25"/>
                  </a:lnTo>
                  <a:lnTo>
                    <a:pt x="553" y="29"/>
                  </a:lnTo>
                  <a:lnTo>
                    <a:pt x="537" y="38"/>
                  </a:lnTo>
                  <a:lnTo>
                    <a:pt x="522" y="44"/>
                  </a:lnTo>
                  <a:lnTo>
                    <a:pt x="508" y="54"/>
                  </a:lnTo>
                  <a:lnTo>
                    <a:pt x="493" y="64"/>
                  </a:lnTo>
                  <a:lnTo>
                    <a:pt x="480" y="75"/>
                  </a:lnTo>
                  <a:lnTo>
                    <a:pt x="455" y="98"/>
                  </a:lnTo>
                  <a:lnTo>
                    <a:pt x="433" y="124"/>
                  </a:lnTo>
                  <a:lnTo>
                    <a:pt x="413" y="150"/>
                  </a:lnTo>
                  <a:lnTo>
                    <a:pt x="395" y="176"/>
                  </a:lnTo>
                  <a:lnTo>
                    <a:pt x="380" y="202"/>
                  </a:lnTo>
                  <a:lnTo>
                    <a:pt x="367" y="227"/>
                  </a:lnTo>
                  <a:lnTo>
                    <a:pt x="357" y="250"/>
                  </a:lnTo>
                  <a:lnTo>
                    <a:pt x="343" y="284"/>
                  </a:lnTo>
                  <a:lnTo>
                    <a:pt x="338" y="297"/>
                  </a:lnTo>
                  <a:lnTo>
                    <a:pt x="322" y="295"/>
                  </a:lnTo>
                  <a:lnTo>
                    <a:pt x="322" y="295"/>
                  </a:lnTo>
                  <a:lnTo>
                    <a:pt x="317" y="271"/>
                  </a:lnTo>
                  <a:lnTo>
                    <a:pt x="310" y="250"/>
                  </a:lnTo>
                  <a:lnTo>
                    <a:pt x="302" y="232"/>
                  </a:lnTo>
                  <a:lnTo>
                    <a:pt x="292" y="215"/>
                  </a:lnTo>
                  <a:lnTo>
                    <a:pt x="282" y="201"/>
                  </a:lnTo>
                  <a:lnTo>
                    <a:pt x="271" y="191"/>
                  </a:lnTo>
                  <a:lnTo>
                    <a:pt x="258" y="183"/>
                  </a:lnTo>
                  <a:lnTo>
                    <a:pt x="243" y="178"/>
                  </a:lnTo>
                  <a:lnTo>
                    <a:pt x="243" y="178"/>
                  </a:lnTo>
                  <a:lnTo>
                    <a:pt x="235" y="175"/>
                  </a:lnTo>
                  <a:lnTo>
                    <a:pt x="225" y="175"/>
                  </a:lnTo>
                  <a:lnTo>
                    <a:pt x="207" y="175"/>
                  </a:lnTo>
                  <a:lnTo>
                    <a:pt x="188" y="178"/>
                  </a:lnTo>
                  <a:lnTo>
                    <a:pt x="168" y="184"/>
                  </a:lnTo>
                  <a:lnTo>
                    <a:pt x="149" y="194"/>
                  </a:lnTo>
                  <a:lnTo>
                    <a:pt x="131" y="204"/>
                  </a:lnTo>
                  <a:lnTo>
                    <a:pt x="111" y="215"/>
                  </a:lnTo>
                  <a:lnTo>
                    <a:pt x="93" y="227"/>
                  </a:lnTo>
                  <a:lnTo>
                    <a:pt x="62" y="253"/>
                  </a:lnTo>
                  <a:lnTo>
                    <a:pt x="36" y="276"/>
                  </a:lnTo>
                  <a:lnTo>
                    <a:pt x="13" y="298"/>
                  </a:lnTo>
                  <a:lnTo>
                    <a:pt x="13" y="2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8" name="Rectangle 72"/>
            <p:cNvSpPr>
              <a:spLocks noChangeArrowheads="1"/>
            </p:cNvSpPr>
            <p:nvPr/>
          </p:nvSpPr>
          <p:spPr bwMode="auto">
            <a:xfrm>
              <a:off x="5334194" y="2170065"/>
              <a:ext cx="881958" cy="1000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9" name="Freeform 73"/>
            <p:cNvSpPr/>
            <p:nvPr/>
          </p:nvSpPr>
          <p:spPr bwMode="auto">
            <a:xfrm>
              <a:off x="5395066" y="2197118"/>
              <a:ext cx="47345" cy="45992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34 h 68"/>
                <a:gd name="T4" fmla="*/ 67 w 68"/>
                <a:gd name="T5" fmla="*/ 40 h 68"/>
                <a:gd name="T6" fmla="*/ 65 w 68"/>
                <a:gd name="T7" fmla="*/ 47 h 68"/>
                <a:gd name="T8" fmla="*/ 62 w 68"/>
                <a:gd name="T9" fmla="*/ 53 h 68"/>
                <a:gd name="T10" fmla="*/ 59 w 68"/>
                <a:gd name="T11" fmla="*/ 58 h 68"/>
                <a:gd name="T12" fmla="*/ 54 w 68"/>
                <a:gd name="T13" fmla="*/ 63 h 68"/>
                <a:gd name="T14" fmla="*/ 47 w 68"/>
                <a:gd name="T15" fmla="*/ 66 h 68"/>
                <a:gd name="T16" fmla="*/ 41 w 68"/>
                <a:gd name="T17" fmla="*/ 68 h 68"/>
                <a:gd name="T18" fmla="*/ 34 w 68"/>
                <a:gd name="T19" fmla="*/ 68 h 68"/>
                <a:gd name="T20" fmla="*/ 34 w 68"/>
                <a:gd name="T21" fmla="*/ 68 h 68"/>
                <a:gd name="T22" fmla="*/ 28 w 68"/>
                <a:gd name="T23" fmla="*/ 68 h 68"/>
                <a:gd name="T24" fmla="*/ 21 w 68"/>
                <a:gd name="T25" fmla="*/ 66 h 68"/>
                <a:gd name="T26" fmla="*/ 15 w 68"/>
                <a:gd name="T27" fmla="*/ 63 h 68"/>
                <a:gd name="T28" fmla="*/ 10 w 68"/>
                <a:gd name="T29" fmla="*/ 58 h 68"/>
                <a:gd name="T30" fmla="*/ 5 w 68"/>
                <a:gd name="T31" fmla="*/ 53 h 68"/>
                <a:gd name="T32" fmla="*/ 2 w 68"/>
                <a:gd name="T33" fmla="*/ 47 h 68"/>
                <a:gd name="T34" fmla="*/ 0 w 68"/>
                <a:gd name="T35" fmla="*/ 40 h 68"/>
                <a:gd name="T36" fmla="*/ 0 w 68"/>
                <a:gd name="T37" fmla="*/ 34 h 68"/>
                <a:gd name="T38" fmla="*/ 0 w 68"/>
                <a:gd name="T39" fmla="*/ 34 h 68"/>
                <a:gd name="T40" fmla="*/ 0 w 68"/>
                <a:gd name="T41" fmla="*/ 27 h 68"/>
                <a:gd name="T42" fmla="*/ 2 w 68"/>
                <a:gd name="T43" fmla="*/ 21 h 68"/>
                <a:gd name="T44" fmla="*/ 5 w 68"/>
                <a:gd name="T45" fmla="*/ 14 h 68"/>
                <a:gd name="T46" fmla="*/ 10 w 68"/>
                <a:gd name="T47" fmla="*/ 9 h 68"/>
                <a:gd name="T48" fmla="*/ 15 w 68"/>
                <a:gd name="T49" fmla="*/ 6 h 68"/>
                <a:gd name="T50" fmla="*/ 21 w 68"/>
                <a:gd name="T51" fmla="*/ 3 h 68"/>
                <a:gd name="T52" fmla="*/ 28 w 68"/>
                <a:gd name="T53" fmla="*/ 1 h 68"/>
                <a:gd name="T54" fmla="*/ 34 w 68"/>
                <a:gd name="T55" fmla="*/ 0 h 68"/>
                <a:gd name="T56" fmla="*/ 34 w 68"/>
                <a:gd name="T57" fmla="*/ 0 h 68"/>
                <a:gd name="T58" fmla="*/ 41 w 68"/>
                <a:gd name="T59" fmla="*/ 1 h 68"/>
                <a:gd name="T60" fmla="*/ 47 w 68"/>
                <a:gd name="T61" fmla="*/ 3 h 68"/>
                <a:gd name="T62" fmla="*/ 54 w 68"/>
                <a:gd name="T63" fmla="*/ 6 h 68"/>
                <a:gd name="T64" fmla="*/ 59 w 68"/>
                <a:gd name="T65" fmla="*/ 9 h 68"/>
                <a:gd name="T66" fmla="*/ 62 w 68"/>
                <a:gd name="T67" fmla="*/ 14 h 68"/>
                <a:gd name="T68" fmla="*/ 65 w 68"/>
                <a:gd name="T69" fmla="*/ 21 h 68"/>
                <a:gd name="T70" fmla="*/ 67 w 68"/>
                <a:gd name="T71" fmla="*/ 27 h 68"/>
                <a:gd name="T72" fmla="*/ 68 w 68"/>
                <a:gd name="T73" fmla="*/ 34 h 68"/>
                <a:gd name="T74" fmla="*/ 68 w 68"/>
                <a:gd name="T7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34"/>
                  </a:lnTo>
                  <a:lnTo>
                    <a:pt x="67" y="40"/>
                  </a:lnTo>
                  <a:lnTo>
                    <a:pt x="65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4" y="63"/>
                  </a:lnTo>
                  <a:lnTo>
                    <a:pt x="47" y="66"/>
                  </a:lnTo>
                  <a:lnTo>
                    <a:pt x="41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5" y="63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4" y="6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5" y="21"/>
                  </a:lnTo>
                  <a:lnTo>
                    <a:pt x="67" y="27"/>
                  </a:lnTo>
                  <a:lnTo>
                    <a:pt x="68" y="34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0" name="Freeform 74"/>
            <p:cNvSpPr/>
            <p:nvPr/>
          </p:nvSpPr>
          <p:spPr bwMode="auto">
            <a:xfrm>
              <a:off x="5470817" y="2197118"/>
              <a:ext cx="45992" cy="45992"/>
            </a:xfrm>
            <a:custGeom>
              <a:avLst/>
              <a:gdLst>
                <a:gd name="T0" fmla="*/ 68 w 68"/>
                <a:gd name="T1" fmla="*/ 34 h 68"/>
                <a:gd name="T2" fmla="*/ 68 w 68"/>
                <a:gd name="T3" fmla="*/ 34 h 68"/>
                <a:gd name="T4" fmla="*/ 68 w 68"/>
                <a:gd name="T5" fmla="*/ 40 h 68"/>
                <a:gd name="T6" fmla="*/ 67 w 68"/>
                <a:gd name="T7" fmla="*/ 47 h 68"/>
                <a:gd name="T8" fmla="*/ 63 w 68"/>
                <a:gd name="T9" fmla="*/ 53 h 68"/>
                <a:gd name="T10" fmla="*/ 59 w 68"/>
                <a:gd name="T11" fmla="*/ 58 h 68"/>
                <a:gd name="T12" fmla="*/ 54 w 68"/>
                <a:gd name="T13" fmla="*/ 63 h 68"/>
                <a:gd name="T14" fmla="*/ 49 w 68"/>
                <a:gd name="T15" fmla="*/ 66 h 68"/>
                <a:gd name="T16" fmla="*/ 42 w 68"/>
                <a:gd name="T17" fmla="*/ 68 h 68"/>
                <a:gd name="T18" fmla="*/ 34 w 68"/>
                <a:gd name="T19" fmla="*/ 68 h 68"/>
                <a:gd name="T20" fmla="*/ 34 w 68"/>
                <a:gd name="T21" fmla="*/ 68 h 68"/>
                <a:gd name="T22" fmla="*/ 28 w 68"/>
                <a:gd name="T23" fmla="*/ 68 h 68"/>
                <a:gd name="T24" fmla="*/ 21 w 68"/>
                <a:gd name="T25" fmla="*/ 66 h 68"/>
                <a:gd name="T26" fmla="*/ 16 w 68"/>
                <a:gd name="T27" fmla="*/ 63 h 68"/>
                <a:gd name="T28" fmla="*/ 10 w 68"/>
                <a:gd name="T29" fmla="*/ 58 h 68"/>
                <a:gd name="T30" fmla="*/ 6 w 68"/>
                <a:gd name="T31" fmla="*/ 53 h 68"/>
                <a:gd name="T32" fmla="*/ 3 w 68"/>
                <a:gd name="T33" fmla="*/ 47 h 68"/>
                <a:gd name="T34" fmla="*/ 1 w 68"/>
                <a:gd name="T35" fmla="*/ 40 h 68"/>
                <a:gd name="T36" fmla="*/ 0 w 68"/>
                <a:gd name="T37" fmla="*/ 34 h 68"/>
                <a:gd name="T38" fmla="*/ 0 w 68"/>
                <a:gd name="T39" fmla="*/ 34 h 68"/>
                <a:gd name="T40" fmla="*/ 1 w 68"/>
                <a:gd name="T41" fmla="*/ 27 h 68"/>
                <a:gd name="T42" fmla="*/ 3 w 68"/>
                <a:gd name="T43" fmla="*/ 21 h 68"/>
                <a:gd name="T44" fmla="*/ 6 w 68"/>
                <a:gd name="T45" fmla="*/ 14 h 68"/>
                <a:gd name="T46" fmla="*/ 10 w 68"/>
                <a:gd name="T47" fmla="*/ 9 h 68"/>
                <a:gd name="T48" fmla="*/ 16 w 68"/>
                <a:gd name="T49" fmla="*/ 6 h 68"/>
                <a:gd name="T50" fmla="*/ 21 w 68"/>
                <a:gd name="T51" fmla="*/ 3 h 68"/>
                <a:gd name="T52" fmla="*/ 28 w 68"/>
                <a:gd name="T53" fmla="*/ 1 h 68"/>
                <a:gd name="T54" fmla="*/ 34 w 68"/>
                <a:gd name="T55" fmla="*/ 0 h 68"/>
                <a:gd name="T56" fmla="*/ 34 w 68"/>
                <a:gd name="T57" fmla="*/ 0 h 68"/>
                <a:gd name="T58" fmla="*/ 42 w 68"/>
                <a:gd name="T59" fmla="*/ 1 h 68"/>
                <a:gd name="T60" fmla="*/ 49 w 68"/>
                <a:gd name="T61" fmla="*/ 3 h 68"/>
                <a:gd name="T62" fmla="*/ 54 w 68"/>
                <a:gd name="T63" fmla="*/ 6 h 68"/>
                <a:gd name="T64" fmla="*/ 59 w 68"/>
                <a:gd name="T65" fmla="*/ 9 h 68"/>
                <a:gd name="T66" fmla="*/ 63 w 68"/>
                <a:gd name="T67" fmla="*/ 14 h 68"/>
                <a:gd name="T68" fmla="*/ 67 w 68"/>
                <a:gd name="T69" fmla="*/ 21 h 68"/>
                <a:gd name="T70" fmla="*/ 68 w 68"/>
                <a:gd name="T71" fmla="*/ 27 h 68"/>
                <a:gd name="T72" fmla="*/ 68 w 68"/>
                <a:gd name="T73" fmla="*/ 34 h 68"/>
                <a:gd name="T74" fmla="*/ 68 w 68"/>
                <a:gd name="T7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lnTo>
                    <a:pt x="68" y="34"/>
                  </a:lnTo>
                  <a:lnTo>
                    <a:pt x="68" y="40"/>
                  </a:lnTo>
                  <a:lnTo>
                    <a:pt x="67" y="47"/>
                  </a:lnTo>
                  <a:lnTo>
                    <a:pt x="63" y="53"/>
                  </a:lnTo>
                  <a:lnTo>
                    <a:pt x="59" y="58"/>
                  </a:lnTo>
                  <a:lnTo>
                    <a:pt x="54" y="63"/>
                  </a:lnTo>
                  <a:lnTo>
                    <a:pt x="49" y="66"/>
                  </a:lnTo>
                  <a:lnTo>
                    <a:pt x="42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28" y="68"/>
                  </a:lnTo>
                  <a:lnTo>
                    <a:pt x="21" y="66"/>
                  </a:lnTo>
                  <a:lnTo>
                    <a:pt x="16" y="63"/>
                  </a:lnTo>
                  <a:lnTo>
                    <a:pt x="10" y="58"/>
                  </a:lnTo>
                  <a:lnTo>
                    <a:pt x="6" y="53"/>
                  </a:lnTo>
                  <a:lnTo>
                    <a:pt x="3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6" y="14"/>
                  </a:lnTo>
                  <a:lnTo>
                    <a:pt x="10" y="9"/>
                  </a:lnTo>
                  <a:lnTo>
                    <a:pt x="16" y="6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1"/>
                  </a:lnTo>
                  <a:lnTo>
                    <a:pt x="49" y="3"/>
                  </a:lnTo>
                  <a:lnTo>
                    <a:pt x="54" y="6"/>
                  </a:lnTo>
                  <a:lnTo>
                    <a:pt x="59" y="9"/>
                  </a:lnTo>
                  <a:lnTo>
                    <a:pt x="63" y="14"/>
                  </a:lnTo>
                  <a:lnTo>
                    <a:pt x="67" y="21"/>
                  </a:lnTo>
                  <a:lnTo>
                    <a:pt x="68" y="27"/>
                  </a:lnTo>
                  <a:lnTo>
                    <a:pt x="68" y="34"/>
                  </a:lnTo>
                  <a:lnTo>
                    <a:pt x="6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1" name="Freeform 75"/>
            <p:cNvSpPr/>
            <p:nvPr/>
          </p:nvSpPr>
          <p:spPr bwMode="auto">
            <a:xfrm>
              <a:off x="5546568" y="2197118"/>
              <a:ext cx="45992" cy="45992"/>
            </a:xfrm>
            <a:custGeom>
              <a:avLst/>
              <a:gdLst>
                <a:gd name="T0" fmla="*/ 69 w 69"/>
                <a:gd name="T1" fmla="*/ 34 h 68"/>
                <a:gd name="T2" fmla="*/ 69 w 69"/>
                <a:gd name="T3" fmla="*/ 34 h 68"/>
                <a:gd name="T4" fmla="*/ 69 w 69"/>
                <a:gd name="T5" fmla="*/ 40 h 68"/>
                <a:gd name="T6" fmla="*/ 66 w 69"/>
                <a:gd name="T7" fmla="*/ 47 h 68"/>
                <a:gd name="T8" fmla="*/ 62 w 69"/>
                <a:gd name="T9" fmla="*/ 53 h 68"/>
                <a:gd name="T10" fmla="*/ 59 w 69"/>
                <a:gd name="T11" fmla="*/ 58 h 68"/>
                <a:gd name="T12" fmla="*/ 54 w 69"/>
                <a:gd name="T13" fmla="*/ 63 h 68"/>
                <a:gd name="T14" fmla="*/ 48 w 69"/>
                <a:gd name="T15" fmla="*/ 66 h 68"/>
                <a:gd name="T16" fmla="*/ 41 w 69"/>
                <a:gd name="T17" fmla="*/ 68 h 68"/>
                <a:gd name="T18" fmla="*/ 35 w 69"/>
                <a:gd name="T19" fmla="*/ 68 h 68"/>
                <a:gd name="T20" fmla="*/ 35 w 69"/>
                <a:gd name="T21" fmla="*/ 68 h 68"/>
                <a:gd name="T22" fmla="*/ 28 w 69"/>
                <a:gd name="T23" fmla="*/ 68 h 68"/>
                <a:gd name="T24" fmla="*/ 22 w 69"/>
                <a:gd name="T25" fmla="*/ 66 h 68"/>
                <a:gd name="T26" fmla="*/ 15 w 69"/>
                <a:gd name="T27" fmla="*/ 63 h 68"/>
                <a:gd name="T28" fmla="*/ 10 w 69"/>
                <a:gd name="T29" fmla="*/ 58 h 68"/>
                <a:gd name="T30" fmla="*/ 5 w 69"/>
                <a:gd name="T31" fmla="*/ 53 h 68"/>
                <a:gd name="T32" fmla="*/ 2 w 69"/>
                <a:gd name="T33" fmla="*/ 47 h 68"/>
                <a:gd name="T34" fmla="*/ 0 w 69"/>
                <a:gd name="T35" fmla="*/ 40 h 68"/>
                <a:gd name="T36" fmla="*/ 0 w 69"/>
                <a:gd name="T37" fmla="*/ 34 h 68"/>
                <a:gd name="T38" fmla="*/ 0 w 69"/>
                <a:gd name="T39" fmla="*/ 34 h 68"/>
                <a:gd name="T40" fmla="*/ 0 w 69"/>
                <a:gd name="T41" fmla="*/ 27 h 68"/>
                <a:gd name="T42" fmla="*/ 2 w 69"/>
                <a:gd name="T43" fmla="*/ 21 h 68"/>
                <a:gd name="T44" fmla="*/ 5 w 69"/>
                <a:gd name="T45" fmla="*/ 14 h 68"/>
                <a:gd name="T46" fmla="*/ 10 w 69"/>
                <a:gd name="T47" fmla="*/ 9 h 68"/>
                <a:gd name="T48" fmla="*/ 15 w 69"/>
                <a:gd name="T49" fmla="*/ 6 h 68"/>
                <a:gd name="T50" fmla="*/ 22 w 69"/>
                <a:gd name="T51" fmla="*/ 3 h 68"/>
                <a:gd name="T52" fmla="*/ 28 w 69"/>
                <a:gd name="T53" fmla="*/ 1 h 68"/>
                <a:gd name="T54" fmla="*/ 35 w 69"/>
                <a:gd name="T55" fmla="*/ 0 h 68"/>
                <a:gd name="T56" fmla="*/ 35 w 69"/>
                <a:gd name="T57" fmla="*/ 0 h 68"/>
                <a:gd name="T58" fmla="*/ 41 w 69"/>
                <a:gd name="T59" fmla="*/ 1 h 68"/>
                <a:gd name="T60" fmla="*/ 48 w 69"/>
                <a:gd name="T61" fmla="*/ 3 h 68"/>
                <a:gd name="T62" fmla="*/ 54 w 69"/>
                <a:gd name="T63" fmla="*/ 6 h 68"/>
                <a:gd name="T64" fmla="*/ 59 w 69"/>
                <a:gd name="T65" fmla="*/ 9 h 68"/>
                <a:gd name="T66" fmla="*/ 62 w 69"/>
                <a:gd name="T67" fmla="*/ 14 h 68"/>
                <a:gd name="T68" fmla="*/ 66 w 69"/>
                <a:gd name="T69" fmla="*/ 21 h 68"/>
                <a:gd name="T70" fmla="*/ 69 w 69"/>
                <a:gd name="T71" fmla="*/ 27 h 68"/>
                <a:gd name="T72" fmla="*/ 69 w 69"/>
                <a:gd name="T73" fmla="*/ 34 h 68"/>
                <a:gd name="T74" fmla="*/ 69 w 69"/>
                <a:gd name="T75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9" h="68">
                  <a:moveTo>
                    <a:pt x="69" y="34"/>
                  </a:moveTo>
                  <a:lnTo>
                    <a:pt x="69" y="34"/>
                  </a:lnTo>
                  <a:lnTo>
                    <a:pt x="69" y="40"/>
                  </a:lnTo>
                  <a:lnTo>
                    <a:pt x="66" y="47"/>
                  </a:lnTo>
                  <a:lnTo>
                    <a:pt x="62" y="53"/>
                  </a:lnTo>
                  <a:lnTo>
                    <a:pt x="59" y="58"/>
                  </a:lnTo>
                  <a:lnTo>
                    <a:pt x="54" y="63"/>
                  </a:lnTo>
                  <a:lnTo>
                    <a:pt x="48" y="66"/>
                  </a:lnTo>
                  <a:lnTo>
                    <a:pt x="41" y="68"/>
                  </a:lnTo>
                  <a:lnTo>
                    <a:pt x="35" y="68"/>
                  </a:lnTo>
                  <a:lnTo>
                    <a:pt x="35" y="68"/>
                  </a:lnTo>
                  <a:lnTo>
                    <a:pt x="28" y="68"/>
                  </a:lnTo>
                  <a:lnTo>
                    <a:pt x="22" y="66"/>
                  </a:lnTo>
                  <a:lnTo>
                    <a:pt x="15" y="63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2" y="47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2" y="3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6" y="21"/>
                  </a:lnTo>
                  <a:lnTo>
                    <a:pt x="69" y="27"/>
                  </a:lnTo>
                  <a:lnTo>
                    <a:pt x="69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84" name="Rectangle: Rounded Corners 18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7655257" y="1342503"/>
            <a:ext cx="2730168" cy="4172994"/>
          </a:xfrm>
          <a:prstGeom prst="roundRect">
            <a:avLst>
              <a:gd name="adj" fmla="val 4820"/>
            </a:avLst>
          </a:prstGeom>
          <a:solidFill>
            <a:schemeClr val="bg1"/>
          </a:solidFill>
          <a:ln>
            <a:noFill/>
          </a:ln>
          <a:effectLst>
            <a:outerShdw blurRad="1066800" dist="1104900" dir="8100000" sx="80000" sy="8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188" name="Rectangle 18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8014072" y="4030714"/>
            <a:ext cx="215559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Hey, hey, hey! It's Fat Company! Now I'm </a:t>
            </a:r>
            <a:r>
              <a:rPr lang="en-US" altLang="zh-CN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gonna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 sing a song for you</a:t>
            </a:r>
          </a:p>
        </p:txBody>
      </p:sp>
      <p:sp>
        <p:nvSpPr>
          <p:cNvPr id="189" name="Rectangle 18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8014072" y="3651827"/>
            <a:ext cx="2035204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id-ID" sz="1600" b="1" dirty="0">
                <a:solidFill>
                  <a:schemeClr val="accent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Feature Three</a:t>
            </a:r>
            <a:endParaRPr lang="en-US" sz="1600" b="1" dirty="0">
              <a:solidFill>
                <a:schemeClr val="accent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90" name="Rectangle 18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8064496" y="4712602"/>
            <a:ext cx="2035204" cy="30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id-ID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cs typeface="Segoe UI Light" panose="020B0502040204020203" pitchFamily="34" charset="0"/>
                <a:sym typeface="Arial"/>
              </a:rPr>
              <a:t>Read More.....</a:t>
            </a:r>
          </a:p>
        </p:txBody>
      </p:sp>
      <p:grpSp>
        <p:nvGrpSpPr>
          <p:cNvPr id="1119" name="Group 111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057222" y="1757712"/>
            <a:ext cx="1926238" cy="1543425"/>
            <a:chOff x="8231188" y="1795463"/>
            <a:chExt cx="2260600" cy="1811337"/>
          </a:xfrm>
        </p:grpSpPr>
        <p:sp>
          <p:nvSpPr>
            <p:cNvPr id="1074" name="Freeform 81"/>
            <p:cNvSpPr>
              <a:spLocks noEditPoints="1"/>
            </p:cNvSpPr>
            <p:nvPr/>
          </p:nvSpPr>
          <p:spPr bwMode="auto">
            <a:xfrm>
              <a:off x="8410575" y="1905000"/>
              <a:ext cx="512763" cy="609600"/>
            </a:xfrm>
            <a:custGeom>
              <a:avLst/>
              <a:gdLst>
                <a:gd name="T0" fmla="*/ 0 w 646"/>
                <a:gd name="T1" fmla="*/ 142 h 768"/>
                <a:gd name="T2" fmla="*/ 453 w 646"/>
                <a:gd name="T3" fmla="*/ 7 h 768"/>
                <a:gd name="T4" fmla="*/ 498 w 646"/>
                <a:gd name="T5" fmla="*/ 222 h 768"/>
                <a:gd name="T6" fmla="*/ 554 w 646"/>
                <a:gd name="T7" fmla="*/ 216 h 768"/>
                <a:gd name="T8" fmla="*/ 601 w 646"/>
                <a:gd name="T9" fmla="*/ 225 h 768"/>
                <a:gd name="T10" fmla="*/ 618 w 646"/>
                <a:gd name="T11" fmla="*/ 236 h 768"/>
                <a:gd name="T12" fmla="*/ 636 w 646"/>
                <a:gd name="T13" fmla="*/ 259 h 768"/>
                <a:gd name="T14" fmla="*/ 646 w 646"/>
                <a:gd name="T15" fmla="*/ 291 h 768"/>
                <a:gd name="T16" fmla="*/ 646 w 646"/>
                <a:gd name="T17" fmla="*/ 323 h 768"/>
                <a:gd name="T18" fmla="*/ 630 w 646"/>
                <a:gd name="T19" fmla="*/ 373 h 768"/>
                <a:gd name="T20" fmla="*/ 599 w 646"/>
                <a:gd name="T21" fmla="*/ 408 h 768"/>
                <a:gd name="T22" fmla="*/ 560 w 646"/>
                <a:gd name="T23" fmla="*/ 431 h 768"/>
                <a:gd name="T24" fmla="*/ 498 w 646"/>
                <a:gd name="T25" fmla="*/ 452 h 768"/>
                <a:gd name="T26" fmla="*/ 371 w 646"/>
                <a:gd name="T27" fmla="*/ 670 h 768"/>
                <a:gd name="T28" fmla="*/ 356 w 646"/>
                <a:gd name="T29" fmla="*/ 651 h 768"/>
                <a:gd name="T30" fmla="*/ 329 w 646"/>
                <a:gd name="T31" fmla="*/ 608 h 768"/>
                <a:gd name="T32" fmla="*/ 305 w 646"/>
                <a:gd name="T33" fmla="*/ 590 h 768"/>
                <a:gd name="T34" fmla="*/ 273 w 646"/>
                <a:gd name="T35" fmla="*/ 587 h 768"/>
                <a:gd name="T36" fmla="*/ 250 w 646"/>
                <a:gd name="T37" fmla="*/ 596 h 768"/>
                <a:gd name="T38" fmla="*/ 226 w 646"/>
                <a:gd name="T39" fmla="*/ 622 h 768"/>
                <a:gd name="T40" fmla="*/ 202 w 646"/>
                <a:gd name="T41" fmla="*/ 678 h 768"/>
                <a:gd name="T42" fmla="*/ 189 w 646"/>
                <a:gd name="T43" fmla="*/ 723 h 768"/>
                <a:gd name="T44" fmla="*/ 46 w 646"/>
                <a:gd name="T45" fmla="*/ 751 h 768"/>
                <a:gd name="T46" fmla="*/ 183 w 646"/>
                <a:gd name="T47" fmla="*/ 698 h 768"/>
                <a:gd name="T48" fmla="*/ 202 w 646"/>
                <a:gd name="T49" fmla="*/ 637 h 768"/>
                <a:gd name="T50" fmla="*/ 228 w 646"/>
                <a:gd name="T51" fmla="*/ 596 h 768"/>
                <a:gd name="T52" fmla="*/ 258 w 646"/>
                <a:gd name="T53" fmla="*/ 576 h 768"/>
                <a:gd name="T54" fmla="*/ 281 w 646"/>
                <a:gd name="T55" fmla="*/ 572 h 768"/>
                <a:gd name="T56" fmla="*/ 308 w 646"/>
                <a:gd name="T57" fmla="*/ 576 h 768"/>
                <a:gd name="T58" fmla="*/ 339 w 646"/>
                <a:gd name="T59" fmla="*/ 596 h 768"/>
                <a:gd name="T60" fmla="*/ 368 w 646"/>
                <a:gd name="T61" fmla="*/ 640 h 768"/>
                <a:gd name="T62" fmla="*/ 483 w 646"/>
                <a:gd name="T63" fmla="*/ 445 h 768"/>
                <a:gd name="T64" fmla="*/ 496 w 646"/>
                <a:gd name="T65" fmla="*/ 436 h 768"/>
                <a:gd name="T66" fmla="*/ 551 w 646"/>
                <a:gd name="T67" fmla="*/ 420 h 768"/>
                <a:gd name="T68" fmla="*/ 581 w 646"/>
                <a:gd name="T69" fmla="*/ 404 h 768"/>
                <a:gd name="T70" fmla="*/ 617 w 646"/>
                <a:gd name="T71" fmla="*/ 367 h 768"/>
                <a:gd name="T72" fmla="*/ 631 w 646"/>
                <a:gd name="T73" fmla="*/ 322 h 768"/>
                <a:gd name="T74" fmla="*/ 630 w 646"/>
                <a:gd name="T75" fmla="*/ 283 h 768"/>
                <a:gd name="T76" fmla="*/ 618 w 646"/>
                <a:gd name="T77" fmla="*/ 259 h 768"/>
                <a:gd name="T78" fmla="*/ 602 w 646"/>
                <a:gd name="T79" fmla="*/ 243 h 768"/>
                <a:gd name="T80" fmla="*/ 583 w 646"/>
                <a:gd name="T81" fmla="*/ 235 h 768"/>
                <a:gd name="T82" fmla="*/ 540 w 646"/>
                <a:gd name="T83" fmla="*/ 230 h 768"/>
                <a:gd name="T84" fmla="*/ 482 w 646"/>
                <a:gd name="T85" fmla="*/ 241 h 768"/>
                <a:gd name="T86" fmla="*/ 438 w 646"/>
                <a:gd name="T87" fmla="*/ 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6" h="768">
                  <a:moveTo>
                    <a:pt x="41" y="768"/>
                  </a:moveTo>
                  <a:lnTo>
                    <a:pt x="32" y="760"/>
                  </a:lnTo>
                  <a:lnTo>
                    <a:pt x="0" y="142"/>
                  </a:lnTo>
                  <a:lnTo>
                    <a:pt x="4" y="135"/>
                  </a:lnTo>
                  <a:lnTo>
                    <a:pt x="443" y="0"/>
                  </a:lnTo>
                  <a:lnTo>
                    <a:pt x="453" y="7"/>
                  </a:lnTo>
                  <a:lnTo>
                    <a:pt x="472" y="228"/>
                  </a:lnTo>
                  <a:lnTo>
                    <a:pt x="472" y="228"/>
                  </a:lnTo>
                  <a:lnTo>
                    <a:pt x="498" y="222"/>
                  </a:lnTo>
                  <a:lnTo>
                    <a:pt x="514" y="219"/>
                  </a:lnTo>
                  <a:lnTo>
                    <a:pt x="533" y="216"/>
                  </a:lnTo>
                  <a:lnTo>
                    <a:pt x="554" y="216"/>
                  </a:lnTo>
                  <a:lnTo>
                    <a:pt x="573" y="217"/>
                  </a:lnTo>
                  <a:lnTo>
                    <a:pt x="593" y="222"/>
                  </a:lnTo>
                  <a:lnTo>
                    <a:pt x="601" y="225"/>
                  </a:lnTo>
                  <a:lnTo>
                    <a:pt x="610" y="230"/>
                  </a:lnTo>
                  <a:lnTo>
                    <a:pt x="610" y="230"/>
                  </a:lnTo>
                  <a:lnTo>
                    <a:pt x="618" y="236"/>
                  </a:lnTo>
                  <a:lnTo>
                    <a:pt x="625" y="243"/>
                  </a:lnTo>
                  <a:lnTo>
                    <a:pt x="631" y="251"/>
                  </a:lnTo>
                  <a:lnTo>
                    <a:pt x="636" y="259"/>
                  </a:lnTo>
                  <a:lnTo>
                    <a:pt x="639" y="269"/>
                  </a:lnTo>
                  <a:lnTo>
                    <a:pt x="642" y="280"/>
                  </a:lnTo>
                  <a:lnTo>
                    <a:pt x="646" y="291"/>
                  </a:lnTo>
                  <a:lnTo>
                    <a:pt x="646" y="302"/>
                  </a:lnTo>
                  <a:lnTo>
                    <a:pt x="646" y="302"/>
                  </a:lnTo>
                  <a:lnTo>
                    <a:pt x="646" y="323"/>
                  </a:lnTo>
                  <a:lnTo>
                    <a:pt x="642" y="341"/>
                  </a:lnTo>
                  <a:lnTo>
                    <a:pt x="638" y="357"/>
                  </a:lnTo>
                  <a:lnTo>
                    <a:pt x="630" y="373"/>
                  </a:lnTo>
                  <a:lnTo>
                    <a:pt x="622" y="386"/>
                  </a:lnTo>
                  <a:lnTo>
                    <a:pt x="610" y="397"/>
                  </a:lnTo>
                  <a:lnTo>
                    <a:pt x="599" y="408"/>
                  </a:lnTo>
                  <a:lnTo>
                    <a:pt x="586" y="416"/>
                  </a:lnTo>
                  <a:lnTo>
                    <a:pt x="573" y="424"/>
                  </a:lnTo>
                  <a:lnTo>
                    <a:pt x="560" y="431"/>
                  </a:lnTo>
                  <a:lnTo>
                    <a:pt x="535" y="441"/>
                  </a:lnTo>
                  <a:lnTo>
                    <a:pt x="514" y="447"/>
                  </a:lnTo>
                  <a:lnTo>
                    <a:pt x="498" y="452"/>
                  </a:lnTo>
                  <a:lnTo>
                    <a:pt x="511" y="619"/>
                  </a:lnTo>
                  <a:lnTo>
                    <a:pt x="506" y="625"/>
                  </a:lnTo>
                  <a:lnTo>
                    <a:pt x="371" y="670"/>
                  </a:lnTo>
                  <a:lnTo>
                    <a:pt x="361" y="666"/>
                  </a:lnTo>
                  <a:lnTo>
                    <a:pt x="361" y="666"/>
                  </a:lnTo>
                  <a:lnTo>
                    <a:pt x="356" y="651"/>
                  </a:lnTo>
                  <a:lnTo>
                    <a:pt x="350" y="638"/>
                  </a:lnTo>
                  <a:lnTo>
                    <a:pt x="340" y="622"/>
                  </a:lnTo>
                  <a:lnTo>
                    <a:pt x="329" y="608"/>
                  </a:lnTo>
                  <a:lnTo>
                    <a:pt x="321" y="600"/>
                  </a:lnTo>
                  <a:lnTo>
                    <a:pt x="313" y="595"/>
                  </a:lnTo>
                  <a:lnTo>
                    <a:pt x="305" y="590"/>
                  </a:lnTo>
                  <a:lnTo>
                    <a:pt x="295" y="587"/>
                  </a:lnTo>
                  <a:lnTo>
                    <a:pt x="284" y="587"/>
                  </a:lnTo>
                  <a:lnTo>
                    <a:pt x="273" y="587"/>
                  </a:lnTo>
                  <a:lnTo>
                    <a:pt x="273" y="587"/>
                  </a:lnTo>
                  <a:lnTo>
                    <a:pt x="262" y="592"/>
                  </a:lnTo>
                  <a:lnTo>
                    <a:pt x="250" y="596"/>
                  </a:lnTo>
                  <a:lnTo>
                    <a:pt x="242" y="604"/>
                  </a:lnTo>
                  <a:lnTo>
                    <a:pt x="233" y="612"/>
                  </a:lnTo>
                  <a:lnTo>
                    <a:pt x="226" y="622"/>
                  </a:lnTo>
                  <a:lnTo>
                    <a:pt x="220" y="633"/>
                  </a:lnTo>
                  <a:lnTo>
                    <a:pt x="210" y="656"/>
                  </a:lnTo>
                  <a:lnTo>
                    <a:pt x="202" y="678"/>
                  </a:lnTo>
                  <a:lnTo>
                    <a:pt x="199" y="698"/>
                  </a:lnTo>
                  <a:lnTo>
                    <a:pt x="196" y="717"/>
                  </a:lnTo>
                  <a:lnTo>
                    <a:pt x="189" y="723"/>
                  </a:lnTo>
                  <a:lnTo>
                    <a:pt x="41" y="768"/>
                  </a:lnTo>
                  <a:close/>
                  <a:moveTo>
                    <a:pt x="16" y="148"/>
                  </a:moveTo>
                  <a:lnTo>
                    <a:pt x="46" y="751"/>
                  </a:lnTo>
                  <a:lnTo>
                    <a:pt x="181" y="711"/>
                  </a:lnTo>
                  <a:lnTo>
                    <a:pt x="181" y="711"/>
                  </a:lnTo>
                  <a:lnTo>
                    <a:pt x="183" y="698"/>
                  </a:lnTo>
                  <a:lnTo>
                    <a:pt x="186" y="680"/>
                  </a:lnTo>
                  <a:lnTo>
                    <a:pt x="192" y="659"/>
                  </a:lnTo>
                  <a:lnTo>
                    <a:pt x="202" y="637"/>
                  </a:lnTo>
                  <a:lnTo>
                    <a:pt x="213" y="616"/>
                  </a:lnTo>
                  <a:lnTo>
                    <a:pt x="220" y="606"/>
                  </a:lnTo>
                  <a:lnTo>
                    <a:pt x="228" y="596"/>
                  </a:lnTo>
                  <a:lnTo>
                    <a:pt x="237" y="588"/>
                  </a:lnTo>
                  <a:lnTo>
                    <a:pt x="247" y="582"/>
                  </a:lnTo>
                  <a:lnTo>
                    <a:pt x="258" y="576"/>
                  </a:lnTo>
                  <a:lnTo>
                    <a:pt x="270" y="572"/>
                  </a:lnTo>
                  <a:lnTo>
                    <a:pt x="270" y="572"/>
                  </a:lnTo>
                  <a:lnTo>
                    <a:pt x="281" y="572"/>
                  </a:lnTo>
                  <a:lnTo>
                    <a:pt x="290" y="572"/>
                  </a:lnTo>
                  <a:lnTo>
                    <a:pt x="300" y="574"/>
                  </a:lnTo>
                  <a:lnTo>
                    <a:pt x="308" y="576"/>
                  </a:lnTo>
                  <a:lnTo>
                    <a:pt x="316" y="580"/>
                  </a:lnTo>
                  <a:lnTo>
                    <a:pt x="324" y="585"/>
                  </a:lnTo>
                  <a:lnTo>
                    <a:pt x="339" y="596"/>
                  </a:lnTo>
                  <a:lnTo>
                    <a:pt x="350" y="609"/>
                  </a:lnTo>
                  <a:lnTo>
                    <a:pt x="360" y="625"/>
                  </a:lnTo>
                  <a:lnTo>
                    <a:pt x="368" y="640"/>
                  </a:lnTo>
                  <a:lnTo>
                    <a:pt x="372" y="654"/>
                  </a:lnTo>
                  <a:lnTo>
                    <a:pt x="496" y="614"/>
                  </a:lnTo>
                  <a:lnTo>
                    <a:pt x="483" y="445"/>
                  </a:lnTo>
                  <a:lnTo>
                    <a:pt x="490" y="437"/>
                  </a:lnTo>
                  <a:lnTo>
                    <a:pt x="490" y="437"/>
                  </a:lnTo>
                  <a:lnTo>
                    <a:pt x="496" y="436"/>
                  </a:lnTo>
                  <a:lnTo>
                    <a:pt x="514" y="433"/>
                  </a:lnTo>
                  <a:lnTo>
                    <a:pt x="538" y="424"/>
                  </a:lnTo>
                  <a:lnTo>
                    <a:pt x="551" y="420"/>
                  </a:lnTo>
                  <a:lnTo>
                    <a:pt x="564" y="413"/>
                  </a:lnTo>
                  <a:lnTo>
                    <a:pt x="564" y="413"/>
                  </a:lnTo>
                  <a:lnTo>
                    <a:pt x="581" y="404"/>
                  </a:lnTo>
                  <a:lnTo>
                    <a:pt x="594" y="392"/>
                  </a:lnTo>
                  <a:lnTo>
                    <a:pt x="607" y="379"/>
                  </a:lnTo>
                  <a:lnTo>
                    <a:pt x="617" y="367"/>
                  </a:lnTo>
                  <a:lnTo>
                    <a:pt x="623" y="352"/>
                  </a:lnTo>
                  <a:lnTo>
                    <a:pt x="628" y="338"/>
                  </a:lnTo>
                  <a:lnTo>
                    <a:pt x="631" y="322"/>
                  </a:lnTo>
                  <a:lnTo>
                    <a:pt x="631" y="304"/>
                  </a:lnTo>
                  <a:lnTo>
                    <a:pt x="631" y="304"/>
                  </a:lnTo>
                  <a:lnTo>
                    <a:pt x="630" y="283"/>
                  </a:lnTo>
                  <a:lnTo>
                    <a:pt x="626" y="275"/>
                  </a:lnTo>
                  <a:lnTo>
                    <a:pt x="623" y="267"/>
                  </a:lnTo>
                  <a:lnTo>
                    <a:pt x="618" y="259"/>
                  </a:lnTo>
                  <a:lnTo>
                    <a:pt x="613" y="253"/>
                  </a:lnTo>
                  <a:lnTo>
                    <a:pt x="609" y="248"/>
                  </a:lnTo>
                  <a:lnTo>
                    <a:pt x="602" y="243"/>
                  </a:lnTo>
                  <a:lnTo>
                    <a:pt x="602" y="243"/>
                  </a:lnTo>
                  <a:lnTo>
                    <a:pt x="593" y="238"/>
                  </a:lnTo>
                  <a:lnTo>
                    <a:pt x="583" y="235"/>
                  </a:lnTo>
                  <a:lnTo>
                    <a:pt x="572" y="232"/>
                  </a:lnTo>
                  <a:lnTo>
                    <a:pt x="560" y="230"/>
                  </a:lnTo>
                  <a:lnTo>
                    <a:pt x="540" y="230"/>
                  </a:lnTo>
                  <a:lnTo>
                    <a:pt x="517" y="233"/>
                  </a:lnTo>
                  <a:lnTo>
                    <a:pt x="498" y="236"/>
                  </a:lnTo>
                  <a:lnTo>
                    <a:pt x="482" y="241"/>
                  </a:lnTo>
                  <a:lnTo>
                    <a:pt x="467" y="246"/>
                  </a:lnTo>
                  <a:lnTo>
                    <a:pt x="458" y="240"/>
                  </a:lnTo>
                  <a:lnTo>
                    <a:pt x="438" y="16"/>
                  </a:lnTo>
                  <a:lnTo>
                    <a:pt x="16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5" name="Freeform 82"/>
            <p:cNvSpPr/>
            <p:nvPr/>
          </p:nvSpPr>
          <p:spPr bwMode="auto">
            <a:xfrm>
              <a:off x="9264650" y="2368550"/>
              <a:ext cx="341313" cy="457200"/>
            </a:xfrm>
            <a:custGeom>
              <a:avLst/>
              <a:gdLst>
                <a:gd name="T0" fmla="*/ 0 w 429"/>
                <a:gd name="T1" fmla="*/ 576 h 576"/>
                <a:gd name="T2" fmla="*/ 429 w 429"/>
                <a:gd name="T3" fmla="*/ 546 h 576"/>
                <a:gd name="T4" fmla="*/ 302 w 429"/>
                <a:gd name="T5" fmla="*/ 0 h 576"/>
                <a:gd name="T6" fmla="*/ 5 w 429"/>
                <a:gd name="T7" fmla="*/ 20 h 576"/>
                <a:gd name="T8" fmla="*/ 5 w 429"/>
                <a:gd name="T9" fmla="*/ 86 h 576"/>
                <a:gd name="T10" fmla="*/ 4 w 429"/>
                <a:gd name="T11" fmla="*/ 287 h 576"/>
                <a:gd name="T12" fmla="*/ 0 w 429"/>
                <a:gd name="T13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" h="576">
                  <a:moveTo>
                    <a:pt x="0" y="576"/>
                  </a:moveTo>
                  <a:lnTo>
                    <a:pt x="429" y="546"/>
                  </a:lnTo>
                  <a:lnTo>
                    <a:pt x="302" y="0"/>
                  </a:lnTo>
                  <a:lnTo>
                    <a:pt x="5" y="20"/>
                  </a:lnTo>
                  <a:lnTo>
                    <a:pt x="5" y="86"/>
                  </a:lnTo>
                  <a:lnTo>
                    <a:pt x="4" y="287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F8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6" name="Freeform 83"/>
            <p:cNvSpPr/>
            <p:nvPr/>
          </p:nvSpPr>
          <p:spPr bwMode="auto">
            <a:xfrm>
              <a:off x="9267825" y="2436813"/>
              <a:ext cx="215900" cy="160337"/>
            </a:xfrm>
            <a:custGeom>
              <a:avLst/>
              <a:gdLst>
                <a:gd name="T0" fmla="*/ 0 w 273"/>
                <a:gd name="T1" fmla="*/ 201 h 201"/>
                <a:gd name="T2" fmla="*/ 0 w 273"/>
                <a:gd name="T3" fmla="*/ 201 h 201"/>
                <a:gd name="T4" fmla="*/ 30 w 273"/>
                <a:gd name="T5" fmla="*/ 198 h 201"/>
                <a:gd name="T6" fmla="*/ 62 w 273"/>
                <a:gd name="T7" fmla="*/ 192 h 201"/>
                <a:gd name="T8" fmla="*/ 93 w 273"/>
                <a:gd name="T9" fmla="*/ 182 h 201"/>
                <a:gd name="T10" fmla="*/ 122 w 273"/>
                <a:gd name="T11" fmla="*/ 169 h 201"/>
                <a:gd name="T12" fmla="*/ 122 w 273"/>
                <a:gd name="T13" fmla="*/ 169 h 201"/>
                <a:gd name="T14" fmla="*/ 146 w 273"/>
                <a:gd name="T15" fmla="*/ 156 h 201"/>
                <a:gd name="T16" fmla="*/ 168 w 273"/>
                <a:gd name="T17" fmla="*/ 143 h 201"/>
                <a:gd name="T18" fmla="*/ 189 w 273"/>
                <a:gd name="T19" fmla="*/ 127 h 201"/>
                <a:gd name="T20" fmla="*/ 208 w 273"/>
                <a:gd name="T21" fmla="*/ 110 h 201"/>
                <a:gd name="T22" fmla="*/ 228 w 273"/>
                <a:gd name="T23" fmla="*/ 90 h 201"/>
                <a:gd name="T24" fmla="*/ 244 w 273"/>
                <a:gd name="T25" fmla="*/ 71 h 201"/>
                <a:gd name="T26" fmla="*/ 260 w 273"/>
                <a:gd name="T27" fmla="*/ 49 h 201"/>
                <a:gd name="T28" fmla="*/ 273 w 273"/>
                <a:gd name="T29" fmla="*/ 26 h 201"/>
                <a:gd name="T30" fmla="*/ 273 w 273"/>
                <a:gd name="T31" fmla="*/ 26 h 201"/>
                <a:gd name="T32" fmla="*/ 143 w 273"/>
                <a:gd name="T33" fmla="*/ 13 h 201"/>
                <a:gd name="T34" fmla="*/ 11 w 273"/>
                <a:gd name="T35" fmla="*/ 0 h 201"/>
                <a:gd name="T36" fmla="*/ 11 w 273"/>
                <a:gd name="T37" fmla="*/ 0 h 201"/>
                <a:gd name="T38" fmla="*/ 1 w 273"/>
                <a:gd name="T39" fmla="*/ 0 h 201"/>
                <a:gd name="T40" fmla="*/ 0 w 273"/>
                <a:gd name="T41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3" h="201">
                  <a:moveTo>
                    <a:pt x="0" y="201"/>
                  </a:moveTo>
                  <a:lnTo>
                    <a:pt x="0" y="201"/>
                  </a:lnTo>
                  <a:lnTo>
                    <a:pt x="30" y="198"/>
                  </a:lnTo>
                  <a:lnTo>
                    <a:pt x="62" y="192"/>
                  </a:lnTo>
                  <a:lnTo>
                    <a:pt x="93" y="182"/>
                  </a:lnTo>
                  <a:lnTo>
                    <a:pt x="122" y="169"/>
                  </a:lnTo>
                  <a:lnTo>
                    <a:pt x="122" y="169"/>
                  </a:lnTo>
                  <a:lnTo>
                    <a:pt x="146" y="156"/>
                  </a:lnTo>
                  <a:lnTo>
                    <a:pt x="168" y="143"/>
                  </a:lnTo>
                  <a:lnTo>
                    <a:pt x="189" y="127"/>
                  </a:lnTo>
                  <a:lnTo>
                    <a:pt x="208" y="110"/>
                  </a:lnTo>
                  <a:lnTo>
                    <a:pt x="228" y="90"/>
                  </a:lnTo>
                  <a:lnTo>
                    <a:pt x="244" y="71"/>
                  </a:lnTo>
                  <a:lnTo>
                    <a:pt x="260" y="49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143" y="1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8" name="Freeform 84"/>
            <p:cNvSpPr/>
            <p:nvPr/>
          </p:nvSpPr>
          <p:spPr bwMode="auto">
            <a:xfrm>
              <a:off x="9074150" y="1836738"/>
              <a:ext cx="688975" cy="679450"/>
            </a:xfrm>
            <a:custGeom>
              <a:avLst/>
              <a:gdLst>
                <a:gd name="T0" fmla="*/ 866 w 868"/>
                <a:gd name="T1" fmla="*/ 491 h 857"/>
                <a:gd name="T2" fmla="*/ 847 w 868"/>
                <a:gd name="T3" fmla="*/ 534 h 857"/>
                <a:gd name="T4" fmla="*/ 813 w 868"/>
                <a:gd name="T5" fmla="*/ 566 h 857"/>
                <a:gd name="T6" fmla="*/ 784 w 868"/>
                <a:gd name="T7" fmla="*/ 579 h 857"/>
                <a:gd name="T8" fmla="*/ 733 w 868"/>
                <a:gd name="T9" fmla="*/ 584 h 857"/>
                <a:gd name="T10" fmla="*/ 684 w 868"/>
                <a:gd name="T11" fmla="*/ 571 h 857"/>
                <a:gd name="T12" fmla="*/ 665 w 868"/>
                <a:gd name="T13" fmla="*/ 592 h 857"/>
                <a:gd name="T14" fmla="*/ 635 w 868"/>
                <a:gd name="T15" fmla="*/ 672 h 857"/>
                <a:gd name="T16" fmla="*/ 583 w 868"/>
                <a:gd name="T17" fmla="*/ 744 h 857"/>
                <a:gd name="T18" fmla="*/ 548 w 868"/>
                <a:gd name="T19" fmla="*/ 778 h 857"/>
                <a:gd name="T20" fmla="*/ 498 w 868"/>
                <a:gd name="T21" fmla="*/ 814 h 857"/>
                <a:gd name="T22" fmla="*/ 496 w 868"/>
                <a:gd name="T23" fmla="*/ 814 h 857"/>
                <a:gd name="T24" fmla="*/ 405 w 868"/>
                <a:gd name="T25" fmla="*/ 849 h 857"/>
                <a:gd name="T26" fmla="*/ 308 w 868"/>
                <a:gd name="T27" fmla="*/ 855 h 857"/>
                <a:gd name="T28" fmla="*/ 244 w 868"/>
                <a:gd name="T29" fmla="*/ 844 h 857"/>
                <a:gd name="T30" fmla="*/ 194 w 868"/>
                <a:gd name="T31" fmla="*/ 828 h 857"/>
                <a:gd name="T32" fmla="*/ 145 w 868"/>
                <a:gd name="T33" fmla="*/ 799 h 857"/>
                <a:gd name="T34" fmla="*/ 98 w 868"/>
                <a:gd name="T35" fmla="*/ 761 h 857"/>
                <a:gd name="T36" fmla="*/ 61 w 868"/>
                <a:gd name="T37" fmla="*/ 716 h 857"/>
                <a:gd name="T38" fmla="*/ 30 w 868"/>
                <a:gd name="T39" fmla="*/ 664 h 857"/>
                <a:gd name="T40" fmla="*/ 11 w 868"/>
                <a:gd name="T41" fmla="*/ 609 h 857"/>
                <a:gd name="T42" fmla="*/ 1 w 868"/>
                <a:gd name="T43" fmla="*/ 560 h 857"/>
                <a:gd name="T44" fmla="*/ 3 w 868"/>
                <a:gd name="T45" fmla="*/ 466 h 857"/>
                <a:gd name="T46" fmla="*/ 24 w 868"/>
                <a:gd name="T47" fmla="*/ 343 h 857"/>
                <a:gd name="T48" fmla="*/ 46 w 868"/>
                <a:gd name="T49" fmla="*/ 253 h 857"/>
                <a:gd name="T50" fmla="*/ 80 w 868"/>
                <a:gd name="T51" fmla="*/ 166 h 857"/>
                <a:gd name="T52" fmla="*/ 85 w 868"/>
                <a:gd name="T53" fmla="*/ 158 h 857"/>
                <a:gd name="T54" fmla="*/ 104 w 868"/>
                <a:gd name="T55" fmla="*/ 126 h 857"/>
                <a:gd name="T56" fmla="*/ 128 w 868"/>
                <a:gd name="T57" fmla="*/ 95 h 857"/>
                <a:gd name="T58" fmla="*/ 170 w 868"/>
                <a:gd name="T59" fmla="*/ 58 h 857"/>
                <a:gd name="T60" fmla="*/ 244 w 868"/>
                <a:gd name="T61" fmla="*/ 20 h 857"/>
                <a:gd name="T62" fmla="*/ 326 w 868"/>
                <a:gd name="T63" fmla="*/ 2 h 857"/>
                <a:gd name="T64" fmla="*/ 366 w 868"/>
                <a:gd name="T65" fmla="*/ 0 h 857"/>
                <a:gd name="T66" fmla="*/ 432 w 868"/>
                <a:gd name="T67" fmla="*/ 12 h 857"/>
                <a:gd name="T68" fmla="*/ 524 w 868"/>
                <a:gd name="T69" fmla="*/ 52 h 857"/>
                <a:gd name="T70" fmla="*/ 601 w 868"/>
                <a:gd name="T71" fmla="*/ 118 h 857"/>
                <a:gd name="T72" fmla="*/ 639 w 868"/>
                <a:gd name="T73" fmla="*/ 172 h 857"/>
                <a:gd name="T74" fmla="*/ 680 w 868"/>
                <a:gd name="T75" fmla="*/ 266 h 857"/>
                <a:gd name="T76" fmla="*/ 696 w 868"/>
                <a:gd name="T77" fmla="*/ 365 h 857"/>
                <a:gd name="T78" fmla="*/ 725 w 868"/>
                <a:gd name="T79" fmla="*/ 354 h 857"/>
                <a:gd name="T80" fmla="*/ 771 w 868"/>
                <a:gd name="T81" fmla="*/ 352 h 857"/>
                <a:gd name="T82" fmla="*/ 815 w 868"/>
                <a:gd name="T83" fmla="*/ 368 h 857"/>
                <a:gd name="T84" fmla="*/ 823 w 868"/>
                <a:gd name="T85" fmla="*/ 373 h 857"/>
                <a:gd name="T86" fmla="*/ 852 w 868"/>
                <a:gd name="T87" fmla="*/ 405 h 857"/>
                <a:gd name="T88" fmla="*/ 866 w 868"/>
                <a:gd name="T89" fmla="*/ 447 h 857"/>
                <a:gd name="T90" fmla="*/ 868 w 868"/>
                <a:gd name="T91" fmla="*/ 476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8" h="857">
                  <a:moveTo>
                    <a:pt x="868" y="476"/>
                  </a:moveTo>
                  <a:lnTo>
                    <a:pt x="868" y="476"/>
                  </a:lnTo>
                  <a:lnTo>
                    <a:pt x="866" y="491"/>
                  </a:lnTo>
                  <a:lnTo>
                    <a:pt x="861" y="507"/>
                  </a:lnTo>
                  <a:lnTo>
                    <a:pt x="855" y="521"/>
                  </a:lnTo>
                  <a:lnTo>
                    <a:pt x="847" y="534"/>
                  </a:lnTo>
                  <a:lnTo>
                    <a:pt x="837" y="547"/>
                  </a:lnTo>
                  <a:lnTo>
                    <a:pt x="826" y="556"/>
                  </a:lnTo>
                  <a:lnTo>
                    <a:pt x="813" y="566"/>
                  </a:lnTo>
                  <a:lnTo>
                    <a:pt x="799" y="574"/>
                  </a:lnTo>
                  <a:lnTo>
                    <a:pt x="799" y="574"/>
                  </a:lnTo>
                  <a:lnTo>
                    <a:pt x="784" y="579"/>
                  </a:lnTo>
                  <a:lnTo>
                    <a:pt x="768" y="582"/>
                  </a:lnTo>
                  <a:lnTo>
                    <a:pt x="750" y="584"/>
                  </a:lnTo>
                  <a:lnTo>
                    <a:pt x="733" y="584"/>
                  </a:lnTo>
                  <a:lnTo>
                    <a:pt x="715" y="582"/>
                  </a:lnTo>
                  <a:lnTo>
                    <a:pt x="699" y="577"/>
                  </a:lnTo>
                  <a:lnTo>
                    <a:pt x="684" y="571"/>
                  </a:lnTo>
                  <a:lnTo>
                    <a:pt x="670" y="563"/>
                  </a:lnTo>
                  <a:lnTo>
                    <a:pt x="670" y="563"/>
                  </a:lnTo>
                  <a:lnTo>
                    <a:pt x="665" y="592"/>
                  </a:lnTo>
                  <a:lnTo>
                    <a:pt x="657" y="619"/>
                  </a:lnTo>
                  <a:lnTo>
                    <a:pt x="646" y="646"/>
                  </a:lnTo>
                  <a:lnTo>
                    <a:pt x="635" y="672"/>
                  </a:lnTo>
                  <a:lnTo>
                    <a:pt x="619" y="698"/>
                  </a:lnTo>
                  <a:lnTo>
                    <a:pt x="603" y="722"/>
                  </a:lnTo>
                  <a:lnTo>
                    <a:pt x="583" y="744"/>
                  </a:lnTo>
                  <a:lnTo>
                    <a:pt x="564" y="765"/>
                  </a:lnTo>
                  <a:lnTo>
                    <a:pt x="564" y="765"/>
                  </a:lnTo>
                  <a:lnTo>
                    <a:pt x="548" y="778"/>
                  </a:lnTo>
                  <a:lnTo>
                    <a:pt x="532" y="791"/>
                  </a:lnTo>
                  <a:lnTo>
                    <a:pt x="516" y="802"/>
                  </a:lnTo>
                  <a:lnTo>
                    <a:pt x="498" y="814"/>
                  </a:lnTo>
                  <a:lnTo>
                    <a:pt x="498" y="814"/>
                  </a:lnTo>
                  <a:lnTo>
                    <a:pt x="496" y="814"/>
                  </a:lnTo>
                  <a:lnTo>
                    <a:pt x="496" y="814"/>
                  </a:lnTo>
                  <a:lnTo>
                    <a:pt x="468" y="828"/>
                  </a:lnTo>
                  <a:lnTo>
                    <a:pt x="437" y="841"/>
                  </a:lnTo>
                  <a:lnTo>
                    <a:pt x="405" y="849"/>
                  </a:lnTo>
                  <a:lnTo>
                    <a:pt x="373" y="854"/>
                  </a:lnTo>
                  <a:lnTo>
                    <a:pt x="341" y="857"/>
                  </a:lnTo>
                  <a:lnTo>
                    <a:pt x="308" y="855"/>
                  </a:lnTo>
                  <a:lnTo>
                    <a:pt x="275" y="852"/>
                  </a:lnTo>
                  <a:lnTo>
                    <a:pt x="244" y="844"/>
                  </a:lnTo>
                  <a:lnTo>
                    <a:pt x="244" y="844"/>
                  </a:lnTo>
                  <a:lnTo>
                    <a:pt x="218" y="838"/>
                  </a:lnTo>
                  <a:lnTo>
                    <a:pt x="194" y="828"/>
                  </a:lnTo>
                  <a:lnTo>
                    <a:pt x="194" y="828"/>
                  </a:lnTo>
                  <a:lnTo>
                    <a:pt x="177" y="818"/>
                  </a:lnTo>
                  <a:lnTo>
                    <a:pt x="161" y="809"/>
                  </a:lnTo>
                  <a:lnTo>
                    <a:pt x="145" y="799"/>
                  </a:lnTo>
                  <a:lnTo>
                    <a:pt x="128" y="786"/>
                  </a:lnTo>
                  <a:lnTo>
                    <a:pt x="112" y="775"/>
                  </a:lnTo>
                  <a:lnTo>
                    <a:pt x="98" y="761"/>
                  </a:lnTo>
                  <a:lnTo>
                    <a:pt x="85" y="746"/>
                  </a:lnTo>
                  <a:lnTo>
                    <a:pt x="72" y="732"/>
                  </a:lnTo>
                  <a:lnTo>
                    <a:pt x="61" y="716"/>
                  </a:lnTo>
                  <a:lnTo>
                    <a:pt x="50" y="699"/>
                  </a:lnTo>
                  <a:lnTo>
                    <a:pt x="40" y="682"/>
                  </a:lnTo>
                  <a:lnTo>
                    <a:pt x="30" y="664"/>
                  </a:lnTo>
                  <a:lnTo>
                    <a:pt x="22" y="646"/>
                  </a:lnTo>
                  <a:lnTo>
                    <a:pt x="16" y="629"/>
                  </a:lnTo>
                  <a:lnTo>
                    <a:pt x="11" y="609"/>
                  </a:lnTo>
                  <a:lnTo>
                    <a:pt x="6" y="590"/>
                  </a:lnTo>
                  <a:lnTo>
                    <a:pt x="6" y="590"/>
                  </a:lnTo>
                  <a:lnTo>
                    <a:pt x="1" y="560"/>
                  </a:lnTo>
                  <a:lnTo>
                    <a:pt x="0" y="529"/>
                  </a:lnTo>
                  <a:lnTo>
                    <a:pt x="0" y="497"/>
                  </a:lnTo>
                  <a:lnTo>
                    <a:pt x="3" y="466"/>
                  </a:lnTo>
                  <a:lnTo>
                    <a:pt x="6" y="436"/>
                  </a:lnTo>
                  <a:lnTo>
                    <a:pt x="11" y="405"/>
                  </a:lnTo>
                  <a:lnTo>
                    <a:pt x="24" y="343"/>
                  </a:lnTo>
                  <a:lnTo>
                    <a:pt x="24" y="343"/>
                  </a:lnTo>
                  <a:lnTo>
                    <a:pt x="34" y="298"/>
                  </a:lnTo>
                  <a:lnTo>
                    <a:pt x="46" y="253"/>
                  </a:lnTo>
                  <a:lnTo>
                    <a:pt x="63" y="208"/>
                  </a:lnTo>
                  <a:lnTo>
                    <a:pt x="71" y="187"/>
                  </a:lnTo>
                  <a:lnTo>
                    <a:pt x="80" y="166"/>
                  </a:lnTo>
                  <a:lnTo>
                    <a:pt x="80" y="166"/>
                  </a:lnTo>
                  <a:lnTo>
                    <a:pt x="85" y="158"/>
                  </a:lnTo>
                  <a:lnTo>
                    <a:pt x="85" y="158"/>
                  </a:lnTo>
                  <a:lnTo>
                    <a:pt x="87" y="153"/>
                  </a:lnTo>
                  <a:lnTo>
                    <a:pt x="87" y="153"/>
                  </a:lnTo>
                  <a:lnTo>
                    <a:pt x="104" y="126"/>
                  </a:lnTo>
                  <a:lnTo>
                    <a:pt x="125" y="100"/>
                  </a:lnTo>
                  <a:lnTo>
                    <a:pt x="125" y="100"/>
                  </a:lnTo>
                  <a:lnTo>
                    <a:pt x="128" y="95"/>
                  </a:lnTo>
                  <a:lnTo>
                    <a:pt x="128" y="95"/>
                  </a:lnTo>
                  <a:lnTo>
                    <a:pt x="149" y="76"/>
                  </a:lnTo>
                  <a:lnTo>
                    <a:pt x="170" y="58"/>
                  </a:lnTo>
                  <a:lnTo>
                    <a:pt x="194" y="42"/>
                  </a:lnTo>
                  <a:lnTo>
                    <a:pt x="218" y="29"/>
                  </a:lnTo>
                  <a:lnTo>
                    <a:pt x="244" y="20"/>
                  </a:lnTo>
                  <a:lnTo>
                    <a:pt x="271" y="12"/>
                  </a:lnTo>
                  <a:lnTo>
                    <a:pt x="299" y="5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45" y="0"/>
                  </a:lnTo>
                  <a:lnTo>
                    <a:pt x="366" y="0"/>
                  </a:lnTo>
                  <a:lnTo>
                    <a:pt x="366" y="0"/>
                  </a:lnTo>
                  <a:lnTo>
                    <a:pt x="400" y="5"/>
                  </a:lnTo>
                  <a:lnTo>
                    <a:pt x="432" y="12"/>
                  </a:lnTo>
                  <a:lnTo>
                    <a:pt x="464" y="23"/>
                  </a:lnTo>
                  <a:lnTo>
                    <a:pt x="495" y="36"/>
                  </a:lnTo>
                  <a:lnTo>
                    <a:pt x="524" y="52"/>
                  </a:lnTo>
                  <a:lnTo>
                    <a:pt x="551" y="73"/>
                  </a:lnTo>
                  <a:lnTo>
                    <a:pt x="577" y="94"/>
                  </a:lnTo>
                  <a:lnTo>
                    <a:pt x="601" y="118"/>
                  </a:lnTo>
                  <a:lnTo>
                    <a:pt x="601" y="118"/>
                  </a:lnTo>
                  <a:lnTo>
                    <a:pt x="622" y="145"/>
                  </a:lnTo>
                  <a:lnTo>
                    <a:pt x="639" y="172"/>
                  </a:lnTo>
                  <a:lnTo>
                    <a:pt x="656" y="201"/>
                  </a:lnTo>
                  <a:lnTo>
                    <a:pt x="668" y="233"/>
                  </a:lnTo>
                  <a:lnTo>
                    <a:pt x="680" y="266"/>
                  </a:lnTo>
                  <a:lnTo>
                    <a:pt x="688" y="298"/>
                  </a:lnTo>
                  <a:lnTo>
                    <a:pt x="693" y="331"/>
                  </a:lnTo>
                  <a:lnTo>
                    <a:pt x="696" y="365"/>
                  </a:lnTo>
                  <a:lnTo>
                    <a:pt x="696" y="365"/>
                  </a:lnTo>
                  <a:lnTo>
                    <a:pt x="709" y="359"/>
                  </a:lnTo>
                  <a:lnTo>
                    <a:pt x="725" y="354"/>
                  </a:lnTo>
                  <a:lnTo>
                    <a:pt x="739" y="351"/>
                  </a:lnTo>
                  <a:lnTo>
                    <a:pt x="755" y="351"/>
                  </a:lnTo>
                  <a:lnTo>
                    <a:pt x="771" y="352"/>
                  </a:lnTo>
                  <a:lnTo>
                    <a:pt x="787" y="356"/>
                  </a:lnTo>
                  <a:lnTo>
                    <a:pt x="802" y="362"/>
                  </a:lnTo>
                  <a:lnTo>
                    <a:pt x="815" y="368"/>
                  </a:lnTo>
                  <a:lnTo>
                    <a:pt x="815" y="368"/>
                  </a:lnTo>
                  <a:lnTo>
                    <a:pt x="823" y="373"/>
                  </a:lnTo>
                  <a:lnTo>
                    <a:pt x="823" y="373"/>
                  </a:lnTo>
                  <a:lnTo>
                    <a:pt x="832" y="383"/>
                  </a:lnTo>
                  <a:lnTo>
                    <a:pt x="844" y="394"/>
                  </a:lnTo>
                  <a:lnTo>
                    <a:pt x="852" y="405"/>
                  </a:lnTo>
                  <a:lnTo>
                    <a:pt x="858" y="418"/>
                  </a:lnTo>
                  <a:lnTo>
                    <a:pt x="863" y="433"/>
                  </a:lnTo>
                  <a:lnTo>
                    <a:pt x="866" y="447"/>
                  </a:lnTo>
                  <a:lnTo>
                    <a:pt x="868" y="462"/>
                  </a:lnTo>
                  <a:lnTo>
                    <a:pt x="868" y="476"/>
                  </a:lnTo>
                  <a:lnTo>
                    <a:pt x="868" y="476"/>
                  </a:lnTo>
                  <a:close/>
                </a:path>
              </a:pathLst>
            </a:custGeom>
            <a:solidFill>
              <a:srgbClr val="F8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9" name="Freeform 85"/>
            <p:cNvSpPr/>
            <p:nvPr/>
          </p:nvSpPr>
          <p:spPr bwMode="auto">
            <a:xfrm>
              <a:off x="9640888" y="2162175"/>
              <a:ext cx="77788" cy="77787"/>
            </a:xfrm>
            <a:custGeom>
              <a:avLst/>
              <a:gdLst>
                <a:gd name="T0" fmla="*/ 13 w 98"/>
                <a:gd name="T1" fmla="*/ 98 h 98"/>
                <a:gd name="T2" fmla="*/ 0 w 98"/>
                <a:gd name="T3" fmla="*/ 93 h 98"/>
                <a:gd name="T4" fmla="*/ 5 w 98"/>
                <a:gd name="T5" fmla="*/ 0 h 98"/>
                <a:gd name="T6" fmla="*/ 20 w 98"/>
                <a:gd name="T7" fmla="*/ 0 h 98"/>
                <a:gd name="T8" fmla="*/ 16 w 98"/>
                <a:gd name="T9" fmla="*/ 71 h 98"/>
                <a:gd name="T10" fmla="*/ 16 w 98"/>
                <a:gd name="T11" fmla="*/ 71 h 98"/>
                <a:gd name="T12" fmla="*/ 28 w 98"/>
                <a:gd name="T13" fmla="*/ 61 h 98"/>
                <a:gd name="T14" fmla="*/ 42 w 98"/>
                <a:gd name="T15" fmla="*/ 54 h 98"/>
                <a:gd name="T16" fmla="*/ 42 w 98"/>
                <a:gd name="T17" fmla="*/ 54 h 98"/>
                <a:gd name="T18" fmla="*/ 57 w 98"/>
                <a:gd name="T19" fmla="*/ 51 h 98"/>
                <a:gd name="T20" fmla="*/ 71 w 98"/>
                <a:gd name="T21" fmla="*/ 50 h 98"/>
                <a:gd name="T22" fmla="*/ 84 w 98"/>
                <a:gd name="T23" fmla="*/ 53 h 98"/>
                <a:gd name="T24" fmla="*/ 98 w 98"/>
                <a:gd name="T25" fmla="*/ 58 h 98"/>
                <a:gd name="T26" fmla="*/ 92 w 98"/>
                <a:gd name="T27" fmla="*/ 71 h 98"/>
                <a:gd name="T28" fmla="*/ 92 w 98"/>
                <a:gd name="T29" fmla="*/ 71 h 98"/>
                <a:gd name="T30" fmla="*/ 81 w 98"/>
                <a:gd name="T31" fmla="*/ 67 h 98"/>
                <a:gd name="T32" fmla="*/ 70 w 98"/>
                <a:gd name="T33" fmla="*/ 66 h 98"/>
                <a:gd name="T34" fmla="*/ 58 w 98"/>
                <a:gd name="T35" fmla="*/ 66 h 98"/>
                <a:gd name="T36" fmla="*/ 47 w 98"/>
                <a:gd name="T37" fmla="*/ 67 h 98"/>
                <a:gd name="T38" fmla="*/ 47 w 98"/>
                <a:gd name="T39" fmla="*/ 67 h 98"/>
                <a:gd name="T40" fmla="*/ 37 w 98"/>
                <a:gd name="T41" fmla="*/ 72 h 98"/>
                <a:gd name="T42" fmla="*/ 28 w 98"/>
                <a:gd name="T43" fmla="*/ 79 h 98"/>
                <a:gd name="T44" fmla="*/ 20 w 98"/>
                <a:gd name="T45" fmla="*/ 88 h 98"/>
                <a:gd name="T46" fmla="*/ 13 w 98"/>
                <a:gd name="T47" fmla="*/ 98 h 98"/>
                <a:gd name="T48" fmla="*/ 13 w 98"/>
                <a:gd name="T49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98">
                  <a:moveTo>
                    <a:pt x="13" y="98"/>
                  </a:moveTo>
                  <a:lnTo>
                    <a:pt x="0" y="93"/>
                  </a:lnTo>
                  <a:lnTo>
                    <a:pt x="5" y="0"/>
                  </a:lnTo>
                  <a:lnTo>
                    <a:pt x="20" y="0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28" y="61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57" y="51"/>
                  </a:lnTo>
                  <a:lnTo>
                    <a:pt x="71" y="50"/>
                  </a:lnTo>
                  <a:lnTo>
                    <a:pt x="84" y="53"/>
                  </a:lnTo>
                  <a:lnTo>
                    <a:pt x="98" y="5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81" y="67"/>
                  </a:lnTo>
                  <a:lnTo>
                    <a:pt x="70" y="66"/>
                  </a:lnTo>
                  <a:lnTo>
                    <a:pt x="58" y="66"/>
                  </a:lnTo>
                  <a:lnTo>
                    <a:pt x="47" y="67"/>
                  </a:lnTo>
                  <a:lnTo>
                    <a:pt x="47" y="67"/>
                  </a:lnTo>
                  <a:lnTo>
                    <a:pt x="37" y="72"/>
                  </a:lnTo>
                  <a:lnTo>
                    <a:pt x="28" y="79"/>
                  </a:lnTo>
                  <a:lnTo>
                    <a:pt x="20" y="88"/>
                  </a:lnTo>
                  <a:lnTo>
                    <a:pt x="13" y="98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0" name="Freeform 86"/>
            <p:cNvSpPr/>
            <p:nvPr/>
          </p:nvSpPr>
          <p:spPr bwMode="auto">
            <a:xfrm>
              <a:off x="9256713" y="2144713"/>
              <a:ext cx="31750" cy="141287"/>
            </a:xfrm>
            <a:custGeom>
              <a:avLst/>
              <a:gdLst>
                <a:gd name="T0" fmla="*/ 31 w 42"/>
                <a:gd name="T1" fmla="*/ 177 h 177"/>
                <a:gd name="T2" fmla="*/ 31 w 42"/>
                <a:gd name="T3" fmla="*/ 177 h 177"/>
                <a:gd name="T4" fmla="*/ 24 w 42"/>
                <a:gd name="T5" fmla="*/ 177 h 177"/>
                <a:gd name="T6" fmla="*/ 18 w 42"/>
                <a:gd name="T7" fmla="*/ 174 h 177"/>
                <a:gd name="T8" fmla="*/ 18 w 42"/>
                <a:gd name="T9" fmla="*/ 174 h 177"/>
                <a:gd name="T10" fmla="*/ 13 w 42"/>
                <a:gd name="T11" fmla="*/ 171 h 177"/>
                <a:gd name="T12" fmla="*/ 8 w 42"/>
                <a:gd name="T13" fmla="*/ 167 h 177"/>
                <a:gd name="T14" fmla="*/ 5 w 42"/>
                <a:gd name="T15" fmla="*/ 163 h 177"/>
                <a:gd name="T16" fmla="*/ 3 w 42"/>
                <a:gd name="T17" fmla="*/ 158 h 177"/>
                <a:gd name="T18" fmla="*/ 3 w 42"/>
                <a:gd name="T19" fmla="*/ 158 h 177"/>
                <a:gd name="T20" fmla="*/ 2 w 42"/>
                <a:gd name="T21" fmla="*/ 151 h 177"/>
                <a:gd name="T22" fmla="*/ 0 w 42"/>
                <a:gd name="T23" fmla="*/ 143 h 177"/>
                <a:gd name="T24" fmla="*/ 2 w 42"/>
                <a:gd name="T25" fmla="*/ 131 h 177"/>
                <a:gd name="T26" fmla="*/ 19 w 42"/>
                <a:gd name="T27" fmla="*/ 0 h 177"/>
                <a:gd name="T28" fmla="*/ 35 w 42"/>
                <a:gd name="T29" fmla="*/ 2 h 177"/>
                <a:gd name="T30" fmla="*/ 16 w 42"/>
                <a:gd name="T31" fmla="*/ 132 h 177"/>
                <a:gd name="T32" fmla="*/ 16 w 42"/>
                <a:gd name="T33" fmla="*/ 132 h 177"/>
                <a:gd name="T34" fmla="*/ 16 w 42"/>
                <a:gd name="T35" fmla="*/ 143 h 177"/>
                <a:gd name="T36" fmla="*/ 16 w 42"/>
                <a:gd name="T37" fmla="*/ 148 h 177"/>
                <a:gd name="T38" fmla="*/ 16 w 42"/>
                <a:gd name="T39" fmla="*/ 155 h 177"/>
                <a:gd name="T40" fmla="*/ 16 w 42"/>
                <a:gd name="T41" fmla="*/ 155 h 177"/>
                <a:gd name="T42" fmla="*/ 19 w 42"/>
                <a:gd name="T43" fmla="*/ 158 h 177"/>
                <a:gd name="T44" fmla="*/ 24 w 42"/>
                <a:gd name="T45" fmla="*/ 161 h 177"/>
                <a:gd name="T46" fmla="*/ 24 w 42"/>
                <a:gd name="T47" fmla="*/ 161 h 177"/>
                <a:gd name="T48" fmla="*/ 29 w 42"/>
                <a:gd name="T49" fmla="*/ 163 h 177"/>
                <a:gd name="T50" fmla="*/ 32 w 42"/>
                <a:gd name="T51" fmla="*/ 163 h 177"/>
                <a:gd name="T52" fmla="*/ 37 w 42"/>
                <a:gd name="T53" fmla="*/ 161 h 177"/>
                <a:gd name="T54" fmla="*/ 42 w 42"/>
                <a:gd name="T55" fmla="*/ 175 h 177"/>
                <a:gd name="T56" fmla="*/ 42 w 42"/>
                <a:gd name="T57" fmla="*/ 175 h 177"/>
                <a:gd name="T58" fmla="*/ 37 w 42"/>
                <a:gd name="T59" fmla="*/ 177 h 177"/>
                <a:gd name="T60" fmla="*/ 31 w 42"/>
                <a:gd name="T61" fmla="*/ 177 h 177"/>
                <a:gd name="T62" fmla="*/ 31 w 42"/>
                <a:gd name="T63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77">
                  <a:moveTo>
                    <a:pt x="31" y="177"/>
                  </a:moveTo>
                  <a:lnTo>
                    <a:pt x="31" y="177"/>
                  </a:lnTo>
                  <a:lnTo>
                    <a:pt x="24" y="177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13" y="171"/>
                  </a:lnTo>
                  <a:lnTo>
                    <a:pt x="8" y="167"/>
                  </a:lnTo>
                  <a:lnTo>
                    <a:pt x="5" y="163"/>
                  </a:lnTo>
                  <a:lnTo>
                    <a:pt x="3" y="158"/>
                  </a:lnTo>
                  <a:lnTo>
                    <a:pt x="3" y="158"/>
                  </a:lnTo>
                  <a:lnTo>
                    <a:pt x="2" y="151"/>
                  </a:lnTo>
                  <a:lnTo>
                    <a:pt x="0" y="143"/>
                  </a:lnTo>
                  <a:lnTo>
                    <a:pt x="2" y="131"/>
                  </a:lnTo>
                  <a:lnTo>
                    <a:pt x="19" y="0"/>
                  </a:lnTo>
                  <a:lnTo>
                    <a:pt x="35" y="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43"/>
                  </a:lnTo>
                  <a:lnTo>
                    <a:pt x="16" y="148"/>
                  </a:lnTo>
                  <a:lnTo>
                    <a:pt x="16" y="155"/>
                  </a:lnTo>
                  <a:lnTo>
                    <a:pt x="16" y="155"/>
                  </a:lnTo>
                  <a:lnTo>
                    <a:pt x="19" y="158"/>
                  </a:lnTo>
                  <a:lnTo>
                    <a:pt x="24" y="161"/>
                  </a:lnTo>
                  <a:lnTo>
                    <a:pt x="24" y="161"/>
                  </a:lnTo>
                  <a:lnTo>
                    <a:pt x="29" y="163"/>
                  </a:lnTo>
                  <a:lnTo>
                    <a:pt x="32" y="163"/>
                  </a:lnTo>
                  <a:lnTo>
                    <a:pt x="37" y="161"/>
                  </a:lnTo>
                  <a:lnTo>
                    <a:pt x="42" y="175"/>
                  </a:lnTo>
                  <a:lnTo>
                    <a:pt x="42" y="175"/>
                  </a:lnTo>
                  <a:lnTo>
                    <a:pt x="37" y="177"/>
                  </a:lnTo>
                  <a:lnTo>
                    <a:pt x="31" y="177"/>
                  </a:lnTo>
                  <a:lnTo>
                    <a:pt x="31" y="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1" name="Freeform 87"/>
            <p:cNvSpPr/>
            <p:nvPr/>
          </p:nvSpPr>
          <p:spPr bwMode="auto">
            <a:xfrm>
              <a:off x="9313863" y="2279650"/>
              <a:ext cx="58738" cy="57150"/>
            </a:xfrm>
            <a:custGeom>
              <a:avLst/>
              <a:gdLst>
                <a:gd name="T0" fmla="*/ 5 w 76"/>
                <a:gd name="T1" fmla="*/ 70 h 70"/>
                <a:gd name="T2" fmla="*/ 5 w 76"/>
                <a:gd name="T3" fmla="*/ 70 h 70"/>
                <a:gd name="T4" fmla="*/ 0 w 76"/>
                <a:gd name="T5" fmla="*/ 70 h 70"/>
                <a:gd name="T6" fmla="*/ 2 w 76"/>
                <a:gd name="T7" fmla="*/ 54 h 70"/>
                <a:gd name="T8" fmla="*/ 2 w 76"/>
                <a:gd name="T9" fmla="*/ 54 h 70"/>
                <a:gd name="T10" fmla="*/ 13 w 76"/>
                <a:gd name="T11" fmla="*/ 54 h 70"/>
                <a:gd name="T12" fmla="*/ 24 w 76"/>
                <a:gd name="T13" fmla="*/ 53 h 70"/>
                <a:gd name="T14" fmla="*/ 34 w 76"/>
                <a:gd name="T15" fmla="*/ 48 h 70"/>
                <a:gd name="T16" fmla="*/ 44 w 76"/>
                <a:gd name="T17" fmla="*/ 40 h 70"/>
                <a:gd name="T18" fmla="*/ 44 w 76"/>
                <a:gd name="T19" fmla="*/ 40 h 70"/>
                <a:gd name="T20" fmla="*/ 52 w 76"/>
                <a:gd name="T21" fmla="*/ 32 h 70"/>
                <a:gd name="T22" fmla="*/ 57 w 76"/>
                <a:gd name="T23" fmla="*/ 22 h 70"/>
                <a:gd name="T24" fmla="*/ 60 w 76"/>
                <a:gd name="T25" fmla="*/ 11 h 70"/>
                <a:gd name="T26" fmla="*/ 61 w 76"/>
                <a:gd name="T27" fmla="*/ 0 h 70"/>
                <a:gd name="T28" fmla="*/ 76 w 76"/>
                <a:gd name="T29" fmla="*/ 0 h 70"/>
                <a:gd name="T30" fmla="*/ 76 w 76"/>
                <a:gd name="T31" fmla="*/ 0 h 70"/>
                <a:gd name="T32" fmla="*/ 74 w 76"/>
                <a:gd name="T33" fmla="*/ 14 h 70"/>
                <a:gd name="T34" fmla="*/ 69 w 76"/>
                <a:gd name="T35" fmla="*/ 27 h 70"/>
                <a:gd name="T36" fmla="*/ 63 w 76"/>
                <a:gd name="T37" fmla="*/ 40 h 70"/>
                <a:gd name="T38" fmla="*/ 53 w 76"/>
                <a:gd name="T39" fmla="*/ 51 h 70"/>
                <a:gd name="T40" fmla="*/ 53 w 76"/>
                <a:gd name="T41" fmla="*/ 51 h 70"/>
                <a:gd name="T42" fmla="*/ 44 w 76"/>
                <a:gd name="T43" fmla="*/ 59 h 70"/>
                <a:gd name="T44" fmla="*/ 31 w 76"/>
                <a:gd name="T45" fmla="*/ 66 h 70"/>
                <a:gd name="T46" fmla="*/ 18 w 76"/>
                <a:gd name="T47" fmla="*/ 69 h 70"/>
                <a:gd name="T48" fmla="*/ 5 w 76"/>
                <a:gd name="T49" fmla="*/ 70 h 70"/>
                <a:gd name="T50" fmla="*/ 5 w 76"/>
                <a:gd name="T5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70">
                  <a:moveTo>
                    <a:pt x="5" y="70"/>
                  </a:moveTo>
                  <a:lnTo>
                    <a:pt x="5" y="70"/>
                  </a:lnTo>
                  <a:lnTo>
                    <a:pt x="0" y="70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13" y="54"/>
                  </a:lnTo>
                  <a:lnTo>
                    <a:pt x="24" y="53"/>
                  </a:lnTo>
                  <a:lnTo>
                    <a:pt x="34" y="4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52" y="32"/>
                  </a:lnTo>
                  <a:lnTo>
                    <a:pt x="57" y="22"/>
                  </a:lnTo>
                  <a:lnTo>
                    <a:pt x="60" y="11"/>
                  </a:lnTo>
                  <a:lnTo>
                    <a:pt x="61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4" y="14"/>
                  </a:lnTo>
                  <a:lnTo>
                    <a:pt x="69" y="27"/>
                  </a:lnTo>
                  <a:lnTo>
                    <a:pt x="63" y="40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44" y="59"/>
                  </a:lnTo>
                  <a:lnTo>
                    <a:pt x="31" y="66"/>
                  </a:lnTo>
                  <a:lnTo>
                    <a:pt x="18" y="69"/>
                  </a:lnTo>
                  <a:lnTo>
                    <a:pt x="5" y="70"/>
                  </a:lnTo>
                  <a:lnTo>
                    <a:pt x="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2" name="Freeform 88"/>
            <p:cNvSpPr/>
            <p:nvPr/>
          </p:nvSpPr>
          <p:spPr bwMode="auto">
            <a:xfrm>
              <a:off x="9369425" y="2143125"/>
              <a:ext cx="22225" cy="33337"/>
            </a:xfrm>
            <a:custGeom>
              <a:avLst/>
              <a:gdLst>
                <a:gd name="T0" fmla="*/ 0 w 27"/>
                <a:gd name="T1" fmla="*/ 22 h 42"/>
                <a:gd name="T2" fmla="*/ 0 w 27"/>
                <a:gd name="T3" fmla="*/ 22 h 42"/>
                <a:gd name="T4" fmla="*/ 2 w 27"/>
                <a:gd name="T5" fmla="*/ 30 h 42"/>
                <a:gd name="T6" fmla="*/ 5 w 27"/>
                <a:gd name="T7" fmla="*/ 37 h 42"/>
                <a:gd name="T8" fmla="*/ 10 w 27"/>
                <a:gd name="T9" fmla="*/ 40 h 42"/>
                <a:gd name="T10" fmla="*/ 16 w 27"/>
                <a:gd name="T11" fmla="*/ 42 h 42"/>
                <a:gd name="T12" fmla="*/ 16 w 27"/>
                <a:gd name="T13" fmla="*/ 42 h 42"/>
                <a:gd name="T14" fmla="*/ 21 w 27"/>
                <a:gd name="T15" fmla="*/ 40 h 42"/>
                <a:gd name="T16" fmla="*/ 24 w 27"/>
                <a:gd name="T17" fmla="*/ 35 h 42"/>
                <a:gd name="T18" fmla="*/ 27 w 27"/>
                <a:gd name="T19" fmla="*/ 29 h 42"/>
                <a:gd name="T20" fmla="*/ 27 w 27"/>
                <a:gd name="T21" fmla="*/ 21 h 42"/>
                <a:gd name="T22" fmla="*/ 27 w 27"/>
                <a:gd name="T23" fmla="*/ 21 h 42"/>
                <a:gd name="T24" fmla="*/ 26 w 27"/>
                <a:gd name="T25" fmla="*/ 13 h 42"/>
                <a:gd name="T26" fmla="*/ 23 w 27"/>
                <a:gd name="T27" fmla="*/ 6 h 42"/>
                <a:gd name="T28" fmla="*/ 18 w 27"/>
                <a:gd name="T29" fmla="*/ 1 h 42"/>
                <a:gd name="T30" fmla="*/ 13 w 27"/>
                <a:gd name="T31" fmla="*/ 0 h 42"/>
                <a:gd name="T32" fmla="*/ 13 w 27"/>
                <a:gd name="T33" fmla="*/ 0 h 42"/>
                <a:gd name="T34" fmla="*/ 8 w 27"/>
                <a:gd name="T35" fmla="*/ 3 h 42"/>
                <a:gd name="T36" fmla="*/ 3 w 27"/>
                <a:gd name="T37" fmla="*/ 8 h 42"/>
                <a:gd name="T38" fmla="*/ 0 w 27"/>
                <a:gd name="T39" fmla="*/ 14 h 42"/>
                <a:gd name="T40" fmla="*/ 0 w 27"/>
                <a:gd name="T41" fmla="*/ 22 h 42"/>
                <a:gd name="T42" fmla="*/ 0 w 27"/>
                <a:gd name="T43" fmla="*/ 2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42">
                  <a:moveTo>
                    <a:pt x="0" y="22"/>
                  </a:moveTo>
                  <a:lnTo>
                    <a:pt x="0" y="22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10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1" y="40"/>
                  </a:lnTo>
                  <a:lnTo>
                    <a:pt x="24" y="35"/>
                  </a:lnTo>
                  <a:lnTo>
                    <a:pt x="27" y="29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6" y="13"/>
                  </a:lnTo>
                  <a:lnTo>
                    <a:pt x="23" y="6"/>
                  </a:lnTo>
                  <a:lnTo>
                    <a:pt x="18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3" name="Freeform 89"/>
            <p:cNvSpPr/>
            <p:nvPr/>
          </p:nvSpPr>
          <p:spPr bwMode="auto">
            <a:xfrm>
              <a:off x="9178925" y="2139950"/>
              <a:ext cx="22225" cy="31750"/>
            </a:xfrm>
            <a:custGeom>
              <a:avLst/>
              <a:gdLst>
                <a:gd name="T0" fmla="*/ 0 w 27"/>
                <a:gd name="T1" fmla="*/ 21 h 40"/>
                <a:gd name="T2" fmla="*/ 0 w 27"/>
                <a:gd name="T3" fmla="*/ 21 h 40"/>
                <a:gd name="T4" fmla="*/ 1 w 27"/>
                <a:gd name="T5" fmla="*/ 29 h 40"/>
                <a:gd name="T6" fmla="*/ 6 w 27"/>
                <a:gd name="T7" fmla="*/ 35 h 40"/>
                <a:gd name="T8" fmla="*/ 11 w 27"/>
                <a:gd name="T9" fmla="*/ 40 h 40"/>
                <a:gd name="T10" fmla="*/ 16 w 27"/>
                <a:gd name="T11" fmla="*/ 40 h 40"/>
                <a:gd name="T12" fmla="*/ 16 w 27"/>
                <a:gd name="T13" fmla="*/ 40 h 40"/>
                <a:gd name="T14" fmla="*/ 21 w 27"/>
                <a:gd name="T15" fmla="*/ 38 h 40"/>
                <a:gd name="T16" fmla="*/ 25 w 27"/>
                <a:gd name="T17" fmla="*/ 34 h 40"/>
                <a:gd name="T18" fmla="*/ 27 w 27"/>
                <a:gd name="T19" fmla="*/ 27 h 40"/>
                <a:gd name="T20" fmla="*/ 27 w 27"/>
                <a:gd name="T21" fmla="*/ 19 h 40"/>
                <a:gd name="T22" fmla="*/ 27 w 27"/>
                <a:gd name="T23" fmla="*/ 19 h 40"/>
                <a:gd name="T24" fmla="*/ 25 w 27"/>
                <a:gd name="T25" fmla="*/ 11 h 40"/>
                <a:gd name="T26" fmla="*/ 22 w 27"/>
                <a:gd name="T27" fmla="*/ 5 h 40"/>
                <a:gd name="T28" fmla="*/ 17 w 27"/>
                <a:gd name="T29" fmla="*/ 2 h 40"/>
                <a:gd name="T30" fmla="*/ 13 w 27"/>
                <a:gd name="T31" fmla="*/ 0 h 40"/>
                <a:gd name="T32" fmla="*/ 13 w 27"/>
                <a:gd name="T33" fmla="*/ 0 h 40"/>
                <a:gd name="T34" fmla="*/ 8 w 27"/>
                <a:gd name="T35" fmla="*/ 2 h 40"/>
                <a:gd name="T36" fmla="*/ 3 w 27"/>
                <a:gd name="T37" fmla="*/ 6 h 40"/>
                <a:gd name="T38" fmla="*/ 1 w 27"/>
                <a:gd name="T39" fmla="*/ 13 h 40"/>
                <a:gd name="T40" fmla="*/ 0 w 27"/>
                <a:gd name="T41" fmla="*/ 21 h 40"/>
                <a:gd name="T42" fmla="*/ 0 w 27"/>
                <a:gd name="T4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40">
                  <a:moveTo>
                    <a:pt x="0" y="21"/>
                  </a:moveTo>
                  <a:lnTo>
                    <a:pt x="0" y="21"/>
                  </a:lnTo>
                  <a:lnTo>
                    <a:pt x="1" y="29"/>
                  </a:lnTo>
                  <a:lnTo>
                    <a:pt x="6" y="35"/>
                  </a:lnTo>
                  <a:lnTo>
                    <a:pt x="11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25" y="34"/>
                  </a:lnTo>
                  <a:lnTo>
                    <a:pt x="27" y="27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25" y="11"/>
                  </a:lnTo>
                  <a:lnTo>
                    <a:pt x="22" y="5"/>
                  </a:lnTo>
                  <a:lnTo>
                    <a:pt x="17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4" name="Freeform 90"/>
            <p:cNvSpPr/>
            <p:nvPr/>
          </p:nvSpPr>
          <p:spPr bwMode="auto">
            <a:xfrm>
              <a:off x="9356725" y="2079625"/>
              <a:ext cx="68263" cy="31750"/>
            </a:xfrm>
            <a:custGeom>
              <a:avLst/>
              <a:gdLst>
                <a:gd name="T0" fmla="*/ 55 w 85"/>
                <a:gd name="T1" fmla="*/ 39 h 41"/>
                <a:gd name="T2" fmla="*/ 55 w 85"/>
                <a:gd name="T3" fmla="*/ 39 h 41"/>
                <a:gd name="T4" fmla="*/ 66 w 85"/>
                <a:gd name="T5" fmla="*/ 41 h 41"/>
                <a:gd name="T6" fmla="*/ 71 w 85"/>
                <a:gd name="T7" fmla="*/ 39 h 41"/>
                <a:gd name="T8" fmla="*/ 76 w 85"/>
                <a:gd name="T9" fmla="*/ 39 h 41"/>
                <a:gd name="T10" fmla="*/ 76 w 85"/>
                <a:gd name="T11" fmla="*/ 39 h 41"/>
                <a:gd name="T12" fmla="*/ 80 w 85"/>
                <a:gd name="T13" fmla="*/ 36 h 41"/>
                <a:gd name="T14" fmla="*/ 82 w 85"/>
                <a:gd name="T15" fmla="*/ 34 h 41"/>
                <a:gd name="T16" fmla="*/ 84 w 85"/>
                <a:gd name="T17" fmla="*/ 31 h 41"/>
                <a:gd name="T18" fmla="*/ 85 w 85"/>
                <a:gd name="T19" fmla="*/ 28 h 41"/>
                <a:gd name="T20" fmla="*/ 85 w 85"/>
                <a:gd name="T21" fmla="*/ 23 h 41"/>
                <a:gd name="T22" fmla="*/ 84 w 85"/>
                <a:gd name="T23" fmla="*/ 20 h 41"/>
                <a:gd name="T24" fmla="*/ 80 w 85"/>
                <a:gd name="T25" fmla="*/ 16 h 41"/>
                <a:gd name="T26" fmla="*/ 77 w 85"/>
                <a:gd name="T27" fmla="*/ 13 h 41"/>
                <a:gd name="T28" fmla="*/ 77 w 85"/>
                <a:gd name="T29" fmla="*/ 13 h 41"/>
                <a:gd name="T30" fmla="*/ 69 w 85"/>
                <a:gd name="T31" fmla="*/ 8 h 41"/>
                <a:gd name="T32" fmla="*/ 58 w 85"/>
                <a:gd name="T33" fmla="*/ 5 h 41"/>
                <a:gd name="T34" fmla="*/ 37 w 85"/>
                <a:gd name="T35" fmla="*/ 0 h 41"/>
                <a:gd name="T36" fmla="*/ 37 w 85"/>
                <a:gd name="T37" fmla="*/ 0 h 41"/>
                <a:gd name="T38" fmla="*/ 23 w 85"/>
                <a:gd name="T39" fmla="*/ 0 h 41"/>
                <a:gd name="T40" fmla="*/ 14 w 85"/>
                <a:gd name="T41" fmla="*/ 2 h 41"/>
                <a:gd name="T42" fmla="*/ 8 w 85"/>
                <a:gd name="T43" fmla="*/ 5 h 41"/>
                <a:gd name="T44" fmla="*/ 8 w 85"/>
                <a:gd name="T45" fmla="*/ 5 h 41"/>
                <a:gd name="T46" fmla="*/ 3 w 85"/>
                <a:gd name="T47" fmla="*/ 10 h 41"/>
                <a:gd name="T48" fmla="*/ 0 w 85"/>
                <a:gd name="T49" fmla="*/ 15 h 41"/>
                <a:gd name="T50" fmla="*/ 0 w 85"/>
                <a:gd name="T51" fmla="*/ 21 h 41"/>
                <a:gd name="T52" fmla="*/ 3 w 85"/>
                <a:gd name="T53" fmla="*/ 28 h 41"/>
                <a:gd name="T54" fmla="*/ 3 w 85"/>
                <a:gd name="T55" fmla="*/ 28 h 41"/>
                <a:gd name="T56" fmla="*/ 6 w 85"/>
                <a:gd name="T57" fmla="*/ 34 h 41"/>
                <a:gd name="T58" fmla="*/ 13 w 85"/>
                <a:gd name="T59" fmla="*/ 37 h 41"/>
                <a:gd name="T60" fmla="*/ 19 w 85"/>
                <a:gd name="T61" fmla="*/ 39 h 41"/>
                <a:gd name="T62" fmla="*/ 26 w 85"/>
                <a:gd name="T63" fmla="*/ 41 h 41"/>
                <a:gd name="T64" fmla="*/ 40 w 85"/>
                <a:gd name="T65" fmla="*/ 39 h 41"/>
                <a:gd name="T66" fmla="*/ 55 w 85"/>
                <a:gd name="T67" fmla="*/ 39 h 41"/>
                <a:gd name="T68" fmla="*/ 55 w 85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41">
                  <a:moveTo>
                    <a:pt x="55" y="39"/>
                  </a:moveTo>
                  <a:lnTo>
                    <a:pt x="55" y="39"/>
                  </a:lnTo>
                  <a:lnTo>
                    <a:pt x="66" y="41"/>
                  </a:lnTo>
                  <a:lnTo>
                    <a:pt x="71" y="39"/>
                  </a:lnTo>
                  <a:lnTo>
                    <a:pt x="76" y="39"/>
                  </a:lnTo>
                  <a:lnTo>
                    <a:pt x="76" y="39"/>
                  </a:lnTo>
                  <a:lnTo>
                    <a:pt x="80" y="36"/>
                  </a:lnTo>
                  <a:lnTo>
                    <a:pt x="82" y="34"/>
                  </a:lnTo>
                  <a:lnTo>
                    <a:pt x="84" y="31"/>
                  </a:lnTo>
                  <a:lnTo>
                    <a:pt x="85" y="28"/>
                  </a:lnTo>
                  <a:lnTo>
                    <a:pt x="85" y="23"/>
                  </a:lnTo>
                  <a:lnTo>
                    <a:pt x="84" y="20"/>
                  </a:lnTo>
                  <a:lnTo>
                    <a:pt x="80" y="16"/>
                  </a:lnTo>
                  <a:lnTo>
                    <a:pt x="77" y="13"/>
                  </a:lnTo>
                  <a:lnTo>
                    <a:pt x="77" y="13"/>
                  </a:lnTo>
                  <a:lnTo>
                    <a:pt x="69" y="8"/>
                  </a:lnTo>
                  <a:lnTo>
                    <a:pt x="58" y="5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8" y="5"/>
                  </a:lnTo>
                  <a:lnTo>
                    <a:pt x="8" y="5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6" y="34"/>
                  </a:lnTo>
                  <a:lnTo>
                    <a:pt x="13" y="37"/>
                  </a:lnTo>
                  <a:lnTo>
                    <a:pt x="19" y="39"/>
                  </a:lnTo>
                  <a:lnTo>
                    <a:pt x="26" y="41"/>
                  </a:lnTo>
                  <a:lnTo>
                    <a:pt x="40" y="39"/>
                  </a:lnTo>
                  <a:lnTo>
                    <a:pt x="55" y="39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5" name="Freeform 91"/>
            <p:cNvSpPr/>
            <p:nvPr/>
          </p:nvSpPr>
          <p:spPr bwMode="auto">
            <a:xfrm>
              <a:off x="9151938" y="2079625"/>
              <a:ext cx="68263" cy="31750"/>
            </a:xfrm>
            <a:custGeom>
              <a:avLst/>
              <a:gdLst>
                <a:gd name="T0" fmla="*/ 30 w 85"/>
                <a:gd name="T1" fmla="*/ 39 h 41"/>
                <a:gd name="T2" fmla="*/ 30 w 85"/>
                <a:gd name="T3" fmla="*/ 39 h 41"/>
                <a:gd name="T4" fmla="*/ 19 w 85"/>
                <a:gd name="T5" fmla="*/ 41 h 41"/>
                <a:gd name="T6" fmla="*/ 14 w 85"/>
                <a:gd name="T7" fmla="*/ 41 h 41"/>
                <a:gd name="T8" fmla="*/ 10 w 85"/>
                <a:gd name="T9" fmla="*/ 39 h 41"/>
                <a:gd name="T10" fmla="*/ 10 w 85"/>
                <a:gd name="T11" fmla="*/ 39 h 41"/>
                <a:gd name="T12" fmla="*/ 5 w 85"/>
                <a:gd name="T13" fmla="*/ 36 h 41"/>
                <a:gd name="T14" fmla="*/ 3 w 85"/>
                <a:gd name="T15" fmla="*/ 34 h 41"/>
                <a:gd name="T16" fmla="*/ 2 w 85"/>
                <a:gd name="T17" fmla="*/ 31 h 41"/>
                <a:gd name="T18" fmla="*/ 0 w 85"/>
                <a:gd name="T19" fmla="*/ 28 h 41"/>
                <a:gd name="T20" fmla="*/ 0 w 85"/>
                <a:gd name="T21" fmla="*/ 23 h 41"/>
                <a:gd name="T22" fmla="*/ 2 w 85"/>
                <a:gd name="T23" fmla="*/ 20 h 41"/>
                <a:gd name="T24" fmla="*/ 5 w 85"/>
                <a:gd name="T25" fmla="*/ 16 h 41"/>
                <a:gd name="T26" fmla="*/ 8 w 85"/>
                <a:gd name="T27" fmla="*/ 13 h 41"/>
                <a:gd name="T28" fmla="*/ 8 w 85"/>
                <a:gd name="T29" fmla="*/ 13 h 41"/>
                <a:gd name="T30" fmla="*/ 16 w 85"/>
                <a:gd name="T31" fmla="*/ 8 h 41"/>
                <a:gd name="T32" fmla="*/ 27 w 85"/>
                <a:gd name="T33" fmla="*/ 5 h 41"/>
                <a:gd name="T34" fmla="*/ 48 w 85"/>
                <a:gd name="T35" fmla="*/ 2 h 41"/>
                <a:gd name="T36" fmla="*/ 48 w 85"/>
                <a:gd name="T37" fmla="*/ 2 h 41"/>
                <a:gd name="T38" fmla="*/ 63 w 85"/>
                <a:gd name="T39" fmla="*/ 0 h 41"/>
                <a:gd name="T40" fmla="*/ 71 w 85"/>
                <a:gd name="T41" fmla="*/ 2 h 41"/>
                <a:gd name="T42" fmla="*/ 77 w 85"/>
                <a:gd name="T43" fmla="*/ 5 h 41"/>
                <a:gd name="T44" fmla="*/ 77 w 85"/>
                <a:gd name="T45" fmla="*/ 5 h 41"/>
                <a:gd name="T46" fmla="*/ 82 w 85"/>
                <a:gd name="T47" fmla="*/ 10 h 41"/>
                <a:gd name="T48" fmla="*/ 85 w 85"/>
                <a:gd name="T49" fmla="*/ 16 h 41"/>
                <a:gd name="T50" fmla="*/ 85 w 85"/>
                <a:gd name="T51" fmla="*/ 23 h 41"/>
                <a:gd name="T52" fmla="*/ 82 w 85"/>
                <a:gd name="T53" fmla="*/ 28 h 41"/>
                <a:gd name="T54" fmla="*/ 82 w 85"/>
                <a:gd name="T55" fmla="*/ 28 h 41"/>
                <a:gd name="T56" fmla="*/ 79 w 85"/>
                <a:gd name="T57" fmla="*/ 34 h 41"/>
                <a:gd name="T58" fmla="*/ 72 w 85"/>
                <a:gd name="T59" fmla="*/ 37 h 41"/>
                <a:gd name="T60" fmla="*/ 66 w 85"/>
                <a:gd name="T61" fmla="*/ 39 h 41"/>
                <a:gd name="T62" fmla="*/ 59 w 85"/>
                <a:gd name="T63" fmla="*/ 41 h 41"/>
                <a:gd name="T64" fmla="*/ 45 w 85"/>
                <a:gd name="T65" fmla="*/ 39 h 41"/>
                <a:gd name="T66" fmla="*/ 30 w 85"/>
                <a:gd name="T67" fmla="*/ 39 h 41"/>
                <a:gd name="T68" fmla="*/ 30 w 85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41">
                  <a:moveTo>
                    <a:pt x="30" y="39"/>
                  </a:moveTo>
                  <a:lnTo>
                    <a:pt x="30" y="39"/>
                  </a:lnTo>
                  <a:lnTo>
                    <a:pt x="19" y="41"/>
                  </a:lnTo>
                  <a:lnTo>
                    <a:pt x="14" y="41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5" y="36"/>
                  </a:lnTo>
                  <a:lnTo>
                    <a:pt x="3" y="34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6" y="8"/>
                  </a:lnTo>
                  <a:lnTo>
                    <a:pt x="27" y="5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82" y="10"/>
                  </a:lnTo>
                  <a:lnTo>
                    <a:pt x="85" y="16"/>
                  </a:lnTo>
                  <a:lnTo>
                    <a:pt x="85" y="23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6" y="39"/>
                  </a:lnTo>
                  <a:lnTo>
                    <a:pt x="59" y="41"/>
                  </a:lnTo>
                  <a:lnTo>
                    <a:pt x="45" y="39"/>
                  </a:lnTo>
                  <a:lnTo>
                    <a:pt x="30" y="39"/>
                  </a:lnTo>
                  <a:lnTo>
                    <a:pt x="3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6" name="Freeform 92"/>
            <p:cNvSpPr/>
            <p:nvPr/>
          </p:nvSpPr>
          <p:spPr bwMode="auto">
            <a:xfrm>
              <a:off x="9107488" y="1795463"/>
              <a:ext cx="519113" cy="330200"/>
            </a:xfrm>
            <a:custGeom>
              <a:avLst/>
              <a:gdLst>
                <a:gd name="T0" fmla="*/ 654 w 654"/>
                <a:gd name="T1" fmla="*/ 416 h 416"/>
                <a:gd name="T2" fmla="*/ 628 w 654"/>
                <a:gd name="T3" fmla="*/ 410 h 416"/>
                <a:gd name="T4" fmla="*/ 604 w 654"/>
                <a:gd name="T5" fmla="*/ 395 h 416"/>
                <a:gd name="T6" fmla="*/ 581 w 654"/>
                <a:gd name="T7" fmla="*/ 374 h 416"/>
                <a:gd name="T8" fmla="*/ 561 w 654"/>
                <a:gd name="T9" fmla="*/ 347 h 416"/>
                <a:gd name="T10" fmla="*/ 522 w 654"/>
                <a:gd name="T11" fmla="*/ 286 h 416"/>
                <a:gd name="T12" fmla="*/ 495 w 654"/>
                <a:gd name="T13" fmla="*/ 222 h 416"/>
                <a:gd name="T14" fmla="*/ 461 w 654"/>
                <a:gd name="T15" fmla="*/ 231 h 416"/>
                <a:gd name="T16" fmla="*/ 397 w 654"/>
                <a:gd name="T17" fmla="*/ 247 h 416"/>
                <a:gd name="T18" fmla="*/ 337 w 654"/>
                <a:gd name="T19" fmla="*/ 259 h 416"/>
                <a:gd name="T20" fmla="*/ 257 w 654"/>
                <a:gd name="T21" fmla="*/ 265 h 416"/>
                <a:gd name="T22" fmla="*/ 173 w 654"/>
                <a:gd name="T23" fmla="*/ 264 h 416"/>
                <a:gd name="T24" fmla="*/ 127 w 654"/>
                <a:gd name="T25" fmla="*/ 259 h 416"/>
                <a:gd name="T26" fmla="*/ 103 w 654"/>
                <a:gd name="T27" fmla="*/ 252 h 416"/>
                <a:gd name="T28" fmla="*/ 69 w 654"/>
                <a:gd name="T29" fmla="*/ 238 h 416"/>
                <a:gd name="T30" fmla="*/ 48 w 654"/>
                <a:gd name="T31" fmla="*/ 225 h 416"/>
                <a:gd name="T32" fmla="*/ 38 w 654"/>
                <a:gd name="T33" fmla="*/ 217 h 416"/>
                <a:gd name="T34" fmla="*/ 37 w 654"/>
                <a:gd name="T35" fmla="*/ 214 h 416"/>
                <a:gd name="T36" fmla="*/ 16 w 654"/>
                <a:gd name="T37" fmla="*/ 186 h 416"/>
                <a:gd name="T38" fmla="*/ 4 w 654"/>
                <a:gd name="T39" fmla="*/ 154 h 416"/>
                <a:gd name="T40" fmla="*/ 0 w 654"/>
                <a:gd name="T41" fmla="*/ 121 h 416"/>
                <a:gd name="T42" fmla="*/ 6 w 654"/>
                <a:gd name="T43" fmla="*/ 87 h 416"/>
                <a:gd name="T44" fmla="*/ 13 w 654"/>
                <a:gd name="T45" fmla="*/ 71 h 416"/>
                <a:gd name="T46" fmla="*/ 32 w 654"/>
                <a:gd name="T47" fmla="*/ 43 h 416"/>
                <a:gd name="T48" fmla="*/ 58 w 654"/>
                <a:gd name="T49" fmla="*/ 21 h 416"/>
                <a:gd name="T50" fmla="*/ 88 w 654"/>
                <a:gd name="T51" fmla="*/ 5 h 416"/>
                <a:gd name="T52" fmla="*/ 104 w 654"/>
                <a:gd name="T53" fmla="*/ 2 h 416"/>
                <a:gd name="T54" fmla="*/ 144 w 654"/>
                <a:gd name="T55" fmla="*/ 0 h 416"/>
                <a:gd name="T56" fmla="*/ 189 w 654"/>
                <a:gd name="T57" fmla="*/ 8 h 416"/>
                <a:gd name="T58" fmla="*/ 238 w 654"/>
                <a:gd name="T59" fmla="*/ 26 h 416"/>
                <a:gd name="T60" fmla="*/ 284 w 654"/>
                <a:gd name="T61" fmla="*/ 53 h 416"/>
                <a:gd name="T62" fmla="*/ 303 w 654"/>
                <a:gd name="T63" fmla="*/ 51 h 416"/>
                <a:gd name="T64" fmla="*/ 324 w 654"/>
                <a:gd name="T65" fmla="*/ 51 h 416"/>
                <a:gd name="T66" fmla="*/ 390 w 654"/>
                <a:gd name="T67" fmla="*/ 63 h 416"/>
                <a:gd name="T68" fmla="*/ 453 w 654"/>
                <a:gd name="T69" fmla="*/ 87 h 416"/>
                <a:gd name="T70" fmla="*/ 509 w 654"/>
                <a:gd name="T71" fmla="*/ 124 h 416"/>
                <a:gd name="T72" fmla="*/ 559 w 654"/>
                <a:gd name="T73" fmla="*/ 169 h 416"/>
                <a:gd name="T74" fmla="*/ 580 w 654"/>
                <a:gd name="T75" fmla="*/ 196 h 416"/>
                <a:gd name="T76" fmla="*/ 614 w 654"/>
                <a:gd name="T77" fmla="*/ 252 h 416"/>
                <a:gd name="T78" fmla="*/ 638 w 654"/>
                <a:gd name="T79" fmla="*/ 317 h 416"/>
                <a:gd name="T80" fmla="*/ 651 w 654"/>
                <a:gd name="T81" fmla="*/ 382 h 416"/>
                <a:gd name="T82" fmla="*/ 654 w 654"/>
                <a:gd name="T8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416">
                  <a:moveTo>
                    <a:pt x="654" y="416"/>
                  </a:moveTo>
                  <a:lnTo>
                    <a:pt x="654" y="416"/>
                  </a:lnTo>
                  <a:lnTo>
                    <a:pt x="641" y="415"/>
                  </a:lnTo>
                  <a:lnTo>
                    <a:pt x="628" y="410"/>
                  </a:lnTo>
                  <a:lnTo>
                    <a:pt x="617" y="403"/>
                  </a:lnTo>
                  <a:lnTo>
                    <a:pt x="604" y="395"/>
                  </a:lnTo>
                  <a:lnTo>
                    <a:pt x="593" y="386"/>
                  </a:lnTo>
                  <a:lnTo>
                    <a:pt x="581" y="374"/>
                  </a:lnTo>
                  <a:lnTo>
                    <a:pt x="570" y="362"/>
                  </a:lnTo>
                  <a:lnTo>
                    <a:pt x="561" y="347"/>
                  </a:lnTo>
                  <a:lnTo>
                    <a:pt x="540" y="318"/>
                  </a:lnTo>
                  <a:lnTo>
                    <a:pt x="522" y="286"/>
                  </a:lnTo>
                  <a:lnTo>
                    <a:pt x="506" y="252"/>
                  </a:lnTo>
                  <a:lnTo>
                    <a:pt x="495" y="222"/>
                  </a:lnTo>
                  <a:lnTo>
                    <a:pt x="495" y="222"/>
                  </a:lnTo>
                  <a:lnTo>
                    <a:pt x="461" y="231"/>
                  </a:lnTo>
                  <a:lnTo>
                    <a:pt x="429" y="241"/>
                  </a:lnTo>
                  <a:lnTo>
                    <a:pt x="397" y="247"/>
                  </a:lnTo>
                  <a:lnTo>
                    <a:pt x="366" y="254"/>
                  </a:lnTo>
                  <a:lnTo>
                    <a:pt x="337" y="259"/>
                  </a:lnTo>
                  <a:lnTo>
                    <a:pt x="308" y="262"/>
                  </a:lnTo>
                  <a:lnTo>
                    <a:pt x="257" y="265"/>
                  </a:lnTo>
                  <a:lnTo>
                    <a:pt x="212" y="265"/>
                  </a:lnTo>
                  <a:lnTo>
                    <a:pt x="173" y="264"/>
                  </a:lnTo>
                  <a:lnTo>
                    <a:pt x="146" y="260"/>
                  </a:lnTo>
                  <a:lnTo>
                    <a:pt x="127" y="259"/>
                  </a:lnTo>
                  <a:lnTo>
                    <a:pt x="127" y="259"/>
                  </a:lnTo>
                  <a:lnTo>
                    <a:pt x="103" y="252"/>
                  </a:lnTo>
                  <a:lnTo>
                    <a:pt x="80" y="244"/>
                  </a:lnTo>
                  <a:lnTo>
                    <a:pt x="69" y="238"/>
                  </a:lnTo>
                  <a:lnTo>
                    <a:pt x="58" y="231"/>
                  </a:lnTo>
                  <a:lnTo>
                    <a:pt x="48" y="225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7" y="214"/>
                  </a:lnTo>
                  <a:lnTo>
                    <a:pt x="37" y="214"/>
                  </a:lnTo>
                  <a:lnTo>
                    <a:pt x="25" y="201"/>
                  </a:lnTo>
                  <a:lnTo>
                    <a:pt x="16" y="186"/>
                  </a:lnTo>
                  <a:lnTo>
                    <a:pt x="9" y="170"/>
                  </a:lnTo>
                  <a:lnTo>
                    <a:pt x="4" y="154"/>
                  </a:lnTo>
                  <a:lnTo>
                    <a:pt x="1" y="138"/>
                  </a:lnTo>
                  <a:lnTo>
                    <a:pt x="0" y="121"/>
                  </a:lnTo>
                  <a:lnTo>
                    <a:pt x="3" y="103"/>
                  </a:lnTo>
                  <a:lnTo>
                    <a:pt x="6" y="87"/>
                  </a:lnTo>
                  <a:lnTo>
                    <a:pt x="6" y="87"/>
                  </a:lnTo>
                  <a:lnTo>
                    <a:pt x="13" y="71"/>
                  </a:lnTo>
                  <a:lnTo>
                    <a:pt x="21" y="56"/>
                  </a:lnTo>
                  <a:lnTo>
                    <a:pt x="32" y="43"/>
                  </a:lnTo>
                  <a:lnTo>
                    <a:pt x="43" y="31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88" y="5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123" y="0"/>
                  </a:lnTo>
                  <a:lnTo>
                    <a:pt x="144" y="0"/>
                  </a:lnTo>
                  <a:lnTo>
                    <a:pt x="167" y="3"/>
                  </a:lnTo>
                  <a:lnTo>
                    <a:pt x="189" y="8"/>
                  </a:lnTo>
                  <a:lnTo>
                    <a:pt x="213" y="16"/>
                  </a:lnTo>
                  <a:lnTo>
                    <a:pt x="238" y="26"/>
                  </a:lnTo>
                  <a:lnTo>
                    <a:pt x="262" y="39"/>
                  </a:lnTo>
                  <a:lnTo>
                    <a:pt x="284" y="53"/>
                  </a:lnTo>
                  <a:lnTo>
                    <a:pt x="284" y="53"/>
                  </a:lnTo>
                  <a:lnTo>
                    <a:pt x="303" y="51"/>
                  </a:lnTo>
                  <a:lnTo>
                    <a:pt x="324" y="51"/>
                  </a:lnTo>
                  <a:lnTo>
                    <a:pt x="324" y="51"/>
                  </a:lnTo>
                  <a:lnTo>
                    <a:pt x="358" y="56"/>
                  </a:lnTo>
                  <a:lnTo>
                    <a:pt x="390" y="63"/>
                  </a:lnTo>
                  <a:lnTo>
                    <a:pt x="422" y="74"/>
                  </a:lnTo>
                  <a:lnTo>
                    <a:pt x="453" y="87"/>
                  </a:lnTo>
                  <a:lnTo>
                    <a:pt x="482" y="103"/>
                  </a:lnTo>
                  <a:lnTo>
                    <a:pt x="509" y="124"/>
                  </a:lnTo>
                  <a:lnTo>
                    <a:pt x="535" y="145"/>
                  </a:lnTo>
                  <a:lnTo>
                    <a:pt x="559" y="169"/>
                  </a:lnTo>
                  <a:lnTo>
                    <a:pt x="559" y="169"/>
                  </a:lnTo>
                  <a:lnTo>
                    <a:pt x="580" y="196"/>
                  </a:lnTo>
                  <a:lnTo>
                    <a:pt x="597" y="223"/>
                  </a:lnTo>
                  <a:lnTo>
                    <a:pt x="614" y="252"/>
                  </a:lnTo>
                  <a:lnTo>
                    <a:pt x="626" y="284"/>
                  </a:lnTo>
                  <a:lnTo>
                    <a:pt x="638" y="317"/>
                  </a:lnTo>
                  <a:lnTo>
                    <a:pt x="646" y="349"/>
                  </a:lnTo>
                  <a:lnTo>
                    <a:pt x="651" y="382"/>
                  </a:lnTo>
                  <a:lnTo>
                    <a:pt x="654" y="416"/>
                  </a:lnTo>
                  <a:lnTo>
                    <a:pt x="654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7" name="Freeform 93"/>
            <p:cNvSpPr/>
            <p:nvPr/>
          </p:nvSpPr>
          <p:spPr bwMode="auto">
            <a:xfrm>
              <a:off x="8789988" y="2684463"/>
              <a:ext cx="1457325" cy="919162"/>
            </a:xfrm>
            <a:custGeom>
              <a:avLst/>
              <a:gdLst>
                <a:gd name="T0" fmla="*/ 0 w 1836"/>
                <a:gd name="T1" fmla="*/ 399 h 1157"/>
                <a:gd name="T2" fmla="*/ 52 w 1836"/>
                <a:gd name="T3" fmla="*/ 315 h 1157"/>
                <a:gd name="T4" fmla="*/ 123 w 1836"/>
                <a:gd name="T5" fmla="*/ 206 h 1157"/>
                <a:gd name="T6" fmla="*/ 182 w 1836"/>
                <a:gd name="T7" fmla="*/ 127 h 1157"/>
                <a:gd name="T8" fmla="*/ 221 w 1836"/>
                <a:gd name="T9" fmla="*/ 84 h 1157"/>
                <a:gd name="T10" fmla="*/ 240 w 1836"/>
                <a:gd name="T11" fmla="*/ 66 h 1157"/>
                <a:gd name="T12" fmla="*/ 259 w 1836"/>
                <a:gd name="T13" fmla="*/ 53 h 1157"/>
                <a:gd name="T14" fmla="*/ 307 w 1836"/>
                <a:gd name="T15" fmla="*/ 31 h 1157"/>
                <a:gd name="T16" fmla="*/ 364 w 1836"/>
                <a:gd name="T17" fmla="*/ 16 h 1157"/>
                <a:gd name="T18" fmla="*/ 425 w 1836"/>
                <a:gd name="T19" fmla="*/ 7 h 1157"/>
                <a:gd name="T20" fmla="*/ 510 w 1836"/>
                <a:gd name="T21" fmla="*/ 0 h 1157"/>
                <a:gd name="T22" fmla="*/ 598 w 1836"/>
                <a:gd name="T23" fmla="*/ 0 h 1157"/>
                <a:gd name="T24" fmla="*/ 608 w 1836"/>
                <a:gd name="T25" fmla="*/ 26 h 1157"/>
                <a:gd name="T26" fmla="*/ 632 w 1836"/>
                <a:gd name="T27" fmla="*/ 66 h 1157"/>
                <a:gd name="T28" fmla="*/ 659 w 1836"/>
                <a:gd name="T29" fmla="*/ 95 h 1157"/>
                <a:gd name="T30" fmla="*/ 688 w 1836"/>
                <a:gd name="T31" fmla="*/ 113 h 1157"/>
                <a:gd name="T32" fmla="*/ 720 w 1836"/>
                <a:gd name="T33" fmla="*/ 124 h 1157"/>
                <a:gd name="T34" fmla="*/ 753 w 1836"/>
                <a:gd name="T35" fmla="*/ 125 h 1157"/>
                <a:gd name="T36" fmla="*/ 786 w 1836"/>
                <a:gd name="T37" fmla="*/ 121 h 1157"/>
                <a:gd name="T38" fmla="*/ 818 w 1836"/>
                <a:gd name="T39" fmla="*/ 113 h 1157"/>
                <a:gd name="T40" fmla="*/ 867 w 1836"/>
                <a:gd name="T41" fmla="*/ 92 h 1157"/>
                <a:gd name="T42" fmla="*/ 923 w 1836"/>
                <a:gd name="T43" fmla="*/ 58 h 1157"/>
                <a:gd name="T44" fmla="*/ 981 w 1836"/>
                <a:gd name="T45" fmla="*/ 13 h 1157"/>
                <a:gd name="T46" fmla="*/ 994 w 1836"/>
                <a:gd name="T47" fmla="*/ 0 h 1157"/>
                <a:gd name="T48" fmla="*/ 1111 w 1836"/>
                <a:gd name="T49" fmla="*/ 3 h 1157"/>
                <a:gd name="T50" fmla="*/ 1267 w 1836"/>
                <a:gd name="T51" fmla="*/ 15 h 1157"/>
                <a:gd name="T52" fmla="*/ 1347 w 1836"/>
                <a:gd name="T53" fmla="*/ 26 h 1157"/>
                <a:gd name="T54" fmla="*/ 1421 w 1836"/>
                <a:gd name="T55" fmla="*/ 43 h 1157"/>
                <a:gd name="T56" fmla="*/ 1481 w 1836"/>
                <a:gd name="T57" fmla="*/ 66 h 1157"/>
                <a:gd name="T58" fmla="*/ 1487 w 1836"/>
                <a:gd name="T59" fmla="*/ 71 h 1157"/>
                <a:gd name="T60" fmla="*/ 1506 w 1836"/>
                <a:gd name="T61" fmla="*/ 90 h 1157"/>
                <a:gd name="T62" fmla="*/ 1535 w 1836"/>
                <a:gd name="T63" fmla="*/ 133 h 1157"/>
                <a:gd name="T64" fmla="*/ 1564 w 1836"/>
                <a:gd name="T65" fmla="*/ 193 h 1157"/>
                <a:gd name="T66" fmla="*/ 1593 w 1836"/>
                <a:gd name="T67" fmla="*/ 267 h 1157"/>
                <a:gd name="T68" fmla="*/ 1653 w 1836"/>
                <a:gd name="T69" fmla="*/ 442 h 1157"/>
                <a:gd name="T70" fmla="*/ 1709 w 1836"/>
                <a:gd name="T71" fmla="*/ 638 h 1157"/>
                <a:gd name="T72" fmla="*/ 1760 w 1836"/>
                <a:gd name="T73" fmla="*/ 831 h 1157"/>
                <a:gd name="T74" fmla="*/ 1826 w 1836"/>
                <a:gd name="T75" fmla="*/ 1114 h 1157"/>
                <a:gd name="T76" fmla="*/ 287 w 1836"/>
                <a:gd name="T77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36" h="1157">
                  <a:moveTo>
                    <a:pt x="0" y="399"/>
                  </a:moveTo>
                  <a:lnTo>
                    <a:pt x="0" y="399"/>
                  </a:lnTo>
                  <a:lnTo>
                    <a:pt x="25" y="358"/>
                  </a:lnTo>
                  <a:lnTo>
                    <a:pt x="52" y="315"/>
                  </a:lnTo>
                  <a:lnTo>
                    <a:pt x="84" y="262"/>
                  </a:lnTo>
                  <a:lnTo>
                    <a:pt x="123" y="206"/>
                  </a:lnTo>
                  <a:lnTo>
                    <a:pt x="163" y="151"/>
                  </a:lnTo>
                  <a:lnTo>
                    <a:pt x="182" y="127"/>
                  </a:lnTo>
                  <a:lnTo>
                    <a:pt x="201" y="103"/>
                  </a:lnTo>
                  <a:lnTo>
                    <a:pt x="221" y="8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8" y="60"/>
                  </a:lnTo>
                  <a:lnTo>
                    <a:pt x="259" y="53"/>
                  </a:lnTo>
                  <a:lnTo>
                    <a:pt x="282" y="40"/>
                  </a:lnTo>
                  <a:lnTo>
                    <a:pt x="307" y="31"/>
                  </a:lnTo>
                  <a:lnTo>
                    <a:pt x="335" y="23"/>
                  </a:lnTo>
                  <a:lnTo>
                    <a:pt x="364" y="16"/>
                  </a:lnTo>
                  <a:lnTo>
                    <a:pt x="394" y="10"/>
                  </a:lnTo>
                  <a:lnTo>
                    <a:pt x="425" y="7"/>
                  </a:lnTo>
                  <a:lnTo>
                    <a:pt x="454" y="3"/>
                  </a:lnTo>
                  <a:lnTo>
                    <a:pt x="510" y="0"/>
                  </a:lnTo>
                  <a:lnTo>
                    <a:pt x="555" y="0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608" y="26"/>
                  </a:lnTo>
                  <a:lnTo>
                    <a:pt x="621" y="47"/>
                  </a:lnTo>
                  <a:lnTo>
                    <a:pt x="632" y="66"/>
                  </a:lnTo>
                  <a:lnTo>
                    <a:pt x="645" y="82"/>
                  </a:lnTo>
                  <a:lnTo>
                    <a:pt x="659" y="95"/>
                  </a:lnTo>
                  <a:lnTo>
                    <a:pt x="674" y="105"/>
                  </a:lnTo>
                  <a:lnTo>
                    <a:pt x="688" y="113"/>
                  </a:lnTo>
                  <a:lnTo>
                    <a:pt x="704" y="119"/>
                  </a:lnTo>
                  <a:lnTo>
                    <a:pt x="720" y="124"/>
                  </a:lnTo>
                  <a:lnTo>
                    <a:pt x="737" y="125"/>
                  </a:lnTo>
                  <a:lnTo>
                    <a:pt x="753" y="125"/>
                  </a:lnTo>
                  <a:lnTo>
                    <a:pt x="770" y="124"/>
                  </a:lnTo>
                  <a:lnTo>
                    <a:pt x="786" y="121"/>
                  </a:lnTo>
                  <a:lnTo>
                    <a:pt x="802" y="117"/>
                  </a:lnTo>
                  <a:lnTo>
                    <a:pt x="818" y="113"/>
                  </a:lnTo>
                  <a:lnTo>
                    <a:pt x="836" y="106"/>
                  </a:lnTo>
                  <a:lnTo>
                    <a:pt x="867" y="92"/>
                  </a:lnTo>
                  <a:lnTo>
                    <a:pt x="896" y="74"/>
                  </a:lnTo>
                  <a:lnTo>
                    <a:pt x="923" y="58"/>
                  </a:lnTo>
                  <a:lnTo>
                    <a:pt x="947" y="40"/>
                  </a:lnTo>
                  <a:lnTo>
                    <a:pt x="981" y="13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1050" y="2"/>
                  </a:lnTo>
                  <a:lnTo>
                    <a:pt x="1111" y="3"/>
                  </a:lnTo>
                  <a:lnTo>
                    <a:pt x="1187" y="7"/>
                  </a:lnTo>
                  <a:lnTo>
                    <a:pt x="1267" y="15"/>
                  </a:lnTo>
                  <a:lnTo>
                    <a:pt x="1307" y="19"/>
                  </a:lnTo>
                  <a:lnTo>
                    <a:pt x="1347" y="26"/>
                  </a:lnTo>
                  <a:lnTo>
                    <a:pt x="1386" y="34"/>
                  </a:lnTo>
                  <a:lnTo>
                    <a:pt x="1421" y="43"/>
                  </a:lnTo>
                  <a:lnTo>
                    <a:pt x="1453" y="55"/>
                  </a:lnTo>
                  <a:lnTo>
                    <a:pt x="1481" y="66"/>
                  </a:lnTo>
                  <a:lnTo>
                    <a:pt x="1481" y="66"/>
                  </a:lnTo>
                  <a:lnTo>
                    <a:pt x="1487" y="71"/>
                  </a:lnTo>
                  <a:lnTo>
                    <a:pt x="1493" y="76"/>
                  </a:lnTo>
                  <a:lnTo>
                    <a:pt x="1506" y="90"/>
                  </a:lnTo>
                  <a:lnTo>
                    <a:pt x="1521" y="109"/>
                  </a:lnTo>
                  <a:lnTo>
                    <a:pt x="1535" y="133"/>
                  </a:lnTo>
                  <a:lnTo>
                    <a:pt x="1550" y="161"/>
                  </a:lnTo>
                  <a:lnTo>
                    <a:pt x="1564" y="193"/>
                  </a:lnTo>
                  <a:lnTo>
                    <a:pt x="1579" y="228"/>
                  </a:lnTo>
                  <a:lnTo>
                    <a:pt x="1593" y="267"/>
                  </a:lnTo>
                  <a:lnTo>
                    <a:pt x="1624" y="350"/>
                  </a:lnTo>
                  <a:lnTo>
                    <a:pt x="1653" y="442"/>
                  </a:lnTo>
                  <a:lnTo>
                    <a:pt x="1682" y="540"/>
                  </a:lnTo>
                  <a:lnTo>
                    <a:pt x="1709" y="638"/>
                  </a:lnTo>
                  <a:lnTo>
                    <a:pt x="1736" y="736"/>
                  </a:lnTo>
                  <a:lnTo>
                    <a:pt x="1760" y="831"/>
                  </a:lnTo>
                  <a:lnTo>
                    <a:pt x="1800" y="996"/>
                  </a:lnTo>
                  <a:lnTo>
                    <a:pt x="1826" y="1114"/>
                  </a:lnTo>
                  <a:lnTo>
                    <a:pt x="1836" y="1157"/>
                  </a:lnTo>
                  <a:lnTo>
                    <a:pt x="287" y="1157"/>
                  </a:lnTo>
                  <a:lnTo>
                    <a:pt x="0" y="3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8" name="Freeform 94"/>
            <p:cNvSpPr/>
            <p:nvPr/>
          </p:nvSpPr>
          <p:spPr bwMode="auto">
            <a:xfrm>
              <a:off x="8789988" y="2684463"/>
              <a:ext cx="1457325" cy="919162"/>
            </a:xfrm>
            <a:custGeom>
              <a:avLst/>
              <a:gdLst>
                <a:gd name="T0" fmla="*/ 0 w 1836"/>
                <a:gd name="T1" fmla="*/ 399 h 1157"/>
                <a:gd name="T2" fmla="*/ 52 w 1836"/>
                <a:gd name="T3" fmla="*/ 315 h 1157"/>
                <a:gd name="T4" fmla="*/ 123 w 1836"/>
                <a:gd name="T5" fmla="*/ 206 h 1157"/>
                <a:gd name="T6" fmla="*/ 182 w 1836"/>
                <a:gd name="T7" fmla="*/ 127 h 1157"/>
                <a:gd name="T8" fmla="*/ 221 w 1836"/>
                <a:gd name="T9" fmla="*/ 84 h 1157"/>
                <a:gd name="T10" fmla="*/ 240 w 1836"/>
                <a:gd name="T11" fmla="*/ 66 h 1157"/>
                <a:gd name="T12" fmla="*/ 259 w 1836"/>
                <a:gd name="T13" fmla="*/ 53 h 1157"/>
                <a:gd name="T14" fmla="*/ 307 w 1836"/>
                <a:gd name="T15" fmla="*/ 31 h 1157"/>
                <a:gd name="T16" fmla="*/ 364 w 1836"/>
                <a:gd name="T17" fmla="*/ 16 h 1157"/>
                <a:gd name="T18" fmla="*/ 425 w 1836"/>
                <a:gd name="T19" fmla="*/ 7 h 1157"/>
                <a:gd name="T20" fmla="*/ 510 w 1836"/>
                <a:gd name="T21" fmla="*/ 0 h 1157"/>
                <a:gd name="T22" fmla="*/ 598 w 1836"/>
                <a:gd name="T23" fmla="*/ 0 h 1157"/>
                <a:gd name="T24" fmla="*/ 608 w 1836"/>
                <a:gd name="T25" fmla="*/ 26 h 1157"/>
                <a:gd name="T26" fmla="*/ 632 w 1836"/>
                <a:gd name="T27" fmla="*/ 66 h 1157"/>
                <a:gd name="T28" fmla="*/ 659 w 1836"/>
                <a:gd name="T29" fmla="*/ 95 h 1157"/>
                <a:gd name="T30" fmla="*/ 688 w 1836"/>
                <a:gd name="T31" fmla="*/ 113 h 1157"/>
                <a:gd name="T32" fmla="*/ 720 w 1836"/>
                <a:gd name="T33" fmla="*/ 124 h 1157"/>
                <a:gd name="T34" fmla="*/ 753 w 1836"/>
                <a:gd name="T35" fmla="*/ 125 h 1157"/>
                <a:gd name="T36" fmla="*/ 786 w 1836"/>
                <a:gd name="T37" fmla="*/ 121 h 1157"/>
                <a:gd name="T38" fmla="*/ 818 w 1836"/>
                <a:gd name="T39" fmla="*/ 113 h 1157"/>
                <a:gd name="T40" fmla="*/ 867 w 1836"/>
                <a:gd name="T41" fmla="*/ 92 h 1157"/>
                <a:gd name="T42" fmla="*/ 923 w 1836"/>
                <a:gd name="T43" fmla="*/ 58 h 1157"/>
                <a:gd name="T44" fmla="*/ 981 w 1836"/>
                <a:gd name="T45" fmla="*/ 13 h 1157"/>
                <a:gd name="T46" fmla="*/ 994 w 1836"/>
                <a:gd name="T47" fmla="*/ 0 h 1157"/>
                <a:gd name="T48" fmla="*/ 1111 w 1836"/>
                <a:gd name="T49" fmla="*/ 3 h 1157"/>
                <a:gd name="T50" fmla="*/ 1267 w 1836"/>
                <a:gd name="T51" fmla="*/ 15 h 1157"/>
                <a:gd name="T52" fmla="*/ 1347 w 1836"/>
                <a:gd name="T53" fmla="*/ 26 h 1157"/>
                <a:gd name="T54" fmla="*/ 1421 w 1836"/>
                <a:gd name="T55" fmla="*/ 43 h 1157"/>
                <a:gd name="T56" fmla="*/ 1481 w 1836"/>
                <a:gd name="T57" fmla="*/ 66 h 1157"/>
                <a:gd name="T58" fmla="*/ 1487 w 1836"/>
                <a:gd name="T59" fmla="*/ 71 h 1157"/>
                <a:gd name="T60" fmla="*/ 1506 w 1836"/>
                <a:gd name="T61" fmla="*/ 90 h 1157"/>
                <a:gd name="T62" fmla="*/ 1535 w 1836"/>
                <a:gd name="T63" fmla="*/ 133 h 1157"/>
                <a:gd name="T64" fmla="*/ 1564 w 1836"/>
                <a:gd name="T65" fmla="*/ 193 h 1157"/>
                <a:gd name="T66" fmla="*/ 1593 w 1836"/>
                <a:gd name="T67" fmla="*/ 267 h 1157"/>
                <a:gd name="T68" fmla="*/ 1653 w 1836"/>
                <a:gd name="T69" fmla="*/ 442 h 1157"/>
                <a:gd name="T70" fmla="*/ 1709 w 1836"/>
                <a:gd name="T71" fmla="*/ 638 h 1157"/>
                <a:gd name="T72" fmla="*/ 1760 w 1836"/>
                <a:gd name="T73" fmla="*/ 831 h 1157"/>
                <a:gd name="T74" fmla="*/ 1826 w 1836"/>
                <a:gd name="T75" fmla="*/ 1114 h 1157"/>
                <a:gd name="T76" fmla="*/ 287 w 1836"/>
                <a:gd name="T77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36" h="1157">
                  <a:moveTo>
                    <a:pt x="0" y="399"/>
                  </a:moveTo>
                  <a:lnTo>
                    <a:pt x="0" y="399"/>
                  </a:lnTo>
                  <a:lnTo>
                    <a:pt x="25" y="358"/>
                  </a:lnTo>
                  <a:lnTo>
                    <a:pt x="52" y="315"/>
                  </a:lnTo>
                  <a:lnTo>
                    <a:pt x="84" y="262"/>
                  </a:lnTo>
                  <a:lnTo>
                    <a:pt x="123" y="206"/>
                  </a:lnTo>
                  <a:lnTo>
                    <a:pt x="163" y="151"/>
                  </a:lnTo>
                  <a:lnTo>
                    <a:pt x="182" y="127"/>
                  </a:lnTo>
                  <a:lnTo>
                    <a:pt x="201" y="103"/>
                  </a:lnTo>
                  <a:lnTo>
                    <a:pt x="221" y="8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8" y="60"/>
                  </a:lnTo>
                  <a:lnTo>
                    <a:pt x="259" y="53"/>
                  </a:lnTo>
                  <a:lnTo>
                    <a:pt x="282" y="40"/>
                  </a:lnTo>
                  <a:lnTo>
                    <a:pt x="307" y="31"/>
                  </a:lnTo>
                  <a:lnTo>
                    <a:pt x="335" y="23"/>
                  </a:lnTo>
                  <a:lnTo>
                    <a:pt x="364" y="16"/>
                  </a:lnTo>
                  <a:lnTo>
                    <a:pt x="394" y="10"/>
                  </a:lnTo>
                  <a:lnTo>
                    <a:pt x="425" y="7"/>
                  </a:lnTo>
                  <a:lnTo>
                    <a:pt x="454" y="3"/>
                  </a:lnTo>
                  <a:lnTo>
                    <a:pt x="510" y="0"/>
                  </a:lnTo>
                  <a:lnTo>
                    <a:pt x="555" y="0"/>
                  </a:lnTo>
                  <a:lnTo>
                    <a:pt x="598" y="0"/>
                  </a:lnTo>
                  <a:lnTo>
                    <a:pt x="598" y="0"/>
                  </a:lnTo>
                  <a:lnTo>
                    <a:pt x="608" y="26"/>
                  </a:lnTo>
                  <a:lnTo>
                    <a:pt x="621" y="47"/>
                  </a:lnTo>
                  <a:lnTo>
                    <a:pt x="632" y="66"/>
                  </a:lnTo>
                  <a:lnTo>
                    <a:pt x="645" y="82"/>
                  </a:lnTo>
                  <a:lnTo>
                    <a:pt x="659" y="95"/>
                  </a:lnTo>
                  <a:lnTo>
                    <a:pt x="674" y="105"/>
                  </a:lnTo>
                  <a:lnTo>
                    <a:pt x="688" y="113"/>
                  </a:lnTo>
                  <a:lnTo>
                    <a:pt x="704" y="119"/>
                  </a:lnTo>
                  <a:lnTo>
                    <a:pt x="720" y="124"/>
                  </a:lnTo>
                  <a:lnTo>
                    <a:pt x="737" y="125"/>
                  </a:lnTo>
                  <a:lnTo>
                    <a:pt x="753" y="125"/>
                  </a:lnTo>
                  <a:lnTo>
                    <a:pt x="770" y="124"/>
                  </a:lnTo>
                  <a:lnTo>
                    <a:pt x="786" y="121"/>
                  </a:lnTo>
                  <a:lnTo>
                    <a:pt x="802" y="117"/>
                  </a:lnTo>
                  <a:lnTo>
                    <a:pt x="818" y="113"/>
                  </a:lnTo>
                  <a:lnTo>
                    <a:pt x="836" y="106"/>
                  </a:lnTo>
                  <a:lnTo>
                    <a:pt x="867" y="92"/>
                  </a:lnTo>
                  <a:lnTo>
                    <a:pt x="896" y="74"/>
                  </a:lnTo>
                  <a:lnTo>
                    <a:pt x="923" y="58"/>
                  </a:lnTo>
                  <a:lnTo>
                    <a:pt x="947" y="40"/>
                  </a:lnTo>
                  <a:lnTo>
                    <a:pt x="981" y="13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1050" y="2"/>
                  </a:lnTo>
                  <a:lnTo>
                    <a:pt x="1111" y="3"/>
                  </a:lnTo>
                  <a:lnTo>
                    <a:pt x="1187" y="7"/>
                  </a:lnTo>
                  <a:lnTo>
                    <a:pt x="1267" y="15"/>
                  </a:lnTo>
                  <a:lnTo>
                    <a:pt x="1307" y="19"/>
                  </a:lnTo>
                  <a:lnTo>
                    <a:pt x="1347" y="26"/>
                  </a:lnTo>
                  <a:lnTo>
                    <a:pt x="1386" y="34"/>
                  </a:lnTo>
                  <a:lnTo>
                    <a:pt x="1421" y="43"/>
                  </a:lnTo>
                  <a:lnTo>
                    <a:pt x="1453" y="55"/>
                  </a:lnTo>
                  <a:lnTo>
                    <a:pt x="1481" y="66"/>
                  </a:lnTo>
                  <a:lnTo>
                    <a:pt x="1481" y="66"/>
                  </a:lnTo>
                  <a:lnTo>
                    <a:pt x="1487" y="71"/>
                  </a:lnTo>
                  <a:lnTo>
                    <a:pt x="1493" y="76"/>
                  </a:lnTo>
                  <a:lnTo>
                    <a:pt x="1506" y="90"/>
                  </a:lnTo>
                  <a:lnTo>
                    <a:pt x="1521" y="109"/>
                  </a:lnTo>
                  <a:lnTo>
                    <a:pt x="1535" y="133"/>
                  </a:lnTo>
                  <a:lnTo>
                    <a:pt x="1550" y="161"/>
                  </a:lnTo>
                  <a:lnTo>
                    <a:pt x="1564" y="193"/>
                  </a:lnTo>
                  <a:lnTo>
                    <a:pt x="1579" y="228"/>
                  </a:lnTo>
                  <a:lnTo>
                    <a:pt x="1593" y="267"/>
                  </a:lnTo>
                  <a:lnTo>
                    <a:pt x="1624" y="350"/>
                  </a:lnTo>
                  <a:lnTo>
                    <a:pt x="1653" y="442"/>
                  </a:lnTo>
                  <a:lnTo>
                    <a:pt x="1682" y="540"/>
                  </a:lnTo>
                  <a:lnTo>
                    <a:pt x="1709" y="638"/>
                  </a:lnTo>
                  <a:lnTo>
                    <a:pt x="1736" y="736"/>
                  </a:lnTo>
                  <a:lnTo>
                    <a:pt x="1760" y="831"/>
                  </a:lnTo>
                  <a:lnTo>
                    <a:pt x="1800" y="996"/>
                  </a:lnTo>
                  <a:lnTo>
                    <a:pt x="1826" y="1114"/>
                  </a:lnTo>
                  <a:lnTo>
                    <a:pt x="1836" y="1157"/>
                  </a:lnTo>
                  <a:lnTo>
                    <a:pt x="287" y="1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9" name="Freeform 95"/>
            <p:cNvSpPr/>
            <p:nvPr/>
          </p:nvSpPr>
          <p:spPr bwMode="auto">
            <a:xfrm>
              <a:off x="8294688" y="2532063"/>
              <a:ext cx="1093788" cy="1017587"/>
            </a:xfrm>
            <a:custGeom>
              <a:avLst/>
              <a:gdLst>
                <a:gd name="T0" fmla="*/ 1377 w 1377"/>
                <a:gd name="T1" fmla="*/ 712 h 1281"/>
                <a:gd name="T2" fmla="*/ 1377 w 1377"/>
                <a:gd name="T3" fmla="*/ 712 h 1281"/>
                <a:gd name="T4" fmla="*/ 1363 w 1377"/>
                <a:gd name="T5" fmla="*/ 739 h 1281"/>
                <a:gd name="T6" fmla="*/ 1343 w 1377"/>
                <a:gd name="T7" fmla="*/ 770 h 1281"/>
                <a:gd name="T8" fmla="*/ 1318 w 1377"/>
                <a:gd name="T9" fmla="*/ 810 h 1281"/>
                <a:gd name="T10" fmla="*/ 1284 w 1377"/>
                <a:gd name="T11" fmla="*/ 858 h 1281"/>
                <a:gd name="T12" fmla="*/ 1244 w 1377"/>
                <a:gd name="T13" fmla="*/ 911 h 1281"/>
                <a:gd name="T14" fmla="*/ 1199 w 1377"/>
                <a:gd name="T15" fmla="*/ 966 h 1281"/>
                <a:gd name="T16" fmla="*/ 1173 w 1377"/>
                <a:gd name="T17" fmla="*/ 995 h 1281"/>
                <a:gd name="T18" fmla="*/ 1146 w 1377"/>
                <a:gd name="T19" fmla="*/ 1022 h 1281"/>
                <a:gd name="T20" fmla="*/ 1118 w 1377"/>
                <a:gd name="T21" fmla="*/ 1051 h 1281"/>
                <a:gd name="T22" fmla="*/ 1088 w 1377"/>
                <a:gd name="T23" fmla="*/ 1078 h 1281"/>
                <a:gd name="T24" fmla="*/ 1057 w 1377"/>
                <a:gd name="T25" fmla="*/ 1106 h 1281"/>
                <a:gd name="T26" fmla="*/ 1025 w 1377"/>
                <a:gd name="T27" fmla="*/ 1131 h 1281"/>
                <a:gd name="T28" fmla="*/ 992 w 1377"/>
                <a:gd name="T29" fmla="*/ 1155 h 1281"/>
                <a:gd name="T30" fmla="*/ 956 w 1377"/>
                <a:gd name="T31" fmla="*/ 1178 h 1281"/>
                <a:gd name="T32" fmla="*/ 919 w 1377"/>
                <a:gd name="T33" fmla="*/ 1200 h 1281"/>
                <a:gd name="T34" fmla="*/ 882 w 1377"/>
                <a:gd name="T35" fmla="*/ 1220 h 1281"/>
                <a:gd name="T36" fmla="*/ 842 w 1377"/>
                <a:gd name="T37" fmla="*/ 1237 h 1281"/>
                <a:gd name="T38" fmla="*/ 802 w 1377"/>
                <a:gd name="T39" fmla="*/ 1252 h 1281"/>
                <a:gd name="T40" fmla="*/ 762 w 1377"/>
                <a:gd name="T41" fmla="*/ 1263 h 1281"/>
                <a:gd name="T42" fmla="*/ 718 w 1377"/>
                <a:gd name="T43" fmla="*/ 1273 h 1281"/>
                <a:gd name="T44" fmla="*/ 675 w 1377"/>
                <a:gd name="T45" fmla="*/ 1277 h 1281"/>
                <a:gd name="T46" fmla="*/ 632 w 1377"/>
                <a:gd name="T47" fmla="*/ 1281 h 1281"/>
                <a:gd name="T48" fmla="*/ 609 w 1377"/>
                <a:gd name="T49" fmla="*/ 1281 h 1281"/>
                <a:gd name="T50" fmla="*/ 585 w 1377"/>
                <a:gd name="T51" fmla="*/ 1279 h 1281"/>
                <a:gd name="T52" fmla="*/ 562 w 1377"/>
                <a:gd name="T53" fmla="*/ 1277 h 1281"/>
                <a:gd name="T54" fmla="*/ 540 w 1377"/>
                <a:gd name="T55" fmla="*/ 1274 h 1281"/>
                <a:gd name="T56" fmla="*/ 540 w 1377"/>
                <a:gd name="T57" fmla="*/ 1274 h 1281"/>
                <a:gd name="T58" fmla="*/ 516 w 1377"/>
                <a:gd name="T59" fmla="*/ 1269 h 1281"/>
                <a:gd name="T60" fmla="*/ 493 w 1377"/>
                <a:gd name="T61" fmla="*/ 1263 h 1281"/>
                <a:gd name="T62" fmla="*/ 472 w 1377"/>
                <a:gd name="T63" fmla="*/ 1257 h 1281"/>
                <a:gd name="T64" fmla="*/ 450 w 1377"/>
                <a:gd name="T65" fmla="*/ 1249 h 1281"/>
                <a:gd name="T66" fmla="*/ 431 w 1377"/>
                <a:gd name="T67" fmla="*/ 1239 h 1281"/>
                <a:gd name="T68" fmla="*/ 410 w 1377"/>
                <a:gd name="T69" fmla="*/ 1229 h 1281"/>
                <a:gd name="T70" fmla="*/ 390 w 1377"/>
                <a:gd name="T71" fmla="*/ 1218 h 1281"/>
                <a:gd name="T72" fmla="*/ 373 w 1377"/>
                <a:gd name="T73" fmla="*/ 1205 h 1281"/>
                <a:gd name="T74" fmla="*/ 353 w 1377"/>
                <a:gd name="T75" fmla="*/ 1192 h 1281"/>
                <a:gd name="T76" fmla="*/ 336 w 1377"/>
                <a:gd name="T77" fmla="*/ 1178 h 1281"/>
                <a:gd name="T78" fmla="*/ 320 w 1377"/>
                <a:gd name="T79" fmla="*/ 1162 h 1281"/>
                <a:gd name="T80" fmla="*/ 304 w 1377"/>
                <a:gd name="T81" fmla="*/ 1146 h 1281"/>
                <a:gd name="T82" fmla="*/ 273 w 1377"/>
                <a:gd name="T83" fmla="*/ 1112 h 1281"/>
                <a:gd name="T84" fmla="*/ 244 w 1377"/>
                <a:gd name="T85" fmla="*/ 1073 h 1281"/>
                <a:gd name="T86" fmla="*/ 217 w 1377"/>
                <a:gd name="T87" fmla="*/ 1035 h 1281"/>
                <a:gd name="T88" fmla="*/ 193 w 1377"/>
                <a:gd name="T89" fmla="*/ 991 h 1281"/>
                <a:gd name="T90" fmla="*/ 169 w 1377"/>
                <a:gd name="T91" fmla="*/ 948 h 1281"/>
                <a:gd name="T92" fmla="*/ 148 w 1377"/>
                <a:gd name="T93" fmla="*/ 903 h 1281"/>
                <a:gd name="T94" fmla="*/ 130 w 1377"/>
                <a:gd name="T95" fmla="*/ 856 h 1281"/>
                <a:gd name="T96" fmla="*/ 112 w 1377"/>
                <a:gd name="T97" fmla="*/ 808 h 1281"/>
                <a:gd name="T98" fmla="*/ 96 w 1377"/>
                <a:gd name="T99" fmla="*/ 760 h 1281"/>
                <a:gd name="T100" fmla="*/ 82 w 1377"/>
                <a:gd name="T101" fmla="*/ 712 h 1281"/>
                <a:gd name="T102" fmla="*/ 69 w 1377"/>
                <a:gd name="T103" fmla="*/ 665 h 1281"/>
                <a:gd name="T104" fmla="*/ 58 w 1377"/>
                <a:gd name="T105" fmla="*/ 617 h 1281"/>
                <a:gd name="T106" fmla="*/ 48 w 1377"/>
                <a:gd name="T107" fmla="*/ 572 h 1281"/>
                <a:gd name="T108" fmla="*/ 38 w 1377"/>
                <a:gd name="T109" fmla="*/ 527 h 1281"/>
                <a:gd name="T110" fmla="*/ 24 w 1377"/>
                <a:gd name="T111" fmla="*/ 442 h 1281"/>
                <a:gd name="T112" fmla="*/ 14 w 1377"/>
                <a:gd name="T113" fmla="*/ 366 h 1281"/>
                <a:gd name="T114" fmla="*/ 8 w 1377"/>
                <a:gd name="T115" fmla="*/ 302 h 1281"/>
                <a:gd name="T116" fmla="*/ 3 w 1377"/>
                <a:gd name="T117" fmla="*/ 254 h 1281"/>
                <a:gd name="T118" fmla="*/ 0 w 1377"/>
                <a:gd name="T119" fmla="*/ 210 h 1281"/>
                <a:gd name="T120" fmla="*/ 378 w 1377"/>
                <a:gd name="T121" fmla="*/ 0 h 1281"/>
                <a:gd name="T122" fmla="*/ 665 w 1377"/>
                <a:gd name="T123" fmla="*/ 538 h 1281"/>
                <a:gd name="T124" fmla="*/ 1377 w 1377"/>
                <a:gd name="T125" fmla="*/ 712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77" h="1281">
                  <a:moveTo>
                    <a:pt x="1377" y="712"/>
                  </a:moveTo>
                  <a:lnTo>
                    <a:pt x="1377" y="712"/>
                  </a:lnTo>
                  <a:lnTo>
                    <a:pt x="1363" y="739"/>
                  </a:lnTo>
                  <a:lnTo>
                    <a:pt x="1343" y="770"/>
                  </a:lnTo>
                  <a:lnTo>
                    <a:pt x="1318" y="810"/>
                  </a:lnTo>
                  <a:lnTo>
                    <a:pt x="1284" y="858"/>
                  </a:lnTo>
                  <a:lnTo>
                    <a:pt x="1244" y="911"/>
                  </a:lnTo>
                  <a:lnTo>
                    <a:pt x="1199" y="966"/>
                  </a:lnTo>
                  <a:lnTo>
                    <a:pt x="1173" y="995"/>
                  </a:lnTo>
                  <a:lnTo>
                    <a:pt x="1146" y="1022"/>
                  </a:lnTo>
                  <a:lnTo>
                    <a:pt x="1118" y="1051"/>
                  </a:lnTo>
                  <a:lnTo>
                    <a:pt x="1088" y="1078"/>
                  </a:lnTo>
                  <a:lnTo>
                    <a:pt x="1057" y="1106"/>
                  </a:lnTo>
                  <a:lnTo>
                    <a:pt x="1025" y="1131"/>
                  </a:lnTo>
                  <a:lnTo>
                    <a:pt x="992" y="1155"/>
                  </a:lnTo>
                  <a:lnTo>
                    <a:pt x="956" y="1178"/>
                  </a:lnTo>
                  <a:lnTo>
                    <a:pt x="919" y="1200"/>
                  </a:lnTo>
                  <a:lnTo>
                    <a:pt x="882" y="1220"/>
                  </a:lnTo>
                  <a:lnTo>
                    <a:pt x="842" y="1237"/>
                  </a:lnTo>
                  <a:lnTo>
                    <a:pt x="802" y="1252"/>
                  </a:lnTo>
                  <a:lnTo>
                    <a:pt x="762" y="1263"/>
                  </a:lnTo>
                  <a:lnTo>
                    <a:pt x="718" y="1273"/>
                  </a:lnTo>
                  <a:lnTo>
                    <a:pt x="675" y="1277"/>
                  </a:lnTo>
                  <a:lnTo>
                    <a:pt x="632" y="1281"/>
                  </a:lnTo>
                  <a:lnTo>
                    <a:pt x="609" y="1281"/>
                  </a:lnTo>
                  <a:lnTo>
                    <a:pt x="585" y="1279"/>
                  </a:lnTo>
                  <a:lnTo>
                    <a:pt x="562" y="1277"/>
                  </a:lnTo>
                  <a:lnTo>
                    <a:pt x="540" y="1274"/>
                  </a:lnTo>
                  <a:lnTo>
                    <a:pt x="540" y="1274"/>
                  </a:lnTo>
                  <a:lnTo>
                    <a:pt x="516" y="1269"/>
                  </a:lnTo>
                  <a:lnTo>
                    <a:pt x="493" y="1263"/>
                  </a:lnTo>
                  <a:lnTo>
                    <a:pt x="472" y="1257"/>
                  </a:lnTo>
                  <a:lnTo>
                    <a:pt x="450" y="1249"/>
                  </a:lnTo>
                  <a:lnTo>
                    <a:pt x="431" y="1239"/>
                  </a:lnTo>
                  <a:lnTo>
                    <a:pt x="410" y="1229"/>
                  </a:lnTo>
                  <a:lnTo>
                    <a:pt x="390" y="1218"/>
                  </a:lnTo>
                  <a:lnTo>
                    <a:pt x="373" y="1205"/>
                  </a:lnTo>
                  <a:lnTo>
                    <a:pt x="353" y="1192"/>
                  </a:lnTo>
                  <a:lnTo>
                    <a:pt x="336" y="1178"/>
                  </a:lnTo>
                  <a:lnTo>
                    <a:pt x="320" y="1162"/>
                  </a:lnTo>
                  <a:lnTo>
                    <a:pt x="304" y="1146"/>
                  </a:lnTo>
                  <a:lnTo>
                    <a:pt x="273" y="1112"/>
                  </a:lnTo>
                  <a:lnTo>
                    <a:pt x="244" y="1073"/>
                  </a:lnTo>
                  <a:lnTo>
                    <a:pt x="217" y="1035"/>
                  </a:lnTo>
                  <a:lnTo>
                    <a:pt x="193" y="991"/>
                  </a:lnTo>
                  <a:lnTo>
                    <a:pt x="169" y="948"/>
                  </a:lnTo>
                  <a:lnTo>
                    <a:pt x="148" y="903"/>
                  </a:lnTo>
                  <a:lnTo>
                    <a:pt x="130" y="856"/>
                  </a:lnTo>
                  <a:lnTo>
                    <a:pt x="112" y="808"/>
                  </a:lnTo>
                  <a:lnTo>
                    <a:pt x="96" y="760"/>
                  </a:lnTo>
                  <a:lnTo>
                    <a:pt x="82" y="712"/>
                  </a:lnTo>
                  <a:lnTo>
                    <a:pt x="69" y="665"/>
                  </a:lnTo>
                  <a:lnTo>
                    <a:pt x="58" y="617"/>
                  </a:lnTo>
                  <a:lnTo>
                    <a:pt x="48" y="572"/>
                  </a:lnTo>
                  <a:lnTo>
                    <a:pt x="38" y="527"/>
                  </a:lnTo>
                  <a:lnTo>
                    <a:pt x="24" y="442"/>
                  </a:lnTo>
                  <a:lnTo>
                    <a:pt x="14" y="366"/>
                  </a:lnTo>
                  <a:lnTo>
                    <a:pt x="8" y="302"/>
                  </a:lnTo>
                  <a:lnTo>
                    <a:pt x="3" y="254"/>
                  </a:lnTo>
                  <a:lnTo>
                    <a:pt x="0" y="210"/>
                  </a:lnTo>
                  <a:lnTo>
                    <a:pt x="378" y="0"/>
                  </a:lnTo>
                  <a:lnTo>
                    <a:pt x="665" y="538"/>
                  </a:lnTo>
                  <a:lnTo>
                    <a:pt x="1377" y="7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0" name="Freeform 96"/>
            <p:cNvSpPr/>
            <p:nvPr/>
          </p:nvSpPr>
          <p:spPr bwMode="auto">
            <a:xfrm>
              <a:off x="8294688" y="2532063"/>
              <a:ext cx="1093788" cy="1017587"/>
            </a:xfrm>
            <a:custGeom>
              <a:avLst/>
              <a:gdLst>
                <a:gd name="T0" fmla="*/ 1377 w 1377"/>
                <a:gd name="T1" fmla="*/ 712 h 1281"/>
                <a:gd name="T2" fmla="*/ 1377 w 1377"/>
                <a:gd name="T3" fmla="*/ 712 h 1281"/>
                <a:gd name="T4" fmla="*/ 1363 w 1377"/>
                <a:gd name="T5" fmla="*/ 739 h 1281"/>
                <a:gd name="T6" fmla="*/ 1343 w 1377"/>
                <a:gd name="T7" fmla="*/ 770 h 1281"/>
                <a:gd name="T8" fmla="*/ 1318 w 1377"/>
                <a:gd name="T9" fmla="*/ 810 h 1281"/>
                <a:gd name="T10" fmla="*/ 1284 w 1377"/>
                <a:gd name="T11" fmla="*/ 858 h 1281"/>
                <a:gd name="T12" fmla="*/ 1244 w 1377"/>
                <a:gd name="T13" fmla="*/ 911 h 1281"/>
                <a:gd name="T14" fmla="*/ 1199 w 1377"/>
                <a:gd name="T15" fmla="*/ 966 h 1281"/>
                <a:gd name="T16" fmla="*/ 1173 w 1377"/>
                <a:gd name="T17" fmla="*/ 995 h 1281"/>
                <a:gd name="T18" fmla="*/ 1146 w 1377"/>
                <a:gd name="T19" fmla="*/ 1022 h 1281"/>
                <a:gd name="T20" fmla="*/ 1118 w 1377"/>
                <a:gd name="T21" fmla="*/ 1051 h 1281"/>
                <a:gd name="T22" fmla="*/ 1088 w 1377"/>
                <a:gd name="T23" fmla="*/ 1078 h 1281"/>
                <a:gd name="T24" fmla="*/ 1057 w 1377"/>
                <a:gd name="T25" fmla="*/ 1106 h 1281"/>
                <a:gd name="T26" fmla="*/ 1025 w 1377"/>
                <a:gd name="T27" fmla="*/ 1131 h 1281"/>
                <a:gd name="T28" fmla="*/ 992 w 1377"/>
                <a:gd name="T29" fmla="*/ 1155 h 1281"/>
                <a:gd name="T30" fmla="*/ 956 w 1377"/>
                <a:gd name="T31" fmla="*/ 1178 h 1281"/>
                <a:gd name="T32" fmla="*/ 919 w 1377"/>
                <a:gd name="T33" fmla="*/ 1200 h 1281"/>
                <a:gd name="T34" fmla="*/ 882 w 1377"/>
                <a:gd name="T35" fmla="*/ 1220 h 1281"/>
                <a:gd name="T36" fmla="*/ 842 w 1377"/>
                <a:gd name="T37" fmla="*/ 1237 h 1281"/>
                <a:gd name="T38" fmla="*/ 802 w 1377"/>
                <a:gd name="T39" fmla="*/ 1252 h 1281"/>
                <a:gd name="T40" fmla="*/ 762 w 1377"/>
                <a:gd name="T41" fmla="*/ 1263 h 1281"/>
                <a:gd name="T42" fmla="*/ 718 w 1377"/>
                <a:gd name="T43" fmla="*/ 1273 h 1281"/>
                <a:gd name="T44" fmla="*/ 675 w 1377"/>
                <a:gd name="T45" fmla="*/ 1277 h 1281"/>
                <a:gd name="T46" fmla="*/ 632 w 1377"/>
                <a:gd name="T47" fmla="*/ 1281 h 1281"/>
                <a:gd name="T48" fmla="*/ 609 w 1377"/>
                <a:gd name="T49" fmla="*/ 1281 h 1281"/>
                <a:gd name="T50" fmla="*/ 585 w 1377"/>
                <a:gd name="T51" fmla="*/ 1279 h 1281"/>
                <a:gd name="T52" fmla="*/ 562 w 1377"/>
                <a:gd name="T53" fmla="*/ 1277 h 1281"/>
                <a:gd name="T54" fmla="*/ 540 w 1377"/>
                <a:gd name="T55" fmla="*/ 1274 h 1281"/>
                <a:gd name="T56" fmla="*/ 540 w 1377"/>
                <a:gd name="T57" fmla="*/ 1274 h 1281"/>
                <a:gd name="T58" fmla="*/ 516 w 1377"/>
                <a:gd name="T59" fmla="*/ 1269 h 1281"/>
                <a:gd name="T60" fmla="*/ 493 w 1377"/>
                <a:gd name="T61" fmla="*/ 1263 h 1281"/>
                <a:gd name="T62" fmla="*/ 472 w 1377"/>
                <a:gd name="T63" fmla="*/ 1257 h 1281"/>
                <a:gd name="T64" fmla="*/ 450 w 1377"/>
                <a:gd name="T65" fmla="*/ 1249 h 1281"/>
                <a:gd name="T66" fmla="*/ 431 w 1377"/>
                <a:gd name="T67" fmla="*/ 1239 h 1281"/>
                <a:gd name="T68" fmla="*/ 410 w 1377"/>
                <a:gd name="T69" fmla="*/ 1229 h 1281"/>
                <a:gd name="T70" fmla="*/ 390 w 1377"/>
                <a:gd name="T71" fmla="*/ 1218 h 1281"/>
                <a:gd name="T72" fmla="*/ 373 w 1377"/>
                <a:gd name="T73" fmla="*/ 1205 h 1281"/>
                <a:gd name="T74" fmla="*/ 353 w 1377"/>
                <a:gd name="T75" fmla="*/ 1192 h 1281"/>
                <a:gd name="T76" fmla="*/ 336 w 1377"/>
                <a:gd name="T77" fmla="*/ 1178 h 1281"/>
                <a:gd name="T78" fmla="*/ 320 w 1377"/>
                <a:gd name="T79" fmla="*/ 1162 h 1281"/>
                <a:gd name="T80" fmla="*/ 304 w 1377"/>
                <a:gd name="T81" fmla="*/ 1146 h 1281"/>
                <a:gd name="T82" fmla="*/ 273 w 1377"/>
                <a:gd name="T83" fmla="*/ 1112 h 1281"/>
                <a:gd name="T84" fmla="*/ 244 w 1377"/>
                <a:gd name="T85" fmla="*/ 1073 h 1281"/>
                <a:gd name="T86" fmla="*/ 217 w 1377"/>
                <a:gd name="T87" fmla="*/ 1035 h 1281"/>
                <a:gd name="T88" fmla="*/ 193 w 1377"/>
                <a:gd name="T89" fmla="*/ 991 h 1281"/>
                <a:gd name="T90" fmla="*/ 169 w 1377"/>
                <a:gd name="T91" fmla="*/ 948 h 1281"/>
                <a:gd name="T92" fmla="*/ 148 w 1377"/>
                <a:gd name="T93" fmla="*/ 903 h 1281"/>
                <a:gd name="T94" fmla="*/ 130 w 1377"/>
                <a:gd name="T95" fmla="*/ 856 h 1281"/>
                <a:gd name="T96" fmla="*/ 112 w 1377"/>
                <a:gd name="T97" fmla="*/ 808 h 1281"/>
                <a:gd name="T98" fmla="*/ 96 w 1377"/>
                <a:gd name="T99" fmla="*/ 760 h 1281"/>
                <a:gd name="T100" fmla="*/ 82 w 1377"/>
                <a:gd name="T101" fmla="*/ 712 h 1281"/>
                <a:gd name="T102" fmla="*/ 69 w 1377"/>
                <a:gd name="T103" fmla="*/ 665 h 1281"/>
                <a:gd name="T104" fmla="*/ 58 w 1377"/>
                <a:gd name="T105" fmla="*/ 617 h 1281"/>
                <a:gd name="T106" fmla="*/ 48 w 1377"/>
                <a:gd name="T107" fmla="*/ 572 h 1281"/>
                <a:gd name="T108" fmla="*/ 38 w 1377"/>
                <a:gd name="T109" fmla="*/ 527 h 1281"/>
                <a:gd name="T110" fmla="*/ 24 w 1377"/>
                <a:gd name="T111" fmla="*/ 442 h 1281"/>
                <a:gd name="T112" fmla="*/ 14 w 1377"/>
                <a:gd name="T113" fmla="*/ 366 h 1281"/>
                <a:gd name="T114" fmla="*/ 8 w 1377"/>
                <a:gd name="T115" fmla="*/ 302 h 1281"/>
                <a:gd name="T116" fmla="*/ 3 w 1377"/>
                <a:gd name="T117" fmla="*/ 254 h 1281"/>
                <a:gd name="T118" fmla="*/ 0 w 1377"/>
                <a:gd name="T119" fmla="*/ 210 h 1281"/>
                <a:gd name="T120" fmla="*/ 378 w 1377"/>
                <a:gd name="T121" fmla="*/ 0 h 1281"/>
                <a:gd name="T122" fmla="*/ 665 w 1377"/>
                <a:gd name="T123" fmla="*/ 538 h 1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7" h="1281">
                  <a:moveTo>
                    <a:pt x="1377" y="712"/>
                  </a:moveTo>
                  <a:lnTo>
                    <a:pt x="1377" y="712"/>
                  </a:lnTo>
                  <a:lnTo>
                    <a:pt x="1363" y="739"/>
                  </a:lnTo>
                  <a:lnTo>
                    <a:pt x="1343" y="770"/>
                  </a:lnTo>
                  <a:lnTo>
                    <a:pt x="1318" y="810"/>
                  </a:lnTo>
                  <a:lnTo>
                    <a:pt x="1284" y="858"/>
                  </a:lnTo>
                  <a:lnTo>
                    <a:pt x="1244" y="911"/>
                  </a:lnTo>
                  <a:lnTo>
                    <a:pt x="1199" y="966"/>
                  </a:lnTo>
                  <a:lnTo>
                    <a:pt x="1173" y="995"/>
                  </a:lnTo>
                  <a:lnTo>
                    <a:pt x="1146" y="1022"/>
                  </a:lnTo>
                  <a:lnTo>
                    <a:pt x="1118" y="1051"/>
                  </a:lnTo>
                  <a:lnTo>
                    <a:pt x="1088" y="1078"/>
                  </a:lnTo>
                  <a:lnTo>
                    <a:pt x="1057" y="1106"/>
                  </a:lnTo>
                  <a:lnTo>
                    <a:pt x="1025" y="1131"/>
                  </a:lnTo>
                  <a:lnTo>
                    <a:pt x="992" y="1155"/>
                  </a:lnTo>
                  <a:lnTo>
                    <a:pt x="956" y="1178"/>
                  </a:lnTo>
                  <a:lnTo>
                    <a:pt x="919" y="1200"/>
                  </a:lnTo>
                  <a:lnTo>
                    <a:pt x="882" y="1220"/>
                  </a:lnTo>
                  <a:lnTo>
                    <a:pt x="842" y="1237"/>
                  </a:lnTo>
                  <a:lnTo>
                    <a:pt x="802" y="1252"/>
                  </a:lnTo>
                  <a:lnTo>
                    <a:pt x="762" y="1263"/>
                  </a:lnTo>
                  <a:lnTo>
                    <a:pt x="718" y="1273"/>
                  </a:lnTo>
                  <a:lnTo>
                    <a:pt x="675" y="1277"/>
                  </a:lnTo>
                  <a:lnTo>
                    <a:pt x="632" y="1281"/>
                  </a:lnTo>
                  <a:lnTo>
                    <a:pt x="609" y="1281"/>
                  </a:lnTo>
                  <a:lnTo>
                    <a:pt x="585" y="1279"/>
                  </a:lnTo>
                  <a:lnTo>
                    <a:pt x="562" y="1277"/>
                  </a:lnTo>
                  <a:lnTo>
                    <a:pt x="540" y="1274"/>
                  </a:lnTo>
                  <a:lnTo>
                    <a:pt x="540" y="1274"/>
                  </a:lnTo>
                  <a:lnTo>
                    <a:pt x="516" y="1269"/>
                  </a:lnTo>
                  <a:lnTo>
                    <a:pt x="493" y="1263"/>
                  </a:lnTo>
                  <a:lnTo>
                    <a:pt x="472" y="1257"/>
                  </a:lnTo>
                  <a:lnTo>
                    <a:pt x="450" y="1249"/>
                  </a:lnTo>
                  <a:lnTo>
                    <a:pt x="431" y="1239"/>
                  </a:lnTo>
                  <a:lnTo>
                    <a:pt x="410" y="1229"/>
                  </a:lnTo>
                  <a:lnTo>
                    <a:pt x="390" y="1218"/>
                  </a:lnTo>
                  <a:lnTo>
                    <a:pt x="373" y="1205"/>
                  </a:lnTo>
                  <a:lnTo>
                    <a:pt x="353" y="1192"/>
                  </a:lnTo>
                  <a:lnTo>
                    <a:pt x="336" y="1178"/>
                  </a:lnTo>
                  <a:lnTo>
                    <a:pt x="320" y="1162"/>
                  </a:lnTo>
                  <a:lnTo>
                    <a:pt x="304" y="1146"/>
                  </a:lnTo>
                  <a:lnTo>
                    <a:pt x="273" y="1112"/>
                  </a:lnTo>
                  <a:lnTo>
                    <a:pt x="244" y="1073"/>
                  </a:lnTo>
                  <a:lnTo>
                    <a:pt x="217" y="1035"/>
                  </a:lnTo>
                  <a:lnTo>
                    <a:pt x="193" y="991"/>
                  </a:lnTo>
                  <a:lnTo>
                    <a:pt x="169" y="948"/>
                  </a:lnTo>
                  <a:lnTo>
                    <a:pt x="148" y="903"/>
                  </a:lnTo>
                  <a:lnTo>
                    <a:pt x="130" y="856"/>
                  </a:lnTo>
                  <a:lnTo>
                    <a:pt x="112" y="808"/>
                  </a:lnTo>
                  <a:lnTo>
                    <a:pt x="96" y="760"/>
                  </a:lnTo>
                  <a:lnTo>
                    <a:pt x="82" y="712"/>
                  </a:lnTo>
                  <a:lnTo>
                    <a:pt x="69" y="665"/>
                  </a:lnTo>
                  <a:lnTo>
                    <a:pt x="58" y="617"/>
                  </a:lnTo>
                  <a:lnTo>
                    <a:pt x="48" y="572"/>
                  </a:lnTo>
                  <a:lnTo>
                    <a:pt x="38" y="527"/>
                  </a:lnTo>
                  <a:lnTo>
                    <a:pt x="24" y="442"/>
                  </a:lnTo>
                  <a:lnTo>
                    <a:pt x="14" y="366"/>
                  </a:lnTo>
                  <a:lnTo>
                    <a:pt x="8" y="302"/>
                  </a:lnTo>
                  <a:lnTo>
                    <a:pt x="3" y="254"/>
                  </a:lnTo>
                  <a:lnTo>
                    <a:pt x="0" y="210"/>
                  </a:lnTo>
                  <a:lnTo>
                    <a:pt x="378" y="0"/>
                  </a:lnTo>
                  <a:lnTo>
                    <a:pt x="665" y="5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1" name="Rectangle 97"/>
            <p:cNvSpPr>
              <a:spLocks noChangeArrowheads="1"/>
            </p:cNvSpPr>
            <p:nvPr/>
          </p:nvSpPr>
          <p:spPr bwMode="auto">
            <a:xfrm>
              <a:off x="9715500" y="2684463"/>
              <a:ext cx="576263" cy="7302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2" name="Freeform 98"/>
            <p:cNvSpPr>
              <a:spLocks noEditPoints="1"/>
            </p:cNvSpPr>
            <p:nvPr/>
          </p:nvSpPr>
          <p:spPr bwMode="auto">
            <a:xfrm>
              <a:off x="9709150" y="2679700"/>
              <a:ext cx="588963" cy="95250"/>
            </a:xfrm>
            <a:custGeom>
              <a:avLst/>
              <a:gdLst>
                <a:gd name="T0" fmla="*/ 734 w 742"/>
                <a:gd name="T1" fmla="*/ 120 h 120"/>
                <a:gd name="T2" fmla="*/ 8 w 742"/>
                <a:gd name="T3" fmla="*/ 120 h 120"/>
                <a:gd name="T4" fmla="*/ 0 w 742"/>
                <a:gd name="T5" fmla="*/ 114 h 120"/>
                <a:gd name="T6" fmla="*/ 0 w 742"/>
                <a:gd name="T7" fmla="*/ 6 h 120"/>
                <a:gd name="T8" fmla="*/ 8 w 742"/>
                <a:gd name="T9" fmla="*/ 0 h 120"/>
                <a:gd name="T10" fmla="*/ 734 w 742"/>
                <a:gd name="T11" fmla="*/ 0 h 120"/>
                <a:gd name="T12" fmla="*/ 742 w 742"/>
                <a:gd name="T13" fmla="*/ 6 h 120"/>
                <a:gd name="T14" fmla="*/ 742 w 742"/>
                <a:gd name="T15" fmla="*/ 114 h 120"/>
                <a:gd name="T16" fmla="*/ 734 w 742"/>
                <a:gd name="T17" fmla="*/ 120 h 120"/>
                <a:gd name="T18" fmla="*/ 14 w 742"/>
                <a:gd name="T19" fmla="*/ 106 h 120"/>
                <a:gd name="T20" fmla="*/ 726 w 742"/>
                <a:gd name="T21" fmla="*/ 106 h 120"/>
                <a:gd name="T22" fmla="*/ 726 w 742"/>
                <a:gd name="T23" fmla="*/ 14 h 120"/>
                <a:gd name="T24" fmla="*/ 14 w 742"/>
                <a:gd name="T25" fmla="*/ 14 h 120"/>
                <a:gd name="T26" fmla="*/ 14 w 742"/>
                <a:gd name="T27" fmla="*/ 10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2" h="120">
                  <a:moveTo>
                    <a:pt x="734" y="120"/>
                  </a:moveTo>
                  <a:lnTo>
                    <a:pt x="8" y="120"/>
                  </a:lnTo>
                  <a:lnTo>
                    <a:pt x="0" y="114"/>
                  </a:lnTo>
                  <a:lnTo>
                    <a:pt x="0" y="6"/>
                  </a:lnTo>
                  <a:lnTo>
                    <a:pt x="8" y="0"/>
                  </a:lnTo>
                  <a:lnTo>
                    <a:pt x="734" y="0"/>
                  </a:lnTo>
                  <a:lnTo>
                    <a:pt x="742" y="6"/>
                  </a:lnTo>
                  <a:lnTo>
                    <a:pt x="742" y="114"/>
                  </a:lnTo>
                  <a:lnTo>
                    <a:pt x="734" y="120"/>
                  </a:lnTo>
                  <a:close/>
                  <a:moveTo>
                    <a:pt x="14" y="106"/>
                  </a:moveTo>
                  <a:lnTo>
                    <a:pt x="726" y="106"/>
                  </a:lnTo>
                  <a:lnTo>
                    <a:pt x="726" y="14"/>
                  </a:lnTo>
                  <a:lnTo>
                    <a:pt x="14" y="14"/>
                  </a:lnTo>
                  <a:lnTo>
                    <a:pt x="14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3" name="Rectangle 99"/>
            <p:cNvSpPr>
              <a:spLocks noChangeArrowheads="1"/>
            </p:cNvSpPr>
            <p:nvPr/>
          </p:nvSpPr>
          <p:spPr bwMode="auto">
            <a:xfrm>
              <a:off x="9799638" y="2878138"/>
              <a:ext cx="407988" cy="9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4" name="Rectangle 100"/>
            <p:cNvSpPr>
              <a:spLocks noChangeArrowheads="1"/>
            </p:cNvSpPr>
            <p:nvPr/>
          </p:nvSpPr>
          <p:spPr bwMode="auto">
            <a:xfrm>
              <a:off x="9799638" y="3205163"/>
              <a:ext cx="407988" cy="9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5" name="Rectangle 101"/>
            <p:cNvSpPr>
              <a:spLocks noChangeArrowheads="1"/>
            </p:cNvSpPr>
            <p:nvPr/>
          </p:nvSpPr>
          <p:spPr bwMode="auto">
            <a:xfrm>
              <a:off x="9798050" y="3041650"/>
              <a:ext cx="407988" cy="9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6" name="Freeform 102"/>
            <p:cNvSpPr/>
            <p:nvPr/>
          </p:nvSpPr>
          <p:spPr bwMode="auto">
            <a:xfrm>
              <a:off x="9918700" y="2290763"/>
              <a:ext cx="192088" cy="192087"/>
            </a:xfrm>
            <a:custGeom>
              <a:avLst/>
              <a:gdLst>
                <a:gd name="T0" fmla="*/ 243 w 243"/>
                <a:gd name="T1" fmla="*/ 122 h 242"/>
                <a:gd name="T2" fmla="*/ 240 w 243"/>
                <a:gd name="T3" fmla="*/ 146 h 242"/>
                <a:gd name="T4" fmla="*/ 233 w 243"/>
                <a:gd name="T5" fmla="*/ 168 h 242"/>
                <a:gd name="T6" fmla="*/ 222 w 243"/>
                <a:gd name="T7" fmla="*/ 189 h 242"/>
                <a:gd name="T8" fmla="*/ 207 w 243"/>
                <a:gd name="T9" fmla="*/ 207 h 242"/>
                <a:gd name="T10" fmla="*/ 190 w 243"/>
                <a:gd name="T11" fmla="*/ 221 h 242"/>
                <a:gd name="T12" fmla="*/ 169 w 243"/>
                <a:gd name="T13" fmla="*/ 233 h 242"/>
                <a:gd name="T14" fmla="*/ 146 w 243"/>
                <a:gd name="T15" fmla="*/ 241 h 242"/>
                <a:gd name="T16" fmla="*/ 121 w 243"/>
                <a:gd name="T17" fmla="*/ 242 h 242"/>
                <a:gd name="T18" fmla="*/ 109 w 243"/>
                <a:gd name="T19" fmla="*/ 242 h 242"/>
                <a:gd name="T20" fmla="*/ 85 w 243"/>
                <a:gd name="T21" fmla="*/ 237 h 242"/>
                <a:gd name="T22" fmla="*/ 63 w 243"/>
                <a:gd name="T23" fmla="*/ 228 h 242"/>
                <a:gd name="T24" fmla="*/ 44 w 243"/>
                <a:gd name="T25" fmla="*/ 215 h 242"/>
                <a:gd name="T26" fmla="*/ 27 w 243"/>
                <a:gd name="T27" fmla="*/ 199 h 242"/>
                <a:gd name="T28" fmla="*/ 15 w 243"/>
                <a:gd name="T29" fmla="*/ 180 h 242"/>
                <a:gd name="T30" fmla="*/ 5 w 243"/>
                <a:gd name="T31" fmla="*/ 157 h 242"/>
                <a:gd name="T32" fmla="*/ 0 w 243"/>
                <a:gd name="T33" fmla="*/ 133 h 242"/>
                <a:gd name="T34" fmla="*/ 0 w 243"/>
                <a:gd name="T35" fmla="*/ 122 h 242"/>
                <a:gd name="T36" fmla="*/ 3 w 243"/>
                <a:gd name="T37" fmla="*/ 98 h 242"/>
                <a:gd name="T38" fmla="*/ 10 w 243"/>
                <a:gd name="T39" fmla="*/ 73 h 242"/>
                <a:gd name="T40" fmla="*/ 21 w 243"/>
                <a:gd name="T41" fmla="*/ 54 h 242"/>
                <a:gd name="T42" fmla="*/ 36 w 243"/>
                <a:gd name="T43" fmla="*/ 36 h 242"/>
                <a:gd name="T44" fmla="*/ 53 w 243"/>
                <a:gd name="T45" fmla="*/ 20 h 242"/>
                <a:gd name="T46" fmla="*/ 74 w 243"/>
                <a:gd name="T47" fmla="*/ 9 h 242"/>
                <a:gd name="T48" fmla="*/ 97 w 243"/>
                <a:gd name="T49" fmla="*/ 3 h 242"/>
                <a:gd name="T50" fmla="*/ 121 w 243"/>
                <a:gd name="T51" fmla="*/ 0 h 242"/>
                <a:gd name="T52" fmla="*/ 134 w 243"/>
                <a:gd name="T53" fmla="*/ 1 h 242"/>
                <a:gd name="T54" fmla="*/ 158 w 243"/>
                <a:gd name="T55" fmla="*/ 6 h 242"/>
                <a:gd name="T56" fmla="*/ 179 w 243"/>
                <a:gd name="T57" fmla="*/ 16 h 242"/>
                <a:gd name="T58" fmla="*/ 198 w 243"/>
                <a:gd name="T59" fmla="*/ 28 h 242"/>
                <a:gd name="T60" fmla="*/ 216 w 243"/>
                <a:gd name="T61" fmla="*/ 45 h 242"/>
                <a:gd name="T62" fmla="*/ 228 w 243"/>
                <a:gd name="T63" fmla="*/ 64 h 242"/>
                <a:gd name="T64" fmla="*/ 236 w 243"/>
                <a:gd name="T65" fmla="*/ 85 h 242"/>
                <a:gd name="T66" fmla="*/ 241 w 243"/>
                <a:gd name="T67" fmla="*/ 109 h 242"/>
                <a:gd name="T68" fmla="*/ 243 w 243"/>
                <a:gd name="T69" fmla="*/ 12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3" h="242">
                  <a:moveTo>
                    <a:pt x="243" y="122"/>
                  </a:moveTo>
                  <a:lnTo>
                    <a:pt x="243" y="122"/>
                  </a:lnTo>
                  <a:lnTo>
                    <a:pt x="241" y="133"/>
                  </a:lnTo>
                  <a:lnTo>
                    <a:pt x="240" y="146"/>
                  </a:lnTo>
                  <a:lnTo>
                    <a:pt x="236" y="157"/>
                  </a:lnTo>
                  <a:lnTo>
                    <a:pt x="233" y="168"/>
                  </a:lnTo>
                  <a:lnTo>
                    <a:pt x="228" y="180"/>
                  </a:lnTo>
                  <a:lnTo>
                    <a:pt x="222" y="189"/>
                  </a:lnTo>
                  <a:lnTo>
                    <a:pt x="216" y="199"/>
                  </a:lnTo>
                  <a:lnTo>
                    <a:pt x="207" y="207"/>
                  </a:lnTo>
                  <a:lnTo>
                    <a:pt x="198" y="215"/>
                  </a:lnTo>
                  <a:lnTo>
                    <a:pt x="190" y="221"/>
                  </a:lnTo>
                  <a:lnTo>
                    <a:pt x="179" y="228"/>
                  </a:lnTo>
                  <a:lnTo>
                    <a:pt x="169" y="233"/>
                  </a:lnTo>
                  <a:lnTo>
                    <a:pt x="158" y="237"/>
                  </a:lnTo>
                  <a:lnTo>
                    <a:pt x="146" y="241"/>
                  </a:lnTo>
                  <a:lnTo>
                    <a:pt x="134" y="242"/>
                  </a:lnTo>
                  <a:lnTo>
                    <a:pt x="121" y="242"/>
                  </a:lnTo>
                  <a:lnTo>
                    <a:pt x="121" y="242"/>
                  </a:lnTo>
                  <a:lnTo>
                    <a:pt x="109" y="242"/>
                  </a:lnTo>
                  <a:lnTo>
                    <a:pt x="97" y="241"/>
                  </a:lnTo>
                  <a:lnTo>
                    <a:pt x="85" y="237"/>
                  </a:lnTo>
                  <a:lnTo>
                    <a:pt x="74" y="233"/>
                  </a:lnTo>
                  <a:lnTo>
                    <a:pt x="63" y="228"/>
                  </a:lnTo>
                  <a:lnTo>
                    <a:pt x="53" y="221"/>
                  </a:lnTo>
                  <a:lnTo>
                    <a:pt x="44" y="215"/>
                  </a:lnTo>
                  <a:lnTo>
                    <a:pt x="36" y="207"/>
                  </a:lnTo>
                  <a:lnTo>
                    <a:pt x="27" y="199"/>
                  </a:lnTo>
                  <a:lnTo>
                    <a:pt x="21" y="189"/>
                  </a:lnTo>
                  <a:lnTo>
                    <a:pt x="15" y="180"/>
                  </a:lnTo>
                  <a:lnTo>
                    <a:pt x="10" y="168"/>
                  </a:lnTo>
                  <a:lnTo>
                    <a:pt x="5" y="157"/>
                  </a:lnTo>
                  <a:lnTo>
                    <a:pt x="3" y="146"/>
                  </a:lnTo>
                  <a:lnTo>
                    <a:pt x="0" y="133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09"/>
                  </a:lnTo>
                  <a:lnTo>
                    <a:pt x="3" y="98"/>
                  </a:lnTo>
                  <a:lnTo>
                    <a:pt x="5" y="85"/>
                  </a:lnTo>
                  <a:lnTo>
                    <a:pt x="10" y="73"/>
                  </a:lnTo>
                  <a:lnTo>
                    <a:pt x="15" y="64"/>
                  </a:lnTo>
                  <a:lnTo>
                    <a:pt x="21" y="54"/>
                  </a:lnTo>
                  <a:lnTo>
                    <a:pt x="27" y="45"/>
                  </a:lnTo>
                  <a:lnTo>
                    <a:pt x="36" y="36"/>
                  </a:lnTo>
                  <a:lnTo>
                    <a:pt x="44" y="28"/>
                  </a:lnTo>
                  <a:lnTo>
                    <a:pt x="53" y="20"/>
                  </a:lnTo>
                  <a:lnTo>
                    <a:pt x="63" y="16"/>
                  </a:lnTo>
                  <a:lnTo>
                    <a:pt x="74" y="9"/>
                  </a:lnTo>
                  <a:lnTo>
                    <a:pt x="85" y="6"/>
                  </a:lnTo>
                  <a:lnTo>
                    <a:pt x="97" y="3"/>
                  </a:lnTo>
                  <a:lnTo>
                    <a:pt x="109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34" y="1"/>
                  </a:lnTo>
                  <a:lnTo>
                    <a:pt x="146" y="3"/>
                  </a:lnTo>
                  <a:lnTo>
                    <a:pt x="158" y="6"/>
                  </a:lnTo>
                  <a:lnTo>
                    <a:pt x="169" y="9"/>
                  </a:lnTo>
                  <a:lnTo>
                    <a:pt x="179" y="16"/>
                  </a:lnTo>
                  <a:lnTo>
                    <a:pt x="190" y="20"/>
                  </a:lnTo>
                  <a:lnTo>
                    <a:pt x="198" y="28"/>
                  </a:lnTo>
                  <a:lnTo>
                    <a:pt x="207" y="36"/>
                  </a:lnTo>
                  <a:lnTo>
                    <a:pt x="216" y="45"/>
                  </a:lnTo>
                  <a:lnTo>
                    <a:pt x="222" y="54"/>
                  </a:lnTo>
                  <a:lnTo>
                    <a:pt x="228" y="64"/>
                  </a:lnTo>
                  <a:lnTo>
                    <a:pt x="233" y="73"/>
                  </a:lnTo>
                  <a:lnTo>
                    <a:pt x="236" y="85"/>
                  </a:lnTo>
                  <a:lnTo>
                    <a:pt x="240" y="98"/>
                  </a:lnTo>
                  <a:lnTo>
                    <a:pt x="241" y="109"/>
                  </a:lnTo>
                  <a:lnTo>
                    <a:pt x="243" y="122"/>
                  </a:lnTo>
                  <a:lnTo>
                    <a:pt x="243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7" name="Freeform 103"/>
            <p:cNvSpPr/>
            <p:nvPr/>
          </p:nvSpPr>
          <p:spPr bwMode="auto">
            <a:xfrm>
              <a:off x="10364788" y="2987675"/>
              <a:ext cx="127000" cy="128587"/>
            </a:xfrm>
            <a:custGeom>
              <a:avLst/>
              <a:gdLst>
                <a:gd name="T0" fmla="*/ 160 w 160"/>
                <a:gd name="T1" fmla="*/ 80 h 160"/>
                <a:gd name="T2" fmla="*/ 160 w 160"/>
                <a:gd name="T3" fmla="*/ 80 h 160"/>
                <a:gd name="T4" fmla="*/ 159 w 160"/>
                <a:gd name="T5" fmla="*/ 96 h 160"/>
                <a:gd name="T6" fmla="*/ 154 w 160"/>
                <a:gd name="T7" fmla="*/ 110 h 160"/>
                <a:gd name="T8" fmla="*/ 146 w 160"/>
                <a:gd name="T9" fmla="*/ 125 h 160"/>
                <a:gd name="T10" fmla="*/ 136 w 160"/>
                <a:gd name="T11" fmla="*/ 136 h 160"/>
                <a:gd name="T12" fmla="*/ 125 w 160"/>
                <a:gd name="T13" fmla="*/ 146 h 160"/>
                <a:gd name="T14" fmla="*/ 111 w 160"/>
                <a:gd name="T15" fmla="*/ 154 h 160"/>
                <a:gd name="T16" fmla="*/ 96 w 160"/>
                <a:gd name="T17" fmla="*/ 159 h 160"/>
                <a:gd name="T18" fmla="*/ 80 w 160"/>
                <a:gd name="T19" fmla="*/ 160 h 160"/>
                <a:gd name="T20" fmla="*/ 80 w 160"/>
                <a:gd name="T21" fmla="*/ 160 h 160"/>
                <a:gd name="T22" fmla="*/ 64 w 160"/>
                <a:gd name="T23" fmla="*/ 159 h 160"/>
                <a:gd name="T24" fmla="*/ 48 w 160"/>
                <a:gd name="T25" fmla="*/ 154 h 160"/>
                <a:gd name="T26" fmla="*/ 35 w 160"/>
                <a:gd name="T27" fmla="*/ 146 h 160"/>
                <a:gd name="T28" fmla="*/ 22 w 160"/>
                <a:gd name="T29" fmla="*/ 136 h 160"/>
                <a:gd name="T30" fmla="*/ 13 w 160"/>
                <a:gd name="T31" fmla="*/ 125 h 160"/>
                <a:gd name="T32" fmla="*/ 6 w 160"/>
                <a:gd name="T33" fmla="*/ 110 h 160"/>
                <a:gd name="T34" fmla="*/ 1 w 160"/>
                <a:gd name="T35" fmla="*/ 96 h 160"/>
                <a:gd name="T36" fmla="*/ 0 w 160"/>
                <a:gd name="T37" fmla="*/ 80 h 160"/>
                <a:gd name="T38" fmla="*/ 0 w 160"/>
                <a:gd name="T39" fmla="*/ 80 h 160"/>
                <a:gd name="T40" fmla="*/ 1 w 160"/>
                <a:gd name="T41" fmla="*/ 64 h 160"/>
                <a:gd name="T42" fmla="*/ 6 w 160"/>
                <a:gd name="T43" fmla="*/ 48 h 160"/>
                <a:gd name="T44" fmla="*/ 13 w 160"/>
                <a:gd name="T45" fmla="*/ 35 h 160"/>
                <a:gd name="T46" fmla="*/ 22 w 160"/>
                <a:gd name="T47" fmla="*/ 24 h 160"/>
                <a:gd name="T48" fmla="*/ 35 w 160"/>
                <a:gd name="T49" fmla="*/ 14 h 160"/>
                <a:gd name="T50" fmla="*/ 48 w 160"/>
                <a:gd name="T51" fmla="*/ 6 h 160"/>
                <a:gd name="T52" fmla="*/ 64 w 160"/>
                <a:gd name="T53" fmla="*/ 1 h 160"/>
                <a:gd name="T54" fmla="*/ 80 w 160"/>
                <a:gd name="T55" fmla="*/ 0 h 160"/>
                <a:gd name="T56" fmla="*/ 80 w 160"/>
                <a:gd name="T57" fmla="*/ 0 h 160"/>
                <a:gd name="T58" fmla="*/ 96 w 160"/>
                <a:gd name="T59" fmla="*/ 1 h 160"/>
                <a:gd name="T60" fmla="*/ 111 w 160"/>
                <a:gd name="T61" fmla="*/ 6 h 160"/>
                <a:gd name="T62" fmla="*/ 125 w 160"/>
                <a:gd name="T63" fmla="*/ 14 h 160"/>
                <a:gd name="T64" fmla="*/ 136 w 160"/>
                <a:gd name="T65" fmla="*/ 24 h 160"/>
                <a:gd name="T66" fmla="*/ 146 w 160"/>
                <a:gd name="T67" fmla="*/ 35 h 160"/>
                <a:gd name="T68" fmla="*/ 154 w 160"/>
                <a:gd name="T69" fmla="*/ 48 h 160"/>
                <a:gd name="T70" fmla="*/ 159 w 160"/>
                <a:gd name="T71" fmla="*/ 64 h 160"/>
                <a:gd name="T72" fmla="*/ 160 w 160"/>
                <a:gd name="T73" fmla="*/ 80 h 160"/>
                <a:gd name="T74" fmla="*/ 160 w 160"/>
                <a:gd name="T75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0" h="160">
                  <a:moveTo>
                    <a:pt x="160" y="80"/>
                  </a:moveTo>
                  <a:lnTo>
                    <a:pt x="160" y="80"/>
                  </a:lnTo>
                  <a:lnTo>
                    <a:pt x="159" y="96"/>
                  </a:lnTo>
                  <a:lnTo>
                    <a:pt x="154" y="110"/>
                  </a:lnTo>
                  <a:lnTo>
                    <a:pt x="146" y="125"/>
                  </a:lnTo>
                  <a:lnTo>
                    <a:pt x="136" y="136"/>
                  </a:lnTo>
                  <a:lnTo>
                    <a:pt x="125" y="146"/>
                  </a:lnTo>
                  <a:lnTo>
                    <a:pt x="111" y="154"/>
                  </a:lnTo>
                  <a:lnTo>
                    <a:pt x="96" y="159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64" y="159"/>
                  </a:lnTo>
                  <a:lnTo>
                    <a:pt x="48" y="154"/>
                  </a:lnTo>
                  <a:lnTo>
                    <a:pt x="35" y="146"/>
                  </a:lnTo>
                  <a:lnTo>
                    <a:pt x="22" y="136"/>
                  </a:lnTo>
                  <a:lnTo>
                    <a:pt x="13" y="125"/>
                  </a:lnTo>
                  <a:lnTo>
                    <a:pt x="6" y="110"/>
                  </a:lnTo>
                  <a:lnTo>
                    <a:pt x="1" y="9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1" y="64"/>
                  </a:lnTo>
                  <a:lnTo>
                    <a:pt x="6" y="48"/>
                  </a:lnTo>
                  <a:lnTo>
                    <a:pt x="13" y="35"/>
                  </a:lnTo>
                  <a:lnTo>
                    <a:pt x="22" y="24"/>
                  </a:lnTo>
                  <a:lnTo>
                    <a:pt x="35" y="14"/>
                  </a:lnTo>
                  <a:lnTo>
                    <a:pt x="48" y="6"/>
                  </a:lnTo>
                  <a:lnTo>
                    <a:pt x="64" y="1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96" y="1"/>
                  </a:lnTo>
                  <a:lnTo>
                    <a:pt x="111" y="6"/>
                  </a:lnTo>
                  <a:lnTo>
                    <a:pt x="125" y="14"/>
                  </a:lnTo>
                  <a:lnTo>
                    <a:pt x="136" y="24"/>
                  </a:lnTo>
                  <a:lnTo>
                    <a:pt x="146" y="35"/>
                  </a:lnTo>
                  <a:lnTo>
                    <a:pt x="154" y="48"/>
                  </a:lnTo>
                  <a:lnTo>
                    <a:pt x="159" y="64"/>
                  </a:lnTo>
                  <a:lnTo>
                    <a:pt x="160" y="80"/>
                  </a:lnTo>
                  <a:lnTo>
                    <a:pt x="160" y="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8" name="Rectangle 104"/>
            <p:cNvSpPr>
              <a:spLocks noChangeArrowheads="1"/>
            </p:cNvSpPr>
            <p:nvPr/>
          </p:nvSpPr>
          <p:spPr bwMode="auto">
            <a:xfrm>
              <a:off x="9191625" y="2871788"/>
              <a:ext cx="650875" cy="7318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9" name="Rectangle 105"/>
            <p:cNvSpPr>
              <a:spLocks noChangeArrowheads="1"/>
            </p:cNvSpPr>
            <p:nvPr/>
          </p:nvSpPr>
          <p:spPr bwMode="auto">
            <a:xfrm>
              <a:off x="9191625" y="2871788"/>
              <a:ext cx="650875" cy="857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1" name="Freeform 106"/>
            <p:cNvSpPr>
              <a:spLocks noEditPoints="1"/>
            </p:cNvSpPr>
            <p:nvPr/>
          </p:nvSpPr>
          <p:spPr bwMode="auto">
            <a:xfrm>
              <a:off x="9324975" y="3071813"/>
              <a:ext cx="388938" cy="430212"/>
            </a:xfrm>
            <a:custGeom>
              <a:avLst/>
              <a:gdLst>
                <a:gd name="T0" fmla="*/ 0 w 490"/>
                <a:gd name="T1" fmla="*/ 527 h 541"/>
                <a:gd name="T2" fmla="*/ 54 w 490"/>
                <a:gd name="T3" fmla="*/ 516 h 541"/>
                <a:gd name="T4" fmla="*/ 108 w 490"/>
                <a:gd name="T5" fmla="*/ 493 h 541"/>
                <a:gd name="T6" fmla="*/ 154 w 490"/>
                <a:gd name="T7" fmla="*/ 464 h 541"/>
                <a:gd name="T8" fmla="*/ 196 w 490"/>
                <a:gd name="T9" fmla="*/ 427 h 541"/>
                <a:gd name="T10" fmla="*/ 231 w 490"/>
                <a:gd name="T11" fmla="*/ 384 h 541"/>
                <a:gd name="T12" fmla="*/ 252 w 490"/>
                <a:gd name="T13" fmla="*/ 352 h 541"/>
                <a:gd name="T14" fmla="*/ 275 w 490"/>
                <a:gd name="T15" fmla="*/ 297 h 541"/>
                <a:gd name="T16" fmla="*/ 288 w 490"/>
                <a:gd name="T17" fmla="*/ 239 h 541"/>
                <a:gd name="T18" fmla="*/ 268 w 490"/>
                <a:gd name="T19" fmla="*/ 213 h 541"/>
                <a:gd name="T20" fmla="*/ 210 w 490"/>
                <a:gd name="T21" fmla="*/ 183 h 541"/>
                <a:gd name="T22" fmla="*/ 167 w 490"/>
                <a:gd name="T23" fmla="*/ 135 h 541"/>
                <a:gd name="T24" fmla="*/ 154 w 490"/>
                <a:gd name="T25" fmla="*/ 104 h 541"/>
                <a:gd name="T26" fmla="*/ 149 w 490"/>
                <a:gd name="T27" fmla="*/ 72 h 541"/>
                <a:gd name="T28" fmla="*/ 153 w 490"/>
                <a:gd name="T29" fmla="*/ 41 h 541"/>
                <a:gd name="T30" fmla="*/ 162 w 490"/>
                <a:gd name="T31" fmla="*/ 22 h 541"/>
                <a:gd name="T32" fmla="*/ 191 w 490"/>
                <a:gd name="T33" fmla="*/ 3 h 541"/>
                <a:gd name="T34" fmla="*/ 206 w 490"/>
                <a:gd name="T35" fmla="*/ 0 h 541"/>
                <a:gd name="T36" fmla="*/ 234 w 490"/>
                <a:gd name="T37" fmla="*/ 8 h 541"/>
                <a:gd name="T38" fmla="*/ 270 w 490"/>
                <a:gd name="T39" fmla="*/ 43 h 541"/>
                <a:gd name="T40" fmla="*/ 286 w 490"/>
                <a:gd name="T41" fmla="*/ 75 h 541"/>
                <a:gd name="T42" fmla="*/ 305 w 490"/>
                <a:gd name="T43" fmla="*/ 173 h 541"/>
                <a:gd name="T44" fmla="*/ 318 w 490"/>
                <a:gd name="T45" fmla="*/ 207 h 541"/>
                <a:gd name="T46" fmla="*/ 344 w 490"/>
                <a:gd name="T47" fmla="*/ 205 h 541"/>
                <a:gd name="T48" fmla="*/ 381 w 490"/>
                <a:gd name="T49" fmla="*/ 194 h 541"/>
                <a:gd name="T50" fmla="*/ 440 w 490"/>
                <a:gd name="T51" fmla="*/ 151 h 541"/>
                <a:gd name="T52" fmla="*/ 468 w 490"/>
                <a:gd name="T53" fmla="*/ 109 h 541"/>
                <a:gd name="T54" fmla="*/ 490 w 490"/>
                <a:gd name="T55" fmla="*/ 88 h 541"/>
                <a:gd name="T56" fmla="*/ 482 w 490"/>
                <a:gd name="T57" fmla="*/ 114 h 541"/>
                <a:gd name="T58" fmla="*/ 461 w 490"/>
                <a:gd name="T59" fmla="*/ 149 h 541"/>
                <a:gd name="T60" fmla="*/ 432 w 490"/>
                <a:gd name="T61" fmla="*/ 180 h 541"/>
                <a:gd name="T62" fmla="*/ 398 w 490"/>
                <a:gd name="T63" fmla="*/ 202 h 541"/>
                <a:gd name="T64" fmla="*/ 360 w 490"/>
                <a:gd name="T65" fmla="*/ 217 h 541"/>
                <a:gd name="T66" fmla="*/ 333 w 490"/>
                <a:gd name="T67" fmla="*/ 221 h 541"/>
                <a:gd name="T68" fmla="*/ 305 w 490"/>
                <a:gd name="T69" fmla="*/ 221 h 541"/>
                <a:gd name="T70" fmla="*/ 294 w 490"/>
                <a:gd name="T71" fmla="*/ 281 h 541"/>
                <a:gd name="T72" fmla="*/ 275 w 490"/>
                <a:gd name="T73" fmla="*/ 339 h 541"/>
                <a:gd name="T74" fmla="*/ 255 w 490"/>
                <a:gd name="T75" fmla="*/ 376 h 541"/>
                <a:gd name="T76" fmla="*/ 220 w 490"/>
                <a:gd name="T77" fmla="*/ 424 h 541"/>
                <a:gd name="T78" fmla="*/ 178 w 490"/>
                <a:gd name="T79" fmla="*/ 464 h 541"/>
                <a:gd name="T80" fmla="*/ 130 w 490"/>
                <a:gd name="T81" fmla="*/ 498 h 541"/>
                <a:gd name="T82" fmla="*/ 79 w 490"/>
                <a:gd name="T83" fmla="*/ 522 h 541"/>
                <a:gd name="T84" fmla="*/ 22 w 490"/>
                <a:gd name="T85" fmla="*/ 538 h 541"/>
                <a:gd name="T86" fmla="*/ 204 w 490"/>
                <a:gd name="T87" fmla="*/ 14 h 541"/>
                <a:gd name="T88" fmla="*/ 194 w 490"/>
                <a:gd name="T89" fmla="*/ 16 h 541"/>
                <a:gd name="T90" fmla="*/ 175 w 490"/>
                <a:gd name="T91" fmla="*/ 30 h 541"/>
                <a:gd name="T92" fmla="*/ 167 w 490"/>
                <a:gd name="T93" fmla="*/ 46 h 541"/>
                <a:gd name="T94" fmla="*/ 165 w 490"/>
                <a:gd name="T95" fmla="*/ 91 h 541"/>
                <a:gd name="T96" fmla="*/ 180 w 490"/>
                <a:gd name="T97" fmla="*/ 127 h 541"/>
                <a:gd name="T98" fmla="*/ 218 w 490"/>
                <a:gd name="T99" fmla="*/ 172 h 541"/>
                <a:gd name="T100" fmla="*/ 271 w 490"/>
                <a:gd name="T101" fmla="*/ 199 h 541"/>
                <a:gd name="T102" fmla="*/ 291 w 490"/>
                <a:gd name="T103" fmla="*/ 173 h 541"/>
                <a:gd name="T104" fmla="*/ 271 w 490"/>
                <a:gd name="T105" fmla="*/ 80 h 541"/>
                <a:gd name="T106" fmla="*/ 259 w 490"/>
                <a:gd name="T107" fmla="*/ 51 h 541"/>
                <a:gd name="T108" fmla="*/ 231 w 490"/>
                <a:gd name="T109" fmla="*/ 24 h 541"/>
                <a:gd name="T110" fmla="*/ 204 w 490"/>
                <a:gd name="T111" fmla="*/ 1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90" h="541">
                  <a:moveTo>
                    <a:pt x="3" y="541"/>
                  </a:moveTo>
                  <a:lnTo>
                    <a:pt x="0" y="527"/>
                  </a:lnTo>
                  <a:lnTo>
                    <a:pt x="0" y="527"/>
                  </a:lnTo>
                  <a:lnTo>
                    <a:pt x="19" y="524"/>
                  </a:lnTo>
                  <a:lnTo>
                    <a:pt x="37" y="520"/>
                  </a:lnTo>
                  <a:lnTo>
                    <a:pt x="54" y="516"/>
                  </a:lnTo>
                  <a:lnTo>
                    <a:pt x="72" y="509"/>
                  </a:lnTo>
                  <a:lnTo>
                    <a:pt x="90" y="501"/>
                  </a:lnTo>
                  <a:lnTo>
                    <a:pt x="108" y="493"/>
                  </a:lnTo>
                  <a:lnTo>
                    <a:pt x="124" y="485"/>
                  </a:lnTo>
                  <a:lnTo>
                    <a:pt x="140" y="475"/>
                  </a:lnTo>
                  <a:lnTo>
                    <a:pt x="154" y="464"/>
                  </a:lnTo>
                  <a:lnTo>
                    <a:pt x="169" y="453"/>
                  </a:lnTo>
                  <a:lnTo>
                    <a:pt x="183" y="440"/>
                  </a:lnTo>
                  <a:lnTo>
                    <a:pt x="196" y="427"/>
                  </a:lnTo>
                  <a:lnTo>
                    <a:pt x="209" y="414"/>
                  </a:lnTo>
                  <a:lnTo>
                    <a:pt x="220" y="400"/>
                  </a:lnTo>
                  <a:lnTo>
                    <a:pt x="231" y="384"/>
                  </a:lnTo>
                  <a:lnTo>
                    <a:pt x="243" y="368"/>
                  </a:lnTo>
                  <a:lnTo>
                    <a:pt x="243" y="368"/>
                  </a:lnTo>
                  <a:lnTo>
                    <a:pt x="252" y="352"/>
                  </a:lnTo>
                  <a:lnTo>
                    <a:pt x="260" y="334"/>
                  </a:lnTo>
                  <a:lnTo>
                    <a:pt x="268" y="315"/>
                  </a:lnTo>
                  <a:lnTo>
                    <a:pt x="275" y="297"/>
                  </a:lnTo>
                  <a:lnTo>
                    <a:pt x="279" y="278"/>
                  </a:lnTo>
                  <a:lnTo>
                    <a:pt x="284" y="258"/>
                  </a:lnTo>
                  <a:lnTo>
                    <a:pt x="288" y="239"/>
                  </a:lnTo>
                  <a:lnTo>
                    <a:pt x="289" y="218"/>
                  </a:lnTo>
                  <a:lnTo>
                    <a:pt x="289" y="218"/>
                  </a:lnTo>
                  <a:lnTo>
                    <a:pt x="268" y="213"/>
                  </a:lnTo>
                  <a:lnTo>
                    <a:pt x="249" y="205"/>
                  </a:lnTo>
                  <a:lnTo>
                    <a:pt x="228" y="196"/>
                  </a:lnTo>
                  <a:lnTo>
                    <a:pt x="210" y="183"/>
                  </a:lnTo>
                  <a:lnTo>
                    <a:pt x="194" y="168"/>
                  </a:lnTo>
                  <a:lnTo>
                    <a:pt x="180" y="152"/>
                  </a:lnTo>
                  <a:lnTo>
                    <a:pt x="167" y="135"/>
                  </a:lnTo>
                  <a:lnTo>
                    <a:pt x="157" y="114"/>
                  </a:lnTo>
                  <a:lnTo>
                    <a:pt x="157" y="114"/>
                  </a:lnTo>
                  <a:lnTo>
                    <a:pt x="154" y="104"/>
                  </a:lnTo>
                  <a:lnTo>
                    <a:pt x="151" y="93"/>
                  </a:lnTo>
                  <a:lnTo>
                    <a:pt x="149" y="83"/>
                  </a:lnTo>
                  <a:lnTo>
                    <a:pt x="149" y="72"/>
                  </a:lnTo>
                  <a:lnTo>
                    <a:pt x="149" y="61"/>
                  </a:lnTo>
                  <a:lnTo>
                    <a:pt x="151" y="51"/>
                  </a:lnTo>
                  <a:lnTo>
                    <a:pt x="153" y="41"/>
                  </a:lnTo>
                  <a:lnTo>
                    <a:pt x="157" y="32"/>
                  </a:lnTo>
                  <a:lnTo>
                    <a:pt x="157" y="32"/>
                  </a:lnTo>
                  <a:lnTo>
                    <a:pt x="162" y="22"/>
                  </a:lnTo>
                  <a:lnTo>
                    <a:pt x="170" y="13"/>
                  </a:lnTo>
                  <a:lnTo>
                    <a:pt x="180" y="6"/>
                  </a:lnTo>
                  <a:lnTo>
                    <a:pt x="191" y="3"/>
                  </a:lnTo>
                  <a:lnTo>
                    <a:pt x="191" y="3"/>
                  </a:lnTo>
                  <a:lnTo>
                    <a:pt x="198" y="0"/>
                  </a:lnTo>
                  <a:lnTo>
                    <a:pt x="206" y="0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34" y="8"/>
                  </a:lnTo>
                  <a:lnTo>
                    <a:pt x="247" y="17"/>
                  </a:lnTo>
                  <a:lnTo>
                    <a:pt x="260" y="29"/>
                  </a:lnTo>
                  <a:lnTo>
                    <a:pt x="270" y="43"/>
                  </a:lnTo>
                  <a:lnTo>
                    <a:pt x="279" y="59"/>
                  </a:lnTo>
                  <a:lnTo>
                    <a:pt x="286" y="75"/>
                  </a:lnTo>
                  <a:lnTo>
                    <a:pt x="286" y="75"/>
                  </a:lnTo>
                  <a:lnTo>
                    <a:pt x="296" y="107"/>
                  </a:lnTo>
                  <a:lnTo>
                    <a:pt x="302" y="139"/>
                  </a:lnTo>
                  <a:lnTo>
                    <a:pt x="305" y="173"/>
                  </a:lnTo>
                  <a:lnTo>
                    <a:pt x="305" y="207"/>
                  </a:lnTo>
                  <a:lnTo>
                    <a:pt x="305" y="207"/>
                  </a:lnTo>
                  <a:lnTo>
                    <a:pt x="318" y="207"/>
                  </a:lnTo>
                  <a:lnTo>
                    <a:pt x="333" y="207"/>
                  </a:lnTo>
                  <a:lnTo>
                    <a:pt x="333" y="207"/>
                  </a:lnTo>
                  <a:lnTo>
                    <a:pt x="344" y="205"/>
                  </a:lnTo>
                  <a:lnTo>
                    <a:pt x="357" y="202"/>
                  </a:lnTo>
                  <a:lnTo>
                    <a:pt x="369" y="199"/>
                  </a:lnTo>
                  <a:lnTo>
                    <a:pt x="381" y="194"/>
                  </a:lnTo>
                  <a:lnTo>
                    <a:pt x="403" y="183"/>
                  </a:lnTo>
                  <a:lnTo>
                    <a:pt x="423" y="168"/>
                  </a:lnTo>
                  <a:lnTo>
                    <a:pt x="440" y="151"/>
                  </a:lnTo>
                  <a:lnTo>
                    <a:pt x="456" y="131"/>
                  </a:lnTo>
                  <a:lnTo>
                    <a:pt x="463" y="120"/>
                  </a:lnTo>
                  <a:lnTo>
                    <a:pt x="468" y="109"/>
                  </a:lnTo>
                  <a:lnTo>
                    <a:pt x="472" y="98"/>
                  </a:lnTo>
                  <a:lnTo>
                    <a:pt x="476" y="85"/>
                  </a:lnTo>
                  <a:lnTo>
                    <a:pt x="490" y="88"/>
                  </a:lnTo>
                  <a:lnTo>
                    <a:pt x="490" y="88"/>
                  </a:lnTo>
                  <a:lnTo>
                    <a:pt x="487" y="101"/>
                  </a:lnTo>
                  <a:lnTo>
                    <a:pt x="482" y="114"/>
                  </a:lnTo>
                  <a:lnTo>
                    <a:pt x="476" y="127"/>
                  </a:lnTo>
                  <a:lnTo>
                    <a:pt x="469" y="138"/>
                  </a:lnTo>
                  <a:lnTo>
                    <a:pt x="461" y="149"/>
                  </a:lnTo>
                  <a:lnTo>
                    <a:pt x="451" y="160"/>
                  </a:lnTo>
                  <a:lnTo>
                    <a:pt x="443" y="170"/>
                  </a:lnTo>
                  <a:lnTo>
                    <a:pt x="432" y="180"/>
                  </a:lnTo>
                  <a:lnTo>
                    <a:pt x="421" y="188"/>
                  </a:lnTo>
                  <a:lnTo>
                    <a:pt x="410" y="196"/>
                  </a:lnTo>
                  <a:lnTo>
                    <a:pt x="398" y="202"/>
                  </a:lnTo>
                  <a:lnTo>
                    <a:pt x="386" y="209"/>
                  </a:lnTo>
                  <a:lnTo>
                    <a:pt x="373" y="213"/>
                  </a:lnTo>
                  <a:lnTo>
                    <a:pt x="360" y="217"/>
                  </a:lnTo>
                  <a:lnTo>
                    <a:pt x="347" y="220"/>
                  </a:lnTo>
                  <a:lnTo>
                    <a:pt x="333" y="221"/>
                  </a:lnTo>
                  <a:lnTo>
                    <a:pt x="333" y="221"/>
                  </a:lnTo>
                  <a:lnTo>
                    <a:pt x="318" y="221"/>
                  </a:lnTo>
                  <a:lnTo>
                    <a:pt x="305" y="221"/>
                  </a:lnTo>
                  <a:lnTo>
                    <a:pt x="305" y="221"/>
                  </a:lnTo>
                  <a:lnTo>
                    <a:pt x="302" y="241"/>
                  </a:lnTo>
                  <a:lnTo>
                    <a:pt x="299" y="262"/>
                  </a:lnTo>
                  <a:lnTo>
                    <a:pt x="294" y="281"/>
                  </a:lnTo>
                  <a:lnTo>
                    <a:pt x="289" y="302"/>
                  </a:lnTo>
                  <a:lnTo>
                    <a:pt x="281" y="321"/>
                  </a:lnTo>
                  <a:lnTo>
                    <a:pt x="275" y="339"/>
                  </a:lnTo>
                  <a:lnTo>
                    <a:pt x="265" y="358"/>
                  </a:lnTo>
                  <a:lnTo>
                    <a:pt x="255" y="376"/>
                  </a:lnTo>
                  <a:lnTo>
                    <a:pt x="255" y="376"/>
                  </a:lnTo>
                  <a:lnTo>
                    <a:pt x="244" y="392"/>
                  </a:lnTo>
                  <a:lnTo>
                    <a:pt x="233" y="408"/>
                  </a:lnTo>
                  <a:lnTo>
                    <a:pt x="220" y="424"/>
                  </a:lnTo>
                  <a:lnTo>
                    <a:pt x="207" y="437"/>
                  </a:lnTo>
                  <a:lnTo>
                    <a:pt x="193" y="451"/>
                  </a:lnTo>
                  <a:lnTo>
                    <a:pt x="178" y="464"/>
                  </a:lnTo>
                  <a:lnTo>
                    <a:pt x="162" y="475"/>
                  </a:lnTo>
                  <a:lnTo>
                    <a:pt x="148" y="487"/>
                  </a:lnTo>
                  <a:lnTo>
                    <a:pt x="130" y="498"/>
                  </a:lnTo>
                  <a:lnTo>
                    <a:pt x="114" y="506"/>
                  </a:lnTo>
                  <a:lnTo>
                    <a:pt x="96" y="516"/>
                  </a:lnTo>
                  <a:lnTo>
                    <a:pt x="79" y="522"/>
                  </a:lnTo>
                  <a:lnTo>
                    <a:pt x="59" y="528"/>
                  </a:lnTo>
                  <a:lnTo>
                    <a:pt x="40" y="535"/>
                  </a:lnTo>
                  <a:lnTo>
                    <a:pt x="22" y="538"/>
                  </a:lnTo>
                  <a:lnTo>
                    <a:pt x="3" y="541"/>
                  </a:lnTo>
                  <a:lnTo>
                    <a:pt x="3" y="541"/>
                  </a:lnTo>
                  <a:close/>
                  <a:moveTo>
                    <a:pt x="204" y="14"/>
                  </a:moveTo>
                  <a:lnTo>
                    <a:pt x="204" y="14"/>
                  </a:lnTo>
                  <a:lnTo>
                    <a:pt x="194" y="16"/>
                  </a:lnTo>
                  <a:lnTo>
                    <a:pt x="194" y="16"/>
                  </a:lnTo>
                  <a:lnTo>
                    <a:pt x="186" y="19"/>
                  </a:lnTo>
                  <a:lnTo>
                    <a:pt x="180" y="24"/>
                  </a:lnTo>
                  <a:lnTo>
                    <a:pt x="175" y="30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7" y="46"/>
                  </a:lnTo>
                  <a:lnTo>
                    <a:pt x="165" y="54"/>
                  </a:lnTo>
                  <a:lnTo>
                    <a:pt x="164" y="72"/>
                  </a:lnTo>
                  <a:lnTo>
                    <a:pt x="165" y="91"/>
                  </a:lnTo>
                  <a:lnTo>
                    <a:pt x="172" y="109"/>
                  </a:lnTo>
                  <a:lnTo>
                    <a:pt x="172" y="109"/>
                  </a:lnTo>
                  <a:lnTo>
                    <a:pt x="180" y="127"/>
                  </a:lnTo>
                  <a:lnTo>
                    <a:pt x="191" y="143"/>
                  </a:lnTo>
                  <a:lnTo>
                    <a:pt x="204" y="157"/>
                  </a:lnTo>
                  <a:lnTo>
                    <a:pt x="218" y="172"/>
                  </a:lnTo>
                  <a:lnTo>
                    <a:pt x="236" y="183"/>
                  </a:lnTo>
                  <a:lnTo>
                    <a:pt x="254" y="192"/>
                  </a:lnTo>
                  <a:lnTo>
                    <a:pt x="271" y="199"/>
                  </a:lnTo>
                  <a:lnTo>
                    <a:pt x="291" y="204"/>
                  </a:lnTo>
                  <a:lnTo>
                    <a:pt x="291" y="204"/>
                  </a:lnTo>
                  <a:lnTo>
                    <a:pt x="291" y="173"/>
                  </a:lnTo>
                  <a:lnTo>
                    <a:pt x="288" y="141"/>
                  </a:lnTo>
                  <a:lnTo>
                    <a:pt x="281" y="111"/>
                  </a:lnTo>
                  <a:lnTo>
                    <a:pt x="271" y="80"/>
                  </a:lnTo>
                  <a:lnTo>
                    <a:pt x="271" y="80"/>
                  </a:lnTo>
                  <a:lnTo>
                    <a:pt x="265" y="66"/>
                  </a:lnTo>
                  <a:lnTo>
                    <a:pt x="259" y="51"/>
                  </a:lnTo>
                  <a:lnTo>
                    <a:pt x="251" y="40"/>
                  </a:lnTo>
                  <a:lnTo>
                    <a:pt x="241" y="30"/>
                  </a:lnTo>
                  <a:lnTo>
                    <a:pt x="231" y="24"/>
                  </a:lnTo>
                  <a:lnTo>
                    <a:pt x="223" y="19"/>
                  </a:lnTo>
                  <a:lnTo>
                    <a:pt x="214" y="16"/>
                  </a:lnTo>
                  <a:lnTo>
                    <a:pt x="204" y="14"/>
                  </a:lnTo>
                  <a:lnTo>
                    <a:pt x="20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2" name="Freeform 107"/>
            <p:cNvSpPr/>
            <p:nvPr/>
          </p:nvSpPr>
          <p:spPr bwMode="auto">
            <a:xfrm>
              <a:off x="8316913" y="2238375"/>
              <a:ext cx="22225" cy="185737"/>
            </a:xfrm>
            <a:custGeom>
              <a:avLst/>
              <a:gdLst>
                <a:gd name="T0" fmla="*/ 28 w 28"/>
                <a:gd name="T1" fmla="*/ 0 h 234"/>
                <a:gd name="T2" fmla="*/ 28 w 28"/>
                <a:gd name="T3" fmla="*/ 0 h 234"/>
                <a:gd name="T4" fmla="*/ 21 w 28"/>
                <a:gd name="T5" fmla="*/ 1 h 234"/>
                <a:gd name="T6" fmla="*/ 15 w 28"/>
                <a:gd name="T7" fmla="*/ 8 h 234"/>
                <a:gd name="T8" fmla="*/ 10 w 28"/>
                <a:gd name="T9" fmla="*/ 16 h 234"/>
                <a:gd name="T10" fmla="*/ 7 w 28"/>
                <a:gd name="T11" fmla="*/ 25 h 234"/>
                <a:gd name="T12" fmla="*/ 3 w 28"/>
                <a:gd name="T13" fmla="*/ 38 h 234"/>
                <a:gd name="T14" fmla="*/ 2 w 28"/>
                <a:gd name="T15" fmla="*/ 53 h 234"/>
                <a:gd name="T16" fmla="*/ 0 w 28"/>
                <a:gd name="T17" fmla="*/ 85 h 234"/>
                <a:gd name="T18" fmla="*/ 2 w 28"/>
                <a:gd name="T19" fmla="*/ 122 h 234"/>
                <a:gd name="T20" fmla="*/ 5 w 28"/>
                <a:gd name="T21" fmla="*/ 160 h 234"/>
                <a:gd name="T22" fmla="*/ 10 w 28"/>
                <a:gd name="T23" fmla="*/ 199 h 234"/>
                <a:gd name="T24" fmla="*/ 15 w 28"/>
                <a:gd name="T25" fmla="*/ 234 h 234"/>
                <a:gd name="T26" fmla="*/ 28 w 28"/>
                <a:gd name="T27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34">
                  <a:moveTo>
                    <a:pt x="28" y="0"/>
                  </a:moveTo>
                  <a:lnTo>
                    <a:pt x="28" y="0"/>
                  </a:lnTo>
                  <a:lnTo>
                    <a:pt x="21" y="1"/>
                  </a:lnTo>
                  <a:lnTo>
                    <a:pt x="15" y="8"/>
                  </a:lnTo>
                  <a:lnTo>
                    <a:pt x="10" y="16"/>
                  </a:lnTo>
                  <a:lnTo>
                    <a:pt x="7" y="25"/>
                  </a:lnTo>
                  <a:lnTo>
                    <a:pt x="3" y="38"/>
                  </a:lnTo>
                  <a:lnTo>
                    <a:pt x="2" y="53"/>
                  </a:lnTo>
                  <a:lnTo>
                    <a:pt x="0" y="85"/>
                  </a:lnTo>
                  <a:lnTo>
                    <a:pt x="2" y="122"/>
                  </a:lnTo>
                  <a:lnTo>
                    <a:pt x="5" y="160"/>
                  </a:lnTo>
                  <a:lnTo>
                    <a:pt x="10" y="199"/>
                  </a:lnTo>
                  <a:lnTo>
                    <a:pt x="15" y="23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8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3" name="Freeform 108"/>
            <p:cNvSpPr/>
            <p:nvPr/>
          </p:nvSpPr>
          <p:spPr bwMode="auto">
            <a:xfrm>
              <a:off x="8316913" y="2238375"/>
              <a:ext cx="22225" cy="185737"/>
            </a:xfrm>
            <a:custGeom>
              <a:avLst/>
              <a:gdLst>
                <a:gd name="T0" fmla="*/ 28 w 28"/>
                <a:gd name="T1" fmla="*/ 0 h 234"/>
                <a:gd name="T2" fmla="*/ 28 w 28"/>
                <a:gd name="T3" fmla="*/ 0 h 234"/>
                <a:gd name="T4" fmla="*/ 21 w 28"/>
                <a:gd name="T5" fmla="*/ 1 h 234"/>
                <a:gd name="T6" fmla="*/ 15 w 28"/>
                <a:gd name="T7" fmla="*/ 8 h 234"/>
                <a:gd name="T8" fmla="*/ 10 w 28"/>
                <a:gd name="T9" fmla="*/ 16 h 234"/>
                <a:gd name="T10" fmla="*/ 7 w 28"/>
                <a:gd name="T11" fmla="*/ 25 h 234"/>
                <a:gd name="T12" fmla="*/ 3 w 28"/>
                <a:gd name="T13" fmla="*/ 38 h 234"/>
                <a:gd name="T14" fmla="*/ 2 w 28"/>
                <a:gd name="T15" fmla="*/ 53 h 234"/>
                <a:gd name="T16" fmla="*/ 0 w 28"/>
                <a:gd name="T17" fmla="*/ 85 h 234"/>
                <a:gd name="T18" fmla="*/ 2 w 28"/>
                <a:gd name="T19" fmla="*/ 122 h 234"/>
                <a:gd name="T20" fmla="*/ 5 w 28"/>
                <a:gd name="T21" fmla="*/ 160 h 234"/>
                <a:gd name="T22" fmla="*/ 10 w 28"/>
                <a:gd name="T23" fmla="*/ 199 h 234"/>
                <a:gd name="T24" fmla="*/ 15 w 28"/>
                <a:gd name="T2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34">
                  <a:moveTo>
                    <a:pt x="28" y="0"/>
                  </a:moveTo>
                  <a:lnTo>
                    <a:pt x="28" y="0"/>
                  </a:lnTo>
                  <a:lnTo>
                    <a:pt x="21" y="1"/>
                  </a:lnTo>
                  <a:lnTo>
                    <a:pt x="15" y="8"/>
                  </a:lnTo>
                  <a:lnTo>
                    <a:pt x="10" y="16"/>
                  </a:lnTo>
                  <a:lnTo>
                    <a:pt x="7" y="25"/>
                  </a:lnTo>
                  <a:lnTo>
                    <a:pt x="3" y="38"/>
                  </a:lnTo>
                  <a:lnTo>
                    <a:pt x="2" y="53"/>
                  </a:lnTo>
                  <a:lnTo>
                    <a:pt x="0" y="85"/>
                  </a:lnTo>
                  <a:lnTo>
                    <a:pt x="2" y="122"/>
                  </a:lnTo>
                  <a:lnTo>
                    <a:pt x="5" y="160"/>
                  </a:lnTo>
                  <a:lnTo>
                    <a:pt x="10" y="199"/>
                  </a:lnTo>
                  <a:lnTo>
                    <a:pt x="15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5" name="Freeform 109"/>
            <p:cNvSpPr/>
            <p:nvPr/>
          </p:nvSpPr>
          <p:spPr bwMode="auto">
            <a:xfrm>
              <a:off x="8234363" y="2238375"/>
              <a:ext cx="360363" cy="461962"/>
            </a:xfrm>
            <a:custGeom>
              <a:avLst/>
              <a:gdLst>
                <a:gd name="T0" fmla="*/ 119 w 455"/>
                <a:gd name="T1" fmla="*/ 234 h 581"/>
                <a:gd name="T2" fmla="*/ 101 w 455"/>
                <a:gd name="T3" fmla="*/ 178 h 581"/>
                <a:gd name="T4" fmla="*/ 80 w 455"/>
                <a:gd name="T5" fmla="*/ 122 h 581"/>
                <a:gd name="T6" fmla="*/ 59 w 455"/>
                <a:gd name="T7" fmla="*/ 88 h 581"/>
                <a:gd name="T8" fmla="*/ 45 w 455"/>
                <a:gd name="T9" fmla="*/ 74 h 581"/>
                <a:gd name="T10" fmla="*/ 30 w 455"/>
                <a:gd name="T11" fmla="*/ 67 h 581"/>
                <a:gd name="T12" fmla="*/ 22 w 455"/>
                <a:gd name="T13" fmla="*/ 67 h 581"/>
                <a:gd name="T14" fmla="*/ 11 w 455"/>
                <a:gd name="T15" fmla="*/ 75 h 581"/>
                <a:gd name="T16" fmla="*/ 5 w 455"/>
                <a:gd name="T17" fmla="*/ 91 h 581"/>
                <a:gd name="T18" fmla="*/ 1 w 455"/>
                <a:gd name="T19" fmla="*/ 114 h 581"/>
                <a:gd name="T20" fmla="*/ 1 w 455"/>
                <a:gd name="T21" fmla="*/ 175 h 581"/>
                <a:gd name="T22" fmla="*/ 9 w 455"/>
                <a:gd name="T23" fmla="*/ 252 h 581"/>
                <a:gd name="T24" fmla="*/ 30 w 455"/>
                <a:gd name="T25" fmla="*/ 369 h 581"/>
                <a:gd name="T26" fmla="*/ 59 w 455"/>
                <a:gd name="T27" fmla="*/ 504 h 581"/>
                <a:gd name="T28" fmla="*/ 455 w 455"/>
                <a:gd name="T29" fmla="*/ 371 h 581"/>
                <a:gd name="T30" fmla="*/ 447 w 455"/>
                <a:gd name="T31" fmla="*/ 352 h 581"/>
                <a:gd name="T32" fmla="*/ 437 w 455"/>
                <a:gd name="T33" fmla="*/ 313 h 581"/>
                <a:gd name="T34" fmla="*/ 435 w 455"/>
                <a:gd name="T35" fmla="*/ 276 h 581"/>
                <a:gd name="T36" fmla="*/ 440 w 455"/>
                <a:gd name="T37" fmla="*/ 228 h 581"/>
                <a:gd name="T38" fmla="*/ 445 w 455"/>
                <a:gd name="T39" fmla="*/ 189 h 581"/>
                <a:gd name="T40" fmla="*/ 445 w 455"/>
                <a:gd name="T41" fmla="*/ 168 h 581"/>
                <a:gd name="T42" fmla="*/ 437 w 455"/>
                <a:gd name="T43" fmla="*/ 156 h 581"/>
                <a:gd name="T44" fmla="*/ 430 w 455"/>
                <a:gd name="T45" fmla="*/ 152 h 581"/>
                <a:gd name="T46" fmla="*/ 413 w 455"/>
                <a:gd name="T47" fmla="*/ 151 h 581"/>
                <a:gd name="T48" fmla="*/ 397 w 455"/>
                <a:gd name="T49" fmla="*/ 160 h 581"/>
                <a:gd name="T50" fmla="*/ 382 w 455"/>
                <a:gd name="T51" fmla="*/ 175 h 581"/>
                <a:gd name="T52" fmla="*/ 358 w 455"/>
                <a:gd name="T53" fmla="*/ 212 h 581"/>
                <a:gd name="T54" fmla="*/ 344 w 455"/>
                <a:gd name="T55" fmla="*/ 247 h 581"/>
                <a:gd name="T56" fmla="*/ 334 w 455"/>
                <a:gd name="T57" fmla="*/ 209 h 581"/>
                <a:gd name="T58" fmla="*/ 312 w 455"/>
                <a:gd name="T59" fmla="*/ 128 h 581"/>
                <a:gd name="T60" fmla="*/ 289 w 455"/>
                <a:gd name="T61" fmla="*/ 66 h 581"/>
                <a:gd name="T62" fmla="*/ 271 w 455"/>
                <a:gd name="T63" fmla="*/ 33 h 581"/>
                <a:gd name="T64" fmla="*/ 257 w 455"/>
                <a:gd name="T65" fmla="*/ 19 h 581"/>
                <a:gd name="T66" fmla="*/ 247 w 455"/>
                <a:gd name="T67" fmla="*/ 16 h 581"/>
                <a:gd name="T68" fmla="*/ 242 w 455"/>
                <a:gd name="T69" fmla="*/ 16 h 581"/>
                <a:gd name="T70" fmla="*/ 234 w 455"/>
                <a:gd name="T71" fmla="*/ 22 h 581"/>
                <a:gd name="T72" fmla="*/ 228 w 455"/>
                <a:gd name="T73" fmla="*/ 33 h 581"/>
                <a:gd name="T74" fmla="*/ 222 w 455"/>
                <a:gd name="T75" fmla="*/ 72 h 581"/>
                <a:gd name="T76" fmla="*/ 220 w 455"/>
                <a:gd name="T77" fmla="*/ 120 h 581"/>
                <a:gd name="T78" fmla="*/ 222 w 455"/>
                <a:gd name="T79" fmla="*/ 164 h 581"/>
                <a:gd name="T80" fmla="*/ 191 w 455"/>
                <a:gd name="T81" fmla="*/ 78 h 581"/>
                <a:gd name="T82" fmla="*/ 167 w 455"/>
                <a:gd name="T83" fmla="*/ 30 h 581"/>
                <a:gd name="T84" fmla="*/ 149 w 455"/>
                <a:gd name="T85" fmla="*/ 6 h 581"/>
                <a:gd name="T86" fmla="*/ 136 w 455"/>
                <a:gd name="T87" fmla="*/ 0 h 581"/>
                <a:gd name="T88" fmla="*/ 119 w 455"/>
                <a:gd name="T89" fmla="*/ 234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581">
                  <a:moveTo>
                    <a:pt x="119" y="234"/>
                  </a:moveTo>
                  <a:lnTo>
                    <a:pt x="119" y="234"/>
                  </a:lnTo>
                  <a:lnTo>
                    <a:pt x="111" y="207"/>
                  </a:lnTo>
                  <a:lnTo>
                    <a:pt x="101" y="178"/>
                  </a:lnTo>
                  <a:lnTo>
                    <a:pt x="91" y="149"/>
                  </a:lnTo>
                  <a:lnTo>
                    <a:pt x="80" y="122"/>
                  </a:lnTo>
                  <a:lnTo>
                    <a:pt x="66" y="98"/>
                  </a:lnTo>
                  <a:lnTo>
                    <a:pt x="59" y="88"/>
                  </a:lnTo>
                  <a:lnTo>
                    <a:pt x="53" y="80"/>
                  </a:lnTo>
                  <a:lnTo>
                    <a:pt x="45" y="74"/>
                  </a:lnTo>
                  <a:lnTo>
                    <a:pt x="37" y="69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16" y="70"/>
                  </a:lnTo>
                  <a:lnTo>
                    <a:pt x="11" y="75"/>
                  </a:lnTo>
                  <a:lnTo>
                    <a:pt x="8" y="82"/>
                  </a:lnTo>
                  <a:lnTo>
                    <a:pt x="5" y="91"/>
                  </a:lnTo>
                  <a:lnTo>
                    <a:pt x="3" y="101"/>
                  </a:lnTo>
                  <a:lnTo>
                    <a:pt x="1" y="114"/>
                  </a:lnTo>
                  <a:lnTo>
                    <a:pt x="0" y="143"/>
                  </a:lnTo>
                  <a:lnTo>
                    <a:pt x="1" y="175"/>
                  </a:lnTo>
                  <a:lnTo>
                    <a:pt x="5" y="212"/>
                  </a:lnTo>
                  <a:lnTo>
                    <a:pt x="9" y="252"/>
                  </a:lnTo>
                  <a:lnTo>
                    <a:pt x="16" y="292"/>
                  </a:lnTo>
                  <a:lnTo>
                    <a:pt x="30" y="369"/>
                  </a:lnTo>
                  <a:lnTo>
                    <a:pt x="43" y="438"/>
                  </a:lnTo>
                  <a:lnTo>
                    <a:pt x="59" y="504"/>
                  </a:lnTo>
                  <a:lnTo>
                    <a:pt x="77" y="581"/>
                  </a:lnTo>
                  <a:lnTo>
                    <a:pt x="455" y="371"/>
                  </a:lnTo>
                  <a:lnTo>
                    <a:pt x="455" y="371"/>
                  </a:lnTo>
                  <a:lnTo>
                    <a:pt x="447" y="352"/>
                  </a:lnTo>
                  <a:lnTo>
                    <a:pt x="440" y="332"/>
                  </a:lnTo>
                  <a:lnTo>
                    <a:pt x="437" y="313"/>
                  </a:lnTo>
                  <a:lnTo>
                    <a:pt x="435" y="294"/>
                  </a:lnTo>
                  <a:lnTo>
                    <a:pt x="435" y="276"/>
                  </a:lnTo>
                  <a:lnTo>
                    <a:pt x="437" y="260"/>
                  </a:lnTo>
                  <a:lnTo>
                    <a:pt x="440" y="228"/>
                  </a:lnTo>
                  <a:lnTo>
                    <a:pt x="445" y="201"/>
                  </a:lnTo>
                  <a:lnTo>
                    <a:pt x="445" y="189"/>
                  </a:lnTo>
                  <a:lnTo>
                    <a:pt x="447" y="178"/>
                  </a:lnTo>
                  <a:lnTo>
                    <a:pt x="445" y="168"/>
                  </a:lnTo>
                  <a:lnTo>
                    <a:pt x="442" y="162"/>
                  </a:lnTo>
                  <a:lnTo>
                    <a:pt x="437" y="156"/>
                  </a:lnTo>
                  <a:lnTo>
                    <a:pt x="430" y="152"/>
                  </a:lnTo>
                  <a:lnTo>
                    <a:pt x="430" y="152"/>
                  </a:lnTo>
                  <a:lnTo>
                    <a:pt x="421" y="151"/>
                  </a:lnTo>
                  <a:lnTo>
                    <a:pt x="413" y="151"/>
                  </a:lnTo>
                  <a:lnTo>
                    <a:pt x="405" y="154"/>
                  </a:lnTo>
                  <a:lnTo>
                    <a:pt x="397" y="160"/>
                  </a:lnTo>
                  <a:lnTo>
                    <a:pt x="390" y="167"/>
                  </a:lnTo>
                  <a:lnTo>
                    <a:pt x="382" y="175"/>
                  </a:lnTo>
                  <a:lnTo>
                    <a:pt x="369" y="192"/>
                  </a:lnTo>
                  <a:lnTo>
                    <a:pt x="358" y="212"/>
                  </a:lnTo>
                  <a:lnTo>
                    <a:pt x="350" y="229"/>
                  </a:lnTo>
                  <a:lnTo>
                    <a:pt x="344" y="247"/>
                  </a:lnTo>
                  <a:lnTo>
                    <a:pt x="344" y="247"/>
                  </a:lnTo>
                  <a:lnTo>
                    <a:pt x="334" y="209"/>
                  </a:lnTo>
                  <a:lnTo>
                    <a:pt x="324" y="172"/>
                  </a:lnTo>
                  <a:lnTo>
                    <a:pt x="312" y="128"/>
                  </a:lnTo>
                  <a:lnTo>
                    <a:pt x="297" y="85"/>
                  </a:lnTo>
                  <a:lnTo>
                    <a:pt x="289" y="66"/>
                  </a:lnTo>
                  <a:lnTo>
                    <a:pt x="281" y="48"/>
                  </a:lnTo>
                  <a:lnTo>
                    <a:pt x="271" y="33"/>
                  </a:lnTo>
                  <a:lnTo>
                    <a:pt x="262" y="24"/>
                  </a:lnTo>
                  <a:lnTo>
                    <a:pt x="257" y="19"/>
                  </a:lnTo>
                  <a:lnTo>
                    <a:pt x="252" y="17"/>
                  </a:lnTo>
                  <a:lnTo>
                    <a:pt x="247" y="16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8" y="19"/>
                  </a:lnTo>
                  <a:lnTo>
                    <a:pt x="234" y="22"/>
                  </a:lnTo>
                  <a:lnTo>
                    <a:pt x="231" y="27"/>
                  </a:lnTo>
                  <a:lnTo>
                    <a:pt x="228" y="33"/>
                  </a:lnTo>
                  <a:lnTo>
                    <a:pt x="223" y="51"/>
                  </a:lnTo>
                  <a:lnTo>
                    <a:pt x="222" y="72"/>
                  </a:lnTo>
                  <a:lnTo>
                    <a:pt x="220" y="96"/>
                  </a:lnTo>
                  <a:lnTo>
                    <a:pt x="220" y="120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02" y="107"/>
                  </a:lnTo>
                  <a:lnTo>
                    <a:pt x="191" y="78"/>
                  </a:lnTo>
                  <a:lnTo>
                    <a:pt x="178" y="53"/>
                  </a:lnTo>
                  <a:lnTo>
                    <a:pt x="167" y="30"/>
                  </a:lnTo>
                  <a:lnTo>
                    <a:pt x="154" y="13"/>
                  </a:lnTo>
                  <a:lnTo>
                    <a:pt x="149" y="6"/>
                  </a:lnTo>
                  <a:lnTo>
                    <a:pt x="143" y="1"/>
                  </a:lnTo>
                  <a:lnTo>
                    <a:pt x="136" y="0"/>
                  </a:lnTo>
                  <a:lnTo>
                    <a:pt x="132" y="0"/>
                  </a:lnTo>
                  <a:lnTo>
                    <a:pt x="119" y="234"/>
                  </a:lnTo>
                  <a:close/>
                </a:path>
              </a:pathLst>
            </a:custGeom>
            <a:solidFill>
              <a:srgbClr val="F8C4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6" name="Freeform 110"/>
            <p:cNvSpPr/>
            <p:nvPr/>
          </p:nvSpPr>
          <p:spPr bwMode="auto">
            <a:xfrm>
              <a:off x="8234363" y="2238375"/>
              <a:ext cx="360363" cy="461962"/>
            </a:xfrm>
            <a:custGeom>
              <a:avLst/>
              <a:gdLst>
                <a:gd name="T0" fmla="*/ 119 w 455"/>
                <a:gd name="T1" fmla="*/ 234 h 581"/>
                <a:gd name="T2" fmla="*/ 101 w 455"/>
                <a:gd name="T3" fmla="*/ 178 h 581"/>
                <a:gd name="T4" fmla="*/ 80 w 455"/>
                <a:gd name="T5" fmla="*/ 122 h 581"/>
                <a:gd name="T6" fmla="*/ 59 w 455"/>
                <a:gd name="T7" fmla="*/ 88 h 581"/>
                <a:gd name="T8" fmla="*/ 45 w 455"/>
                <a:gd name="T9" fmla="*/ 74 h 581"/>
                <a:gd name="T10" fmla="*/ 30 w 455"/>
                <a:gd name="T11" fmla="*/ 67 h 581"/>
                <a:gd name="T12" fmla="*/ 22 w 455"/>
                <a:gd name="T13" fmla="*/ 67 h 581"/>
                <a:gd name="T14" fmla="*/ 11 w 455"/>
                <a:gd name="T15" fmla="*/ 75 h 581"/>
                <a:gd name="T16" fmla="*/ 5 w 455"/>
                <a:gd name="T17" fmla="*/ 91 h 581"/>
                <a:gd name="T18" fmla="*/ 1 w 455"/>
                <a:gd name="T19" fmla="*/ 114 h 581"/>
                <a:gd name="T20" fmla="*/ 1 w 455"/>
                <a:gd name="T21" fmla="*/ 175 h 581"/>
                <a:gd name="T22" fmla="*/ 9 w 455"/>
                <a:gd name="T23" fmla="*/ 252 h 581"/>
                <a:gd name="T24" fmla="*/ 30 w 455"/>
                <a:gd name="T25" fmla="*/ 369 h 581"/>
                <a:gd name="T26" fmla="*/ 59 w 455"/>
                <a:gd name="T27" fmla="*/ 504 h 581"/>
                <a:gd name="T28" fmla="*/ 455 w 455"/>
                <a:gd name="T29" fmla="*/ 371 h 581"/>
                <a:gd name="T30" fmla="*/ 447 w 455"/>
                <a:gd name="T31" fmla="*/ 352 h 581"/>
                <a:gd name="T32" fmla="*/ 437 w 455"/>
                <a:gd name="T33" fmla="*/ 313 h 581"/>
                <a:gd name="T34" fmla="*/ 435 w 455"/>
                <a:gd name="T35" fmla="*/ 276 h 581"/>
                <a:gd name="T36" fmla="*/ 440 w 455"/>
                <a:gd name="T37" fmla="*/ 228 h 581"/>
                <a:gd name="T38" fmla="*/ 445 w 455"/>
                <a:gd name="T39" fmla="*/ 189 h 581"/>
                <a:gd name="T40" fmla="*/ 445 w 455"/>
                <a:gd name="T41" fmla="*/ 168 h 581"/>
                <a:gd name="T42" fmla="*/ 437 w 455"/>
                <a:gd name="T43" fmla="*/ 156 h 581"/>
                <a:gd name="T44" fmla="*/ 430 w 455"/>
                <a:gd name="T45" fmla="*/ 152 h 581"/>
                <a:gd name="T46" fmla="*/ 413 w 455"/>
                <a:gd name="T47" fmla="*/ 151 h 581"/>
                <a:gd name="T48" fmla="*/ 397 w 455"/>
                <a:gd name="T49" fmla="*/ 160 h 581"/>
                <a:gd name="T50" fmla="*/ 382 w 455"/>
                <a:gd name="T51" fmla="*/ 175 h 581"/>
                <a:gd name="T52" fmla="*/ 358 w 455"/>
                <a:gd name="T53" fmla="*/ 212 h 581"/>
                <a:gd name="T54" fmla="*/ 344 w 455"/>
                <a:gd name="T55" fmla="*/ 247 h 581"/>
                <a:gd name="T56" fmla="*/ 334 w 455"/>
                <a:gd name="T57" fmla="*/ 209 h 581"/>
                <a:gd name="T58" fmla="*/ 312 w 455"/>
                <a:gd name="T59" fmla="*/ 128 h 581"/>
                <a:gd name="T60" fmla="*/ 289 w 455"/>
                <a:gd name="T61" fmla="*/ 66 h 581"/>
                <a:gd name="T62" fmla="*/ 271 w 455"/>
                <a:gd name="T63" fmla="*/ 33 h 581"/>
                <a:gd name="T64" fmla="*/ 257 w 455"/>
                <a:gd name="T65" fmla="*/ 19 h 581"/>
                <a:gd name="T66" fmla="*/ 247 w 455"/>
                <a:gd name="T67" fmla="*/ 16 h 581"/>
                <a:gd name="T68" fmla="*/ 242 w 455"/>
                <a:gd name="T69" fmla="*/ 16 h 581"/>
                <a:gd name="T70" fmla="*/ 234 w 455"/>
                <a:gd name="T71" fmla="*/ 22 h 581"/>
                <a:gd name="T72" fmla="*/ 228 w 455"/>
                <a:gd name="T73" fmla="*/ 33 h 581"/>
                <a:gd name="T74" fmla="*/ 222 w 455"/>
                <a:gd name="T75" fmla="*/ 72 h 581"/>
                <a:gd name="T76" fmla="*/ 220 w 455"/>
                <a:gd name="T77" fmla="*/ 120 h 581"/>
                <a:gd name="T78" fmla="*/ 222 w 455"/>
                <a:gd name="T79" fmla="*/ 164 h 581"/>
                <a:gd name="T80" fmla="*/ 191 w 455"/>
                <a:gd name="T81" fmla="*/ 78 h 581"/>
                <a:gd name="T82" fmla="*/ 167 w 455"/>
                <a:gd name="T83" fmla="*/ 30 h 581"/>
                <a:gd name="T84" fmla="*/ 149 w 455"/>
                <a:gd name="T85" fmla="*/ 6 h 581"/>
                <a:gd name="T86" fmla="*/ 136 w 455"/>
                <a:gd name="T87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" h="581">
                  <a:moveTo>
                    <a:pt x="119" y="234"/>
                  </a:moveTo>
                  <a:lnTo>
                    <a:pt x="119" y="234"/>
                  </a:lnTo>
                  <a:lnTo>
                    <a:pt x="111" y="207"/>
                  </a:lnTo>
                  <a:lnTo>
                    <a:pt x="101" y="178"/>
                  </a:lnTo>
                  <a:lnTo>
                    <a:pt x="91" y="149"/>
                  </a:lnTo>
                  <a:lnTo>
                    <a:pt x="80" y="122"/>
                  </a:lnTo>
                  <a:lnTo>
                    <a:pt x="66" y="98"/>
                  </a:lnTo>
                  <a:lnTo>
                    <a:pt x="59" y="88"/>
                  </a:lnTo>
                  <a:lnTo>
                    <a:pt x="53" y="80"/>
                  </a:lnTo>
                  <a:lnTo>
                    <a:pt x="45" y="74"/>
                  </a:lnTo>
                  <a:lnTo>
                    <a:pt x="37" y="69"/>
                  </a:lnTo>
                  <a:lnTo>
                    <a:pt x="30" y="67"/>
                  </a:lnTo>
                  <a:lnTo>
                    <a:pt x="22" y="67"/>
                  </a:lnTo>
                  <a:lnTo>
                    <a:pt x="22" y="67"/>
                  </a:lnTo>
                  <a:lnTo>
                    <a:pt x="16" y="70"/>
                  </a:lnTo>
                  <a:lnTo>
                    <a:pt x="11" y="75"/>
                  </a:lnTo>
                  <a:lnTo>
                    <a:pt x="8" y="82"/>
                  </a:lnTo>
                  <a:lnTo>
                    <a:pt x="5" y="91"/>
                  </a:lnTo>
                  <a:lnTo>
                    <a:pt x="3" y="101"/>
                  </a:lnTo>
                  <a:lnTo>
                    <a:pt x="1" y="114"/>
                  </a:lnTo>
                  <a:lnTo>
                    <a:pt x="0" y="143"/>
                  </a:lnTo>
                  <a:lnTo>
                    <a:pt x="1" y="175"/>
                  </a:lnTo>
                  <a:lnTo>
                    <a:pt x="5" y="212"/>
                  </a:lnTo>
                  <a:lnTo>
                    <a:pt x="9" y="252"/>
                  </a:lnTo>
                  <a:lnTo>
                    <a:pt x="16" y="292"/>
                  </a:lnTo>
                  <a:lnTo>
                    <a:pt x="30" y="369"/>
                  </a:lnTo>
                  <a:lnTo>
                    <a:pt x="43" y="438"/>
                  </a:lnTo>
                  <a:lnTo>
                    <a:pt x="59" y="504"/>
                  </a:lnTo>
                  <a:lnTo>
                    <a:pt x="77" y="581"/>
                  </a:lnTo>
                  <a:lnTo>
                    <a:pt x="455" y="371"/>
                  </a:lnTo>
                  <a:lnTo>
                    <a:pt x="455" y="371"/>
                  </a:lnTo>
                  <a:lnTo>
                    <a:pt x="447" y="352"/>
                  </a:lnTo>
                  <a:lnTo>
                    <a:pt x="440" y="332"/>
                  </a:lnTo>
                  <a:lnTo>
                    <a:pt x="437" y="313"/>
                  </a:lnTo>
                  <a:lnTo>
                    <a:pt x="435" y="294"/>
                  </a:lnTo>
                  <a:lnTo>
                    <a:pt x="435" y="276"/>
                  </a:lnTo>
                  <a:lnTo>
                    <a:pt x="437" y="260"/>
                  </a:lnTo>
                  <a:lnTo>
                    <a:pt x="440" y="228"/>
                  </a:lnTo>
                  <a:lnTo>
                    <a:pt x="445" y="201"/>
                  </a:lnTo>
                  <a:lnTo>
                    <a:pt x="445" y="189"/>
                  </a:lnTo>
                  <a:lnTo>
                    <a:pt x="447" y="178"/>
                  </a:lnTo>
                  <a:lnTo>
                    <a:pt x="445" y="168"/>
                  </a:lnTo>
                  <a:lnTo>
                    <a:pt x="442" y="162"/>
                  </a:lnTo>
                  <a:lnTo>
                    <a:pt x="437" y="156"/>
                  </a:lnTo>
                  <a:lnTo>
                    <a:pt x="430" y="152"/>
                  </a:lnTo>
                  <a:lnTo>
                    <a:pt x="430" y="152"/>
                  </a:lnTo>
                  <a:lnTo>
                    <a:pt x="421" y="151"/>
                  </a:lnTo>
                  <a:lnTo>
                    <a:pt x="413" y="151"/>
                  </a:lnTo>
                  <a:lnTo>
                    <a:pt x="405" y="154"/>
                  </a:lnTo>
                  <a:lnTo>
                    <a:pt x="397" y="160"/>
                  </a:lnTo>
                  <a:lnTo>
                    <a:pt x="390" y="167"/>
                  </a:lnTo>
                  <a:lnTo>
                    <a:pt x="382" y="175"/>
                  </a:lnTo>
                  <a:lnTo>
                    <a:pt x="369" y="192"/>
                  </a:lnTo>
                  <a:lnTo>
                    <a:pt x="358" y="212"/>
                  </a:lnTo>
                  <a:lnTo>
                    <a:pt x="350" y="229"/>
                  </a:lnTo>
                  <a:lnTo>
                    <a:pt x="344" y="247"/>
                  </a:lnTo>
                  <a:lnTo>
                    <a:pt x="344" y="247"/>
                  </a:lnTo>
                  <a:lnTo>
                    <a:pt x="334" y="209"/>
                  </a:lnTo>
                  <a:lnTo>
                    <a:pt x="324" y="172"/>
                  </a:lnTo>
                  <a:lnTo>
                    <a:pt x="312" y="128"/>
                  </a:lnTo>
                  <a:lnTo>
                    <a:pt x="297" y="85"/>
                  </a:lnTo>
                  <a:lnTo>
                    <a:pt x="289" y="66"/>
                  </a:lnTo>
                  <a:lnTo>
                    <a:pt x="281" y="48"/>
                  </a:lnTo>
                  <a:lnTo>
                    <a:pt x="271" y="33"/>
                  </a:lnTo>
                  <a:lnTo>
                    <a:pt x="262" y="24"/>
                  </a:lnTo>
                  <a:lnTo>
                    <a:pt x="257" y="19"/>
                  </a:lnTo>
                  <a:lnTo>
                    <a:pt x="252" y="17"/>
                  </a:lnTo>
                  <a:lnTo>
                    <a:pt x="247" y="16"/>
                  </a:lnTo>
                  <a:lnTo>
                    <a:pt x="242" y="16"/>
                  </a:lnTo>
                  <a:lnTo>
                    <a:pt x="242" y="16"/>
                  </a:lnTo>
                  <a:lnTo>
                    <a:pt x="238" y="19"/>
                  </a:lnTo>
                  <a:lnTo>
                    <a:pt x="234" y="22"/>
                  </a:lnTo>
                  <a:lnTo>
                    <a:pt x="231" y="27"/>
                  </a:lnTo>
                  <a:lnTo>
                    <a:pt x="228" y="33"/>
                  </a:lnTo>
                  <a:lnTo>
                    <a:pt x="223" y="51"/>
                  </a:lnTo>
                  <a:lnTo>
                    <a:pt x="222" y="72"/>
                  </a:lnTo>
                  <a:lnTo>
                    <a:pt x="220" y="96"/>
                  </a:lnTo>
                  <a:lnTo>
                    <a:pt x="220" y="120"/>
                  </a:lnTo>
                  <a:lnTo>
                    <a:pt x="222" y="164"/>
                  </a:lnTo>
                  <a:lnTo>
                    <a:pt x="222" y="164"/>
                  </a:lnTo>
                  <a:lnTo>
                    <a:pt x="202" y="107"/>
                  </a:lnTo>
                  <a:lnTo>
                    <a:pt x="191" y="78"/>
                  </a:lnTo>
                  <a:lnTo>
                    <a:pt x="178" y="53"/>
                  </a:lnTo>
                  <a:lnTo>
                    <a:pt x="167" y="30"/>
                  </a:lnTo>
                  <a:lnTo>
                    <a:pt x="154" y="13"/>
                  </a:lnTo>
                  <a:lnTo>
                    <a:pt x="149" y="6"/>
                  </a:lnTo>
                  <a:lnTo>
                    <a:pt x="143" y="1"/>
                  </a:lnTo>
                  <a:lnTo>
                    <a:pt x="136" y="0"/>
                  </a:lnTo>
                  <a:lnTo>
                    <a:pt x="1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7" name="Freeform 111"/>
            <p:cNvSpPr/>
            <p:nvPr/>
          </p:nvSpPr>
          <p:spPr bwMode="auto">
            <a:xfrm>
              <a:off x="8404225" y="2246313"/>
              <a:ext cx="23813" cy="142875"/>
            </a:xfrm>
            <a:custGeom>
              <a:avLst/>
              <a:gdLst>
                <a:gd name="T0" fmla="*/ 3 w 30"/>
                <a:gd name="T1" fmla="*/ 182 h 182"/>
                <a:gd name="T2" fmla="*/ 3 w 30"/>
                <a:gd name="T3" fmla="*/ 182 h 182"/>
                <a:gd name="T4" fmla="*/ 0 w 30"/>
                <a:gd name="T5" fmla="*/ 124 h 182"/>
                <a:gd name="T6" fmla="*/ 1 w 30"/>
                <a:gd name="T7" fmla="*/ 81 h 182"/>
                <a:gd name="T8" fmla="*/ 3 w 30"/>
                <a:gd name="T9" fmla="*/ 48 h 182"/>
                <a:gd name="T10" fmla="*/ 8 w 30"/>
                <a:gd name="T11" fmla="*/ 26 h 182"/>
                <a:gd name="T12" fmla="*/ 12 w 30"/>
                <a:gd name="T13" fmla="*/ 12 h 182"/>
                <a:gd name="T14" fmla="*/ 19 w 30"/>
                <a:gd name="T15" fmla="*/ 5 h 182"/>
                <a:gd name="T16" fmla="*/ 24 w 30"/>
                <a:gd name="T17" fmla="*/ 0 h 182"/>
                <a:gd name="T18" fmla="*/ 27 w 30"/>
                <a:gd name="T19" fmla="*/ 0 h 182"/>
                <a:gd name="T20" fmla="*/ 30 w 30"/>
                <a:gd name="T21" fmla="*/ 15 h 182"/>
                <a:gd name="T22" fmla="*/ 30 w 30"/>
                <a:gd name="T23" fmla="*/ 15 h 182"/>
                <a:gd name="T24" fmla="*/ 28 w 30"/>
                <a:gd name="T25" fmla="*/ 15 h 182"/>
                <a:gd name="T26" fmla="*/ 27 w 30"/>
                <a:gd name="T27" fmla="*/ 18 h 182"/>
                <a:gd name="T28" fmla="*/ 24 w 30"/>
                <a:gd name="T29" fmla="*/ 26 h 182"/>
                <a:gd name="T30" fmla="*/ 20 w 30"/>
                <a:gd name="T31" fmla="*/ 39 h 182"/>
                <a:gd name="T32" fmla="*/ 17 w 30"/>
                <a:gd name="T33" fmla="*/ 60 h 182"/>
                <a:gd name="T34" fmla="*/ 16 w 30"/>
                <a:gd name="T35" fmla="*/ 89 h 182"/>
                <a:gd name="T36" fmla="*/ 16 w 30"/>
                <a:gd name="T37" fmla="*/ 129 h 182"/>
                <a:gd name="T38" fmla="*/ 17 w 30"/>
                <a:gd name="T39" fmla="*/ 182 h 182"/>
                <a:gd name="T40" fmla="*/ 3 w 30"/>
                <a:gd name="T4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" h="182">
                  <a:moveTo>
                    <a:pt x="3" y="182"/>
                  </a:moveTo>
                  <a:lnTo>
                    <a:pt x="3" y="182"/>
                  </a:lnTo>
                  <a:lnTo>
                    <a:pt x="0" y="124"/>
                  </a:lnTo>
                  <a:lnTo>
                    <a:pt x="1" y="81"/>
                  </a:lnTo>
                  <a:lnTo>
                    <a:pt x="3" y="48"/>
                  </a:lnTo>
                  <a:lnTo>
                    <a:pt x="8" y="26"/>
                  </a:lnTo>
                  <a:lnTo>
                    <a:pt x="12" y="12"/>
                  </a:lnTo>
                  <a:lnTo>
                    <a:pt x="19" y="5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27" y="18"/>
                  </a:lnTo>
                  <a:lnTo>
                    <a:pt x="24" y="26"/>
                  </a:lnTo>
                  <a:lnTo>
                    <a:pt x="20" y="39"/>
                  </a:lnTo>
                  <a:lnTo>
                    <a:pt x="17" y="60"/>
                  </a:lnTo>
                  <a:lnTo>
                    <a:pt x="16" y="89"/>
                  </a:lnTo>
                  <a:lnTo>
                    <a:pt x="16" y="129"/>
                  </a:lnTo>
                  <a:lnTo>
                    <a:pt x="17" y="182"/>
                  </a:lnTo>
                  <a:lnTo>
                    <a:pt x="3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8" name="Freeform 112"/>
            <p:cNvSpPr/>
            <p:nvPr/>
          </p:nvSpPr>
          <p:spPr bwMode="auto">
            <a:xfrm>
              <a:off x="8312150" y="2232025"/>
              <a:ext cx="28575" cy="192087"/>
            </a:xfrm>
            <a:custGeom>
              <a:avLst/>
              <a:gdLst>
                <a:gd name="T0" fmla="*/ 13 w 35"/>
                <a:gd name="T1" fmla="*/ 242 h 242"/>
                <a:gd name="T2" fmla="*/ 13 w 35"/>
                <a:gd name="T3" fmla="*/ 242 h 242"/>
                <a:gd name="T4" fmla="*/ 6 w 35"/>
                <a:gd name="T5" fmla="*/ 188 h 242"/>
                <a:gd name="T6" fmla="*/ 1 w 35"/>
                <a:gd name="T7" fmla="*/ 139 h 242"/>
                <a:gd name="T8" fmla="*/ 0 w 35"/>
                <a:gd name="T9" fmla="*/ 99 h 242"/>
                <a:gd name="T10" fmla="*/ 0 w 35"/>
                <a:gd name="T11" fmla="*/ 64 h 242"/>
                <a:gd name="T12" fmla="*/ 5 w 35"/>
                <a:gd name="T13" fmla="*/ 38 h 242"/>
                <a:gd name="T14" fmla="*/ 8 w 35"/>
                <a:gd name="T15" fmla="*/ 27 h 242"/>
                <a:gd name="T16" fmla="*/ 11 w 35"/>
                <a:gd name="T17" fmla="*/ 19 h 242"/>
                <a:gd name="T18" fmla="*/ 16 w 35"/>
                <a:gd name="T19" fmla="*/ 11 h 242"/>
                <a:gd name="T20" fmla="*/ 21 w 35"/>
                <a:gd name="T21" fmla="*/ 6 h 242"/>
                <a:gd name="T22" fmla="*/ 26 w 35"/>
                <a:gd name="T23" fmla="*/ 1 h 242"/>
                <a:gd name="T24" fmla="*/ 32 w 35"/>
                <a:gd name="T25" fmla="*/ 0 h 242"/>
                <a:gd name="T26" fmla="*/ 35 w 35"/>
                <a:gd name="T27" fmla="*/ 14 h 242"/>
                <a:gd name="T28" fmla="*/ 35 w 35"/>
                <a:gd name="T29" fmla="*/ 14 h 242"/>
                <a:gd name="T30" fmla="*/ 32 w 35"/>
                <a:gd name="T31" fmla="*/ 16 h 242"/>
                <a:gd name="T32" fmla="*/ 29 w 35"/>
                <a:gd name="T33" fmla="*/ 19 h 242"/>
                <a:gd name="T34" fmla="*/ 26 w 35"/>
                <a:gd name="T35" fmla="*/ 22 h 242"/>
                <a:gd name="T36" fmla="*/ 22 w 35"/>
                <a:gd name="T37" fmla="*/ 29 h 242"/>
                <a:gd name="T38" fmla="*/ 17 w 35"/>
                <a:gd name="T39" fmla="*/ 45 h 242"/>
                <a:gd name="T40" fmla="*/ 16 w 35"/>
                <a:gd name="T41" fmla="*/ 69 h 242"/>
                <a:gd name="T42" fmla="*/ 14 w 35"/>
                <a:gd name="T43" fmla="*/ 99 h 242"/>
                <a:gd name="T44" fmla="*/ 16 w 35"/>
                <a:gd name="T45" fmla="*/ 138 h 242"/>
                <a:gd name="T46" fmla="*/ 21 w 35"/>
                <a:gd name="T47" fmla="*/ 184 h 242"/>
                <a:gd name="T48" fmla="*/ 27 w 35"/>
                <a:gd name="T49" fmla="*/ 241 h 242"/>
                <a:gd name="T50" fmla="*/ 13 w 35"/>
                <a:gd name="T5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" h="242">
                  <a:moveTo>
                    <a:pt x="13" y="242"/>
                  </a:moveTo>
                  <a:lnTo>
                    <a:pt x="13" y="242"/>
                  </a:lnTo>
                  <a:lnTo>
                    <a:pt x="6" y="188"/>
                  </a:lnTo>
                  <a:lnTo>
                    <a:pt x="1" y="139"/>
                  </a:lnTo>
                  <a:lnTo>
                    <a:pt x="0" y="99"/>
                  </a:lnTo>
                  <a:lnTo>
                    <a:pt x="0" y="64"/>
                  </a:lnTo>
                  <a:lnTo>
                    <a:pt x="5" y="38"/>
                  </a:lnTo>
                  <a:lnTo>
                    <a:pt x="8" y="27"/>
                  </a:lnTo>
                  <a:lnTo>
                    <a:pt x="11" y="19"/>
                  </a:lnTo>
                  <a:lnTo>
                    <a:pt x="16" y="11"/>
                  </a:lnTo>
                  <a:lnTo>
                    <a:pt x="21" y="6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2" y="16"/>
                  </a:lnTo>
                  <a:lnTo>
                    <a:pt x="29" y="19"/>
                  </a:lnTo>
                  <a:lnTo>
                    <a:pt x="26" y="22"/>
                  </a:lnTo>
                  <a:lnTo>
                    <a:pt x="22" y="29"/>
                  </a:lnTo>
                  <a:lnTo>
                    <a:pt x="17" y="45"/>
                  </a:lnTo>
                  <a:lnTo>
                    <a:pt x="16" y="69"/>
                  </a:lnTo>
                  <a:lnTo>
                    <a:pt x="14" y="99"/>
                  </a:lnTo>
                  <a:lnTo>
                    <a:pt x="16" y="138"/>
                  </a:lnTo>
                  <a:lnTo>
                    <a:pt x="21" y="184"/>
                  </a:lnTo>
                  <a:lnTo>
                    <a:pt x="27" y="241"/>
                  </a:lnTo>
                  <a:lnTo>
                    <a:pt x="13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9" name="Freeform 113"/>
            <p:cNvSpPr/>
            <p:nvPr/>
          </p:nvSpPr>
          <p:spPr bwMode="auto">
            <a:xfrm>
              <a:off x="8340725" y="3127375"/>
              <a:ext cx="665163" cy="476250"/>
            </a:xfrm>
            <a:custGeom>
              <a:avLst/>
              <a:gdLst>
                <a:gd name="T0" fmla="*/ 801 w 839"/>
                <a:gd name="T1" fmla="*/ 480 h 599"/>
                <a:gd name="T2" fmla="*/ 767 w 839"/>
                <a:gd name="T3" fmla="*/ 543 h 599"/>
                <a:gd name="T4" fmla="*/ 728 w 839"/>
                <a:gd name="T5" fmla="*/ 599 h 599"/>
                <a:gd name="T6" fmla="*/ 101 w 839"/>
                <a:gd name="T7" fmla="*/ 599 h 599"/>
                <a:gd name="T8" fmla="*/ 60 w 839"/>
                <a:gd name="T9" fmla="*/ 543 h 599"/>
                <a:gd name="T10" fmla="*/ 34 w 839"/>
                <a:gd name="T11" fmla="*/ 504 h 599"/>
                <a:gd name="T12" fmla="*/ 15 w 839"/>
                <a:gd name="T13" fmla="*/ 461 h 599"/>
                <a:gd name="T14" fmla="*/ 8 w 839"/>
                <a:gd name="T15" fmla="*/ 440 h 599"/>
                <a:gd name="T16" fmla="*/ 0 w 839"/>
                <a:gd name="T17" fmla="*/ 392 h 599"/>
                <a:gd name="T18" fmla="*/ 5 w 839"/>
                <a:gd name="T19" fmla="*/ 344 h 599"/>
                <a:gd name="T20" fmla="*/ 18 w 839"/>
                <a:gd name="T21" fmla="*/ 310 h 599"/>
                <a:gd name="T22" fmla="*/ 31 w 839"/>
                <a:gd name="T23" fmla="*/ 291 h 599"/>
                <a:gd name="T24" fmla="*/ 47 w 839"/>
                <a:gd name="T25" fmla="*/ 273 h 599"/>
                <a:gd name="T26" fmla="*/ 55 w 839"/>
                <a:gd name="T27" fmla="*/ 265 h 599"/>
                <a:gd name="T28" fmla="*/ 84 w 839"/>
                <a:gd name="T29" fmla="*/ 250 h 599"/>
                <a:gd name="T30" fmla="*/ 116 w 839"/>
                <a:gd name="T31" fmla="*/ 242 h 599"/>
                <a:gd name="T32" fmla="*/ 148 w 839"/>
                <a:gd name="T33" fmla="*/ 244 h 599"/>
                <a:gd name="T34" fmla="*/ 179 w 839"/>
                <a:gd name="T35" fmla="*/ 254 h 599"/>
                <a:gd name="T36" fmla="*/ 191 w 839"/>
                <a:gd name="T37" fmla="*/ 262 h 599"/>
                <a:gd name="T38" fmla="*/ 216 w 839"/>
                <a:gd name="T39" fmla="*/ 284 h 599"/>
                <a:gd name="T40" fmla="*/ 233 w 839"/>
                <a:gd name="T41" fmla="*/ 312 h 599"/>
                <a:gd name="T42" fmla="*/ 244 w 839"/>
                <a:gd name="T43" fmla="*/ 342 h 599"/>
                <a:gd name="T44" fmla="*/ 246 w 839"/>
                <a:gd name="T45" fmla="*/ 358 h 599"/>
                <a:gd name="T46" fmla="*/ 257 w 839"/>
                <a:gd name="T47" fmla="*/ 284 h 599"/>
                <a:gd name="T48" fmla="*/ 280 w 839"/>
                <a:gd name="T49" fmla="*/ 213 h 599"/>
                <a:gd name="T50" fmla="*/ 314 w 839"/>
                <a:gd name="T51" fmla="*/ 148 h 599"/>
                <a:gd name="T52" fmla="*/ 347 w 839"/>
                <a:gd name="T53" fmla="*/ 104 h 599"/>
                <a:gd name="T54" fmla="*/ 360 w 839"/>
                <a:gd name="T55" fmla="*/ 91 h 599"/>
                <a:gd name="T56" fmla="*/ 387 w 839"/>
                <a:gd name="T57" fmla="*/ 66 h 599"/>
                <a:gd name="T58" fmla="*/ 418 w 839"/>
                <a:gd name="T59" fmla="*/ 45 h 599"/>
                <a:gd name="T60" fmla="*/ 450 w 839"/>
                <a:gd name="T61" fmla="*/ 27 h 599"/>
                <a:gd name="T62" fmla="*/ 486 w 839"/>
                <a:gd name="T63" fmla="*/ 14 h 599"/>
                <a:gd name="T64" fmla="*/ 521 w 839"/>
                <a:gd name="T65" fmla="*/ 5 h 599"/>
                <a:gd name="T66" fmla="*/ 558 w 839"/>
                <a:gd name="T67" fmla="*/ 0 h 599"/>
                <a:gd name="T68" fmla="*/ 595 w 839"/>
                <a:gd name="T69" fmla="*/ 1 h 599"/>
                <a:gd name="T70" fmla="*/ 630 w 839"/>
                <a:gd name="T71" fmla="*/ 8 h 599"/>
                <a:gd name="T72" fmla="*/ 648 w 839"/>
                <a:gd name="T73" fmla="*/ 13 h 599"/>
                <a:gd name="T74" fmla="*/ 680 w 839"/>
                <a:gd name="T75" fmla="*/ 27 h 599"/>
                <a:gd name="T76" fmla="*/ 711 w 839"/>
                <a:gd name="T77" fmla="*/ 45 h 599"/>
                <a:gd name="T78" fmla="*/ 738 w 839"/>
                <a:gd name="T79" fmla="*/ 67 h 599"/>
                <a:gd name="T80" fmla="*/ 764 w 839"/>
                <a:gd name="T81" fmla="*/ 93 h 599"/>
                <a:gd name="T82" fmla="*/ 784 w 839"/>
                <a:gd name="T83" fmla="*/ 122 h 599"/>
                <a:gd name="T84" fmla="*/ 804 w 839"/>
                <a:gd name="T85" fmla="*/ 152 h 599"/>
                <a:gd name="T86" fmla="*/ 818 w 839"/>
                <a:gd name="T87" fmla="*/ 185 h 599"/>
                <a:gd name="T88" fmla="*/ 825 w 839"/>
                <a:gd name="T89" fmla="*/ 202 h 599"/>
                <a:gd name="T90" fmla="*/ 833 w 839"/>
                <a:gd name="T91" fmla="*/ 236 h 599"/>
                <a:gd name="T92" fmla="*/ 839 w 839"/>
                <a:gd name="T93" fmla="*/ 307 h 599"/>
                <a:gd name="T94" fmla="*/ 833 w 839"/>
                <a:gd name="T95" fmla="*/ 379 h 599"/>
                <a:gd name="T96" fmla="*/ 813 w 839"/>
                <a:gd name="T97" fmla="*/ 448 h 599"/>
                <a:gd name="T98" fmla="*/ 801 w 839"/>
                <a:gd name="T99" fmla="*/ 48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39" h="599">
                  <a:moveTo>
                    <a:pt x="801" y="480"/>
                  </a:moveTo>
                  <a:lnTo>
                    <a:pt x="801" y="480"/>
                  </a:lnTo>
                  <a:lnTo>
                    <a:pt x="784" y="512"/>
                  </a:lnTo>
                  <a:lnTo>
                    <a:pt x="767" y="543"/>
                  </a:lnTo>
                  <a:lnTo>
                    <a:pt x="747" y="572"/>
                  </a:lnTo>
                  <a:lnTo>
                    <a:pt x="728" y="599"/>
                  </a:lnTo>
                  <a:lnTo>
                    <a:pt x="101" y="599"/>
                  </a:lnTo>
                  <a:lnTo>
                    <a:pt x="101" y="599"/>
                  </a:lnTo>
                  <a:lnTo>
                    <a:pt x="72" y="562"/>
                  </a:lnTo>
                  <a:lnTo>
                    <a:pt x="60" y="543"/>
                  </a:lnTo>
                  <a:lnTo>
                    <a:pt x="47" y="524"/>
                  </a:lnTo>
                  <a:lnTo>
                    <a:pt x="34" y="504"/>
                  </a:lnTo>
                  <a:lnTo>
                    <a:pt x="24" y="483"/>
                  </a:lnTo>
                  <a:lnTo>
                    <a:pt x="15" y="461"/>
                  </a:lnTo>
                  <a:lnTo>
                    <a:pt x="8" y="440"/>
                  </a:lnTo>
                  <a:lnTo>
                    <a:pt x="8" y="440"/>
                  </a:lnTo>
                  <a:lnTo>
                    <a:pt x="3" y="416"/>
                  </a:lnTo>
                  <a:lnTo>
                    <a:pt x="0" y="392"/>
                  </a:lnTo>
                  <a:lnTo>
                    <a:pt x="2" y="368"/>
                  </a:lnTo>
                  <a:lnTo>
                    <a:pt x="5" y="344"/>
                  </a:lnTo>
                  <a:lnTo>
                    <a:pt x="13" y="321"/>
                  </a:lnTo>
                  <a:lnTo>
                    <a:pt x="18" y="310"/>
                  </a:lnTo>
                  <a:lnTo>
                    <a:pt x="24" y="300"/>
                  </a:lnTo>
                  <a:lnTo>
                    <a:pt x="31" y="291"/>
                  </a:lnTo>
                  <a:lnTo>
                    <a:pt x="37" y="281"/>
                  </a:lnTo>
                  <a:lnTo>
                    <a:pt x="47" y="273"/>
                  </a:lnTo>
                  <a:lnTo>
                    <a:pt x="55" y="265"/>
                  </a:lnTo>
                  <a:lnTo>
                    <a:pt x="55" y="265"/>
                  </a:lnTo>
                  <a:lnTo>
                    <a:pt x="69" y="257"/>
                  </a:lnTo>
                  <a:lnTo>
                    <a:pt x="84" y="250"/>
                  </a:lnTo>
                  <a:lnTo>
                    <a:pt x="100" y="246"/>
                  </a:lnTo>
                  <a:lnTo>
                    <a:pt x="116" y="242"/>
                  </a:lnTo>
                  <a:lnTo>
                    <a:pt x="132" y="242"/>
                  </a:lnTo>
                  <a:lnTo>
                    <a:pt x="148" y="244"/>
                  </a:lnTo>
                  <a:lnTo>
                    <a:pt x="162" y="249"/>
                  </a:lnTo>
                  <a:lnTo>
                    <a:pt x="179" y="254"/>
                  </a:lnTo>
                  <a:lnTo>
                    <a:pt x="179" y="254"/>
                  </a:lnTo>
                  <a:lnTo>
                    <a:pt x="191" y="262"/>
                  </a:lnTo>
                  <a:lnTo>
                    <a:pt x="204" y="271"/>
                  </a:lnTo>
                  <a:lnTo>
                    <a:pt x="216" y="284"/>
                  </a:lnTo>
                  <a:lnTo>
                    <a:pt x="225" y="297"/>
                  </a:lnTo>
                  <a:lnTo>
                    <a:pt x="233" y="312"/>
                  </a:lnTo>
                  <a:lnTo>
                    <a:pt x="240" y="326"/>
                  </a:lnTo>
                  <a:lnTo>
                    <a:pt x="244" y="342"/>
                  </a:lnTo>
                  <a:lnTo>
                    <a:pt x="246" y="358"/>
                  </a:lnTo>
                  <a:lnTo>
                    <a:pt x="246" y="358"/>
                  </a:lnTo>
                  <a:lnTo>
                    <a:pt x="251" y="321"/>
                  </a:lnTo>
                  <a:lnTo>
                    <a:pt x="257" y="284"/>
                  </a:lnTo>
                  <a:lnTo>
                    <a:pt x="267" y="249"/>
                  </a:lnTo>
                  <a:lnTo>
                    <a:pt x="280" y="213"/>
                  </a:lnTo>
                  <a:lnTo>
                    <a:pt x="296" y="180"/>
                  </a:lnTo>
                  <a:lnTo>
                    <a:pt x="314" y="148"/>
                  </a:lnTo>
                  <a:lnTo>
                    <a:pt x="336" y="119"/>
                  </a:lnTo>
                  <a:lnTo>
                    <a:pt x="347" y="104"/>
                  </a:lnTo>
                  <a:lnTo>
                    <a:pt x="360" y="91"/>
                  </a:lnTo>
                  <a:lnTo>
                    <a:pt x="360" y="91"/>
                  </a:lnTo>
                  <a:lnTo>
                    <a:pt x="373" y="78"/>
                  </a:lnTo>
                  <a:lnTo>
                    <a:pt x="387" y="66"/>
                  </a:lnTo>
                  <a:lnTo>
                    <a:pt x="402" y="54"/>
                  </a:lnTo>
                  <a:lnTo>
                    <a:pt x="418" y="45"/>
                  </a:lnTo>
                  <a:lnTo>
                    <a:pt x="434" y="35"/>
                  </a:lnTo>
                  <a:lnTo>
                    <a:pt x="450" y="27"/>
                  </a:lnTo>
                  <a:lnTo>
                    <a:pt x="468" y="21"/>
                  </a:lnTo>
                  <a:lnTo>
                    <a:pt x="486" y="14"/>
                  </a:lnTo>
                  <a:lnTo>
                    <a:pt x="503" y="9"/>
                  </a:lnTo>
                  <a:lnTo>
                    <a:pt x="521" y="5"/>
                  </a:lnTo>
                  <a:lnTo>
                    <a:pt x="540" y="1"/>
                  </a:lnTo>
                  <a:lnTo>
                    <a:pt x="558" y="0"/>
                  </a:lnTo>
                  <a:lnTo>
                    <a:pt x="576" y="0"/>
                  </a:lnTo>
                  <a:lnTo>
                    <a:pt x="595" y="1"/>
                  </a:lnTo>
                  <a:lnTo>
                    <a:pt x="612" y="5"/>
                  </a:lnTo>
                  <a:lnTo>
                    <a:pt x="630" y="8"/>
                  </a:lnTo>
                  <a:lnTo>
                    <a:pt x="630" y="8"/>
                  </a:lnTo>
                  <a:lnTo>
                    <a:pt x="648" y="13"/>
                  </a:lnTo>
                  <a:lnTo>
                    <a:pt x="664" y="19"/>
                  </a:lnTo>
                  <a:lnTo>
                    <a:pt x="680" y="27"/>
                  </a:lnTo>
                  <a:lnTo>
                    <a:pt x="696" y="35"/>
                  </a:lnTo>
                  <a:lnTo>
                    <a:pt x="711" y="45"/>
                  </a:lnTo>
                  <a:lnTo>
                    <a:pt x="725" y="56"/>
                  </a:lnTo>
                  <a:lnTo>
                    <a:pt x="738" y="67"/>
                  </a:lnTo>
                  <a:lnTo>
                    <a:pt x="751" y="80"/>
                  </a:lnTo>
                  <a:lnTo>
                    <a:pt x="764" y="93"/>
                  </a:lnTo>
                  <a:lnTo>
                    <a:pt x="775" y="107"/>
                  </a:lnTo>
                  <a:lnTo>
                    <a:pt x="784" y="122"/>
                  </a:lnTo>
                  <a:lnTo>
                    <a:pt x="794" y="136"/>
                  </a:lnTo>
                  <a:lnTo>
                    <a:pt x="804" y="152"/>
                  </a:lnTo>
                  <a:lnTo>
                    <a:pt x="812" y="168"/>
                  </a:lnTo>
                  <a:lnTo>
                    <a:pt x="818" y="185"/>
                  </a:lnTo>
                  <a:lnTo>
                    <a:pt x="825" y="202"/>
                  </a:lnTo>
                  <a:lnTo>
                    <a:pt x="825" y="202"/>
                  </a:lnTo>
                  <a:lnTo>
                    <a:pt x="829" y="218"/>
                  </a:lnTo>
                  <a:lnTo>
                    <a:pt x="833" y="236"/>
                  </a:lnTo>
                  <a:lnTo>
                    <a:pt x="837" y="271"/>
                  </a:lnTo>
                  <a:lnTo>
                    <a:pt x="839" y="307"/>
                  </a:lnTo>
                  <a:lnTo>
                    <a:pt x="837" y="344"/>
                  </a:lnTo>
                  <a:lnTo>
                    <a:pt x="833" y="379"/>
                  </a:lnTo>
                  <a:lnTo>
                    <a:pt x="825" y="413"/>
                  </a:lnTo>
                  <a:lnTo>
                    <a:pt x="813" y="448"/>
                  </a:lnTo>
                  <a:lnTo>
                    <a:pt x="801" y="480"/>
                  </a:lnTo>
                  <a:lnTo>
                    <a:pt x="801" y="48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0" name="Freeform 114"/>
            <p:cNvSpPr/>
            <p:nvPr/>
          </p:nvSpPr>
          <p:spPr bwMode="auto">
            <a:xfrm>
              <a:off x="8599488" y="3359150"/>
              <a:ext cx="533400" cy="247650"/>
            </a:xfrm>
            <a:custGeom>
              <a:avLst/>
              <a:gdLst>
                <a:gd name="T0" fmla="*/ 0 w 674"/>
                <a:gd name="T1" fmla="*/ 301 h 312"/>
                <a:gd name="T2" fmla="*/ 10 w 674"/>
                <a:gd name="T3" fmla="*/ 293 h 312"/>
                <a:gd name="T4" fmla="*/ 57 w 674"/>
                <a:gd name="T5" fmla="*/ 249 h 312"/>
                <a:gd name="T6" fmla="*/ 111 w 674"/>
                <a:gd name="T7" fmla="*/ 209 h 312"/>
                <a:gd name="T8" fmla="*/ 153 w 674"/>
                <a:gd name="T9" fmla="*/ 185 h 312"/>
                <a:gd name="T10" fmla="*/ 196 w 674"/>
                <a:gd name="T11" fmla="*/ 171 h 312"/>
                <a:gd name="T12" fmla="*/ 238 w 674"/>
                <a:gd name="T13" fmla="*/ 166 h 312"/>
                <a:gd name="T14" fmla="*/ 259 w 674"/>
                <a:gd name="T15" fmla="*/ 169 h 312"/>
                <a:gd name="T16" fmla="*/ 274 w 674"/>
                <a:gd name="T17" fmla="*/ 175 h 312"/>
                <a:gd name="T18" fmla="*/ 301 w 674"/>
                <a:gd name="T19" fmla="*/ 193 h 312"/>
                <a:gd name="T20" fmla="*/ 323 w 674"/>
                <a:gd name="T21" fmla="*/ 222 h 312"/>
                <a:gd name="T22" fmla="*/ 341 w 674"/>
                <a:gd name="T23" fmla="*/ 259 h 312"/>
                <a:gd name="T24" fmla="*/ 348 w 674"/>
                <a:gd name="T25" fmla="*/ 281 h 312"/>
                <a:gd name="T26" fmla="*/ 373 w 674"/>
                <a:gd name="T27" fmla="*/ 224 h 312"/>
                <a:gd name="T28" fmla="*/ 418 w 674"/>
                <a:gd name="T29" fmla="*/ 146 h 312"/>
                <a:gd name="T30" fmla="*/ 433 w 674"/>
                <a:gd name="T31" fmla="*/ 129 h 312"/>
                <a:gd name="T32" fmla="*/ 462 w 674"/>
                <a:gd name="T33" fmla="*/ 95 h 312"/>
                <a:gd name="T34" fmla="*/ 491 w 674"/>
                <a:gd name="T35" fmla="*/ 66 h 312"/>
                <a:gd name="T36" fmla="*/ 521 w 674"/>
                <a:gd name="T37" fmla="*/ 42 h 312"/>
                <a:gd name="T38" fmla="*/ 553 w 674"/>
                <a:gd name="T39" fmla="*/ 24 h 312"/>
                <a:gd name="T40" fmla="*/ 587 w 674"/>
                <a:gd name="T41" fmla="*/ 11 h 312"/>
                <a:gd name="T42" fmla="*/ 621 w 674"/>
                <a:gd name="T43" fmla="*/ 3 h 312"/>
                <a:gd name="T44" fmla="*/ 656 w 674"/>
                <a:gd name="T45" fmla="*/ 0 h 312"/>
                <a:gd name="T46" fmla="*/ 672 w 674"/>
                <a:gd name="T47" fmla="*/ 16 h 312"/>
                <a:gd name="T48" fmla="*/ 651 w 674"/>
                <a:gd name="T49" fmla="*/ 15 h 312"/>
                <a:gd name="T50" fmla="*/ 614 w 674"/>
                <a:gd name="T51" fmla="*/ 20 h 312"/>
                <a:gd name="T52" fmla="*/ 579 w 674"/>
                <a:gd name="T53" fmla="*/ 29 h 312"/>
                <a:gd name="T54" fmla="*/ 547 w 674"/>
                <a:gd name="T55" fmla="*/ 45 h 312"/>
                <a:gd name="T56" fmla="*/ 516 w 674"/>
                <a:gd name="T57" fmla="*/ 65 h 312"/>
                <a:gd name="T58" fmla="*/ 476 w 674"/>
                <a:gd name="T59" fmla="*/ 101 h 312"/>
                <a:gd name="T60" fmla="*/ 431 w 674"/>
                <a:gd name="T61" fmla="*/ 156 h 312"/>
                <a:gd name="T62" fmla="*/ 397 w 674"/>
                <a:gd name="T63" fmla="*/ 211 h 312"/>
                <a:gd name="T64" fmla="*/ 373 w 674"/>
                <a:gd name="T65" fmla="*/ 261 h 312"/>
                <a:gd name="T66" fmla="*/ 352 w 674"/>
                <a:gd name="T67" fmla="*/ 310 h 312"/>
                <a:gd name="T68" fmla="*/ 338 w 674"/>
                <a:gd name="T69" fmla="*/ 309 h 312"/>
                <a:gd name="T70" fmla="*/ 325 w 674"/>
                <a:gd name="T71" fmla="*/ 261 h 312"/>
                <a:gd name="T72" fmla="*/ 307 w 674"/>
                <a:gd name="T73" fmla="*/ 224 h 312"/>
                <a:gd name="T74" fmla="*/ 283 w 674"/>
                <a:gd name="T75" fmla="*/ 198 h 312"/>
                <a:gd name="T76" fmla="*/ 256 w 674"/>
                <a:gd name="T77" fmla="*/ 183 h 312"/>
                <a:gd name="T78" fmla="*/ 246 w 674"/>
                <a:gd name="T79" fmla="*/ 182 h 312"/>
                <a:gd name="T80" fmla="*/ 216 w 674"/>
                <a:gd name="T81" fmla="*/ 182 h 312"/>
                <a:gd name="T82" fmla="*/ 176 w 674"/>
                <a:gd name="T83" fmla="*/ 191 h 312"/>
                <a:gd name="T84" fmla="*/ 135 w 674"/>
                <a:gd name="T85" fmla="*/ 211 h 312"/>
                <a:gd name="T86" fmla="*/ 97 w 674"/>
                <a:gd name="T87" fmla="*/ 236 h 312"/>
                <a:gd name="T88" fmla="*/ 37 w 674"/>
                <a:gd name="T89" fmla="*/ 286 h 312"/>
                <a:gd name="T90" fmla="*/ 12 w 674"/>
                <a:gd name="T91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4" h="312">
                  <a:moveTo>
                    <a:pt x="12" y="312"/>
                  </a:moveTo>
                  <a:lnTo>
                    <a:pt x="0" y="301"/>
                  </a:lnTo>
                  <a:lnTo>
                    <a:pt x="0" y="301"/>
                  </a:lnTo>
                  <a:lnTo>
                    <a:pt x="10" y="293"/>
                  </a:lnTo>
                  <a:lnTo>
                    <a:pt x="29" y="273"/>
                  </a:lnTo>
                  <a:lnTo>
                    <a:pt x="57" y="249"/>
                  </a:lnTo>
                  <a:lnTo>
                    <a:pt x="92" y="222"/>
                  </a:lnTo>
                  <a:lnTo>
                    <a:pt x="111" y="209"/>
                  </a:lnTo>
                  <a:lnTo>
                    <a:pt x="132" y="196"/>
                  </a:lnTo>
                  <a:lnTo>
                    <a:pt x="153" y="185"/>
                  </a:lnTo>
                  <a:lnTo>
                    <a:pt x="174" y="177"/>
                  </a:lnTo>
                  <a:lnTo>
                    <a:pt x="196" y="171"/>
                  </a:lnTo>
                  <a:lnTo>
                    <a:pt x="217" y="166"/>
                  </a:lnTo>
                  <a:lnTo>
                    <a:pt x="238" y="166"/>
                  </a:lnTo>
                  <a:lnTo>
                    <a:pt x="250" y="167"/>
                  </a:lnTo>
                  <a:lnTo>
                    <a:pt x="259" y="169"/>
                  </a:lnTo>
                  <a:lnTo>
                    <a:pt x="259" y="169"/>
                  </a:lnTo>
                  <a:lnTo>
                    <a:pt x="274" y="175"/>
                  </a:lnTo>
                  <a:lnTo>
                    <a:pt x="288" y="183"/>
                  </a:lnTo>
                  <a:lnTo>
                    <a:pt x="301" y="193"/>
                  </a:lnTo>
                  <a:lnTo>
                    <a:pt x="312" y="206"/>
                  </a:lnTo>
                  <a:lnTo>
                    <a:pt x="323" y="222"/>
                  </a:lnTo>
                  <a:lnTo>
                    <a:pt x="331" y="240"/>
                  </a:lnTo>
                  <a:lnTo>
                    <a:pt x="341" y="259"/>
                  </a:lnTo>
                  <a:lnTo>
                    <a:pt x="348" y="281"/>
                  </a:lnTo>
                  <a:lnTo>
                    <a:pt x="348" y="281"/>
                  </a:lnTo>
                  <a:lnTo>
                    <a:pt x="359" y="256"/>
                  </a:lnTo>
                  <a:lnTo>
                    <a:pt x="373" y="224"/>
                  </a:lnTo>
                  <a:lnTo>
                    <a:pt x="394" y="187"/>
                  </a:lnTo>
                  <a:lnTo>
                    <a:pt x="418" y="146"/>
                  </a:lnTo>
                  <a:lnTo>
                    <a:pt x="418" y="146"/>
                  </a:lnTo>
                  <a:lnTo>
                    <a:pt x="433" y="129"/>
                  </a:lnTo>
                  <a:lnTo>
                    <a:pt x="447" y="111"/>
                  </a:lnTo>
                  <a:lnTo>
                    <a:pt x="462" y="95"/>
                  </a:lnTo>
                  <a:lnTo>
                    <a:pt x="476" y="81"/>
                  </a:lnTo>
                  <a:lnTo>
                    <a:pt x="491" y="66"/>
                  </a:lnTo>
                  <a:lnTo>
                    <a:pt x="507" y="53"/>
                  </a:lnTo>
                  <a:lnTo>
                    <a:pt x="521" y="42"/>
                  </a:lnTo>
                  <a:lnTo>
                    <a:pt x="537" y="32"/>
                  </a:lnTo>
                  <a:lnTo>
                    <a:pt x="553" y="24"/>
                  </a:lnTo>
                  <a:lnTo>
                    <a:pt x="569" y="16"/>
                  </a:lnTo>
                  <a:lnTo>
                    <a:pt x="587" y="11"/>
                  </a:lnTo>
                  <a:lnTo>
                    <a:pt x="603" y="7"/>
                  </a:lnTo>
                  <a:lnTo>
                    <a:pt x="621" y="3"/>
                  </a:lnTo>
                  <a:lnTo>
                    <a:pt x="638" y="2"/>
                  </a:lnTo>
                  <a:lnTo>
                    <a:pt x="656" y="0"/>
                  </a:lnTo>
                  <a:lnTo>
                    <a:pt x="674" y="2"/>
                  </a:lnTo>
                  <a:lnTo>
                    <a:pt x="672" y="16"/>
                  </a:lnTo>
                  <a:lnTo>
                    <a:pt x="672" y="16"/>
                  </a:lnTo>
                  <a:lnTo>
                    <a:pt x="651" y="15"/>
                  </a:lnTo>
                  <a:lnTo>
                    <a:pt x="634" y="16"/>
                  </a:lnTo>
                  <a:lnTo>
                    <a:pt x="614" y="20"/>
                  </a:lnTo>
                  <a:lnTo>
                    <a:pt x="597" y="24"/>
                  </a:lnTo>
                  <a:lnTo>
                    <a:pt x="579" y="29"/>
                  </a:lnTo>
                  <a:lnTo>
                    <a:pt x="563" y="37"/>
                  </a:lnTo>
                  <a:lnTo>
                    <a:pt x="547" y="45"/>
                  </a:lnTo>
                  <a:lnTo>
                    <a:pt x="531" y="55"/>
                  </a:lnTo>
                  <a:lnTo>
                    <a:pt x="516" y="65"/>
                  </a:lnTo>
                  <a:lnTo>
                    <a:pt x="502" y="76"/>
                  </a:lnTo>
                  <a:lnTo>
                    <a:pt x="476" y="101"/>
                  </a:lnTo>
                  <a:lnTo>
                    <a:pt x="452" y="127"/>
                  </a:lnTo>
                  <a:lnTo>
                    <a:pt x="431" y="156"/>
                  </a:lnTo>
                  <a:lnTo>
                    <a:pt x="413" y="183"/>
                  </a:lnTo>
                  <a:lnTo>
                    <a:pt x="397" y="211"/>
                  </a:lnTo>
                  <a:lnTo>
                    <a:pt x="383" y="236"/>
                  </a:lnTo>
                  <a:lnTo>
                    <a:pt x="373" y="261"/>
                  </a:lnTo>
                  <a:lnTo>
                    <a:pt x="357" y="296"/>
                  </a:lnTo>
                  <a:lnTo>
                    <a:pt x="352" y="310"/>
                  </a:lnTo>
                  <a:lnTo>
                    <a:pt x="338" y="309"/>
                  </a:lnTo>
                  <a:lnTo>
                    <a:pt x="338" y="309"/>
                  </a:lnTo>
                  <a:lnTo>
                    <a:pt x="333" y="283"/>
                  </a:lnTo>
                  <a:lnTo>
                    <a:pt x="325" y="261"/>
                  </a:lnTo>
                  <a:lnTo>
                    <a:pt x="317" y="241"/>
                  </a:lnTo>
                  <a:lnTo>
                    <a:pt x="307" y="224"/>
                  </a:lnTo>
                  <a:lnTo>
                    <a:pt x="296" y="209"/>
                  </a:lnTo>
                  <a:lnTo>
                    <a:pt x="283" y="198"/>
                  </a:lnTo>
                  <a:lnTo>
                    <a:pt x="270" y="190"/>
                  </a:lnTo>
                  <a:lnTo>
                    <a:pt x="256" y="183"/>
                  </a:lnTo>
                  <a:lnTo>
                    <a:pt x="256" y="183"/>
                  </a:lnTo>
                  <a:lnTo>
                    <a:pt x="246" y="182"/>
                  </a:lnTo>
                  <a:lnTo>
                    <a:pt x="237" y="180"/>
                  </a:lnTo>
                  <a:lnTo>
                    <a:pt x="216" y="182"/>
                  </a:lnTo>
                  <a:lnTo>
                    <a:pt x="196" y="185"/>
                  </a:lnTo>
                  <a:lnTo>
                    <a:pt x="176" y="191"/>
                  </a:lnTo>
                  <a:lnTo>
                    <a:pt x="155" y="201"/>
                  </a:lnTo>
                  <a:lnTo>
                    <a:pt x="135" y="211"/>
                  </a:lnTo>
                  <a:lnTo>
                    <a:pt x="116" y="224"/>
                  </a:lnTo>
                  <a:lnTo>
                    <a:pt x="97" y="236"/>
                  </a:lnTo>
                  <a:lnTo>
                    <a:pt x="63" y="264"/>
                  </a:lnTo>
                  <a:lnTo>
                    <a:pt x="37" y="286"/>
                  </a:lnTo>
                  <a:lnTo>
                    <a:pt x="12" y="312"/>
                  </a:lnTo>
                  <a:lnTo>
                    <a:pt x="12" y="3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1" name="Freeform 115"/>
            <p:cNvSpPr/>
            <p:nvPr/>
          </p:nvSpPr>
          <p:spPr bwMode="auto">
            <a:xfrm>
              <a:off x="8232775" y="3484563"/>
              <a:ext cx="263525" cy="119062"/>
            </a:xfrm>
            <a:custGeom>
              <a:avLst/>
              <a:gdLst>
                <a:gd name="T0" fmla="*/ 0 w 333"/>
                <a:gd name="T1" fmla="*/ 149 h 149"/>
                <a:gd name="T2" fmla="*/ 0 w 333"/>
                <a:gd name="T3" fmla="*/ 149 h 149"/>
                <a:gd name="T4" fmla="*/ 13 w 333"/>
                <a:gd name="T5" fmla="*/ 136 h 149"/>
                <a:gd name="T6" fmla="*/ 44 w 333"/>
                <a:gd name="T7" fmla="*/ 103 h 149"/>
                <a:gd name="T8" fmla="*/ 64 w 333"/>
                <a:gd name="T9" fmla="*/ 82 h 149"/>
                <a:gd name="T10" fmla="*/ 89 w 333"/>
                <a:gd name="T11" fmla="*/ 61 h 149"/>
                <a:gd name="T12" fmla="*/ 114 w 333"/>
                <a:gd name="T13" fmla="*/ 40 h 149"/>
                <a:gd name="T14" fmla="*/ 142 w 333"/>
                <a:gd name="T15" fmla="*/ 22 h 149"/>
                <a:gd name="T16" fmla="*/ 156 w 333"/>
                <a:gd name="T17" fmla="*/ 16 h 149"/>
                <a:gd name="T18" fmla="*/ 171 w 333"/>
                <a:gd name="T19" fmla="*/ 9 h 149"/>
                <a:gd name="T20" fmla="*/ 185 w 333"/>
                <a:gd name="T21" fmla="*/ 5 h 149"/>
                <a:gd name="T22" fmla="*/ 199 w 333"/>
                <a:gd name="T23" fmla="*/ 1 h 149"/>
                <a:gd name="T24" fmla="*/ 212 w 333"/>
                <a:gd name="T25" fmla="*/ 0 h 149"/>
                <a:gd name="T26" fmla="*/ 227 w 333"/>
                <a:gd name="T27" fmla="*/ 0 h 149"/>
                <a:gd name="T28" fmla="*/ 240 w 333"/>
                <a:gd name="T29" fmla="*/ 3 h 149"/>
                <a:gd name="T30" fmla="*/ 252 w 333"/>
                <a:gd name="T31" fmla="*/ 8 h 149"/>
                <a:gd name="T32" fmla="*/ 265 w 333"/>
                <a:gd name="T33" fmla="*/ 14 h 149"/>
                <a:gd name="T34" fmla="*/ 278 w 333"/>
                <a:gd name="T35" fmla="*/ 24 h 149"/>
                <a:gd name="T36" fmla="*/ 289 w 333"/>
                <a:gd name="T37" fmla="*/ 37 h 149"/>
                <a:gd name="T38" fmla="*/ 299 w 333"/>
                <a:gd name="T39" fmla="*/ 53 h 149"/>
                <a:gd name="T40" fmla="*/ 309 w 333"/>
                <a:gd name="T41" fmla="*/ 72 h 149"/>
                <a:gd name="T42" fmla="*/ 318 w 333"/>
                <a:gd name="T43" fmla="*/ 95 h 149"/>
                <a:gd name="T44" fmla="*/ 326 w 333"/>
                <a:gd name="T45" fmla="*/ 120 h 149"/>
                <a:gd name="T46" fmla="*/ 333 w 333"/>
                <a:gd name="T47" fmla="*/ 149 h 149"/>
                <a:gd name="T48" fmla="*/ 0 w 333"/>
                <a:gd name="T4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3" h="149">
                  <a:moveTo>
                    <a:pt x="0" y="149"/>
                  </a:moveTo>
                  <a:lnTo>
                    <a:pt x="0" y="149"/>
                  </a:lnTo>
                  <a:lnTo>
                    <a:pt x="13" y="136"/>
                  </a:lnTo>
                  <a:lnTo>
                    <a:pt x="44" y="103"/>
                  </a:lnTo>
                  <a:lnTo>
                    <a:pt x="64" y="82"/>
                  </a:lnTo>
                  <a:lnTo>
                    <a:pt x="89" y="61"/>
                  </a:lnTo>
                  <a:lnTo>
                    <a:pt x="114" y="40"/>
                  </a:lnTo>
                  <a:lnTo>
                    <a:pt x="142" y="22"/>
                  </a:lnTo>
                  <a:lnTo>
                    <a:pt x="156" y="16"/>
                  </a:lnTo>
                  <a:lnTo>
                    <a:pt x="171" y="9"/>
                  </a:lnTo>
                  <a:lnTo>
                    <a:pt x="185" y="5"/>
                  </a:lnTo>
                  <a:lnTo>
                    <a:pt x="199" y="1"/>
                  </a:lnTo>
                  <a:lnTo>
                    <a:pt x="212" y="0"/>
                  </a:lnTo>
                  <a:lnTo>
                    <a:pt x="227" y="0"/>
                  </a:lnTo>
                  <a:lnTo>
                    <a:pt x="240" y="3"/>
                  </a:lnTo>
                  <a:lnTo>
                    <a:pt x="252" y="8"/>
                  </a:lnTo>
                  <a:lnTo>
                    <a:pt x="265" y="14"/>
                  </a:lnTo>
                  <a:lnTo>
                    <a:pt x="278" y="24"/>
                  </a:lnTo>
                  <a:lnTo>
                    <a:pt x="289" y="37"/>
                  </a:lnTo>
                  <a:lnTo>
                    <a:pt x="299" y="53"/>
                  </a:lnTo>
                  <a:lnTo>
                    <a:pt x="309" y="72"/>
                  </a:lnTo>
                  <a:lnTo>
                    <a:pt x="318" y="95"/>
                  </a:lnTo>
                  <a:lnTo>
                    <a:pt x="326" y="120"/>
                  </a:lnTo>
                  <a:lnTo>
                    <a:pt x="333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2" name="Freeform 116"/>
            <p:cNvSpPr>
              <a:spLocks noEditPoints="1"/>
            </p:cNvSpPr>
            <p:nvPr/>
          </p:nvSpPr>
          <p:spPr bwMode="auto">
            <a:xfrm>
              <a:off x="9769475" y="2287588"/>
              <a:ext cx="271463" cy="236537"/>
            </a:xfrm>
            <a:custGeom>
              <a:avLst/>
              <a:gdLst>
                <a:gd name="T0" fmla="*/ 334 w 340"/>
                <a:gd name="T1" fmla="*/ 298 h 298"/>
                <a:gd name="T2" fmla="*/ 6 w 340"/>
                <a:gd name="T3" fmla="*/ 298 h 298"/>
                <a:gd name="T4" fmla="*/ 0 w 340"/>
                <a:gd name="T5" fmla="*/ 286 h 298"/>
                <a:gd name="T6" fmla="*/ 159 w 340"/>
                <a:gd name="T7" fmla="*/ 0 h 298"/>
                <a:gd name="T8" fmla="*/ 172 w 340"/>
                <a:gd name="T9" fmla="*/ 0 h 298"/>
                <a:gd name="T10" fmla="*/ 340 w 340"/>
                <a:gd name="T11" fmla="*/ 286 h 298"/>
                <a:gd name="T12" fmla="*/ 334 w 340"/>
                <a:gd name="T13" fmla="*/ 298 h 298"/>
                <a:gd name="T14" fmla="*/ 19 w 340"/>
                <a:gd name="T15" fmla="*/ 283 h 298"/>
                <a:gd name="T16" fmla="*/ 321 w 340"/>
                <a:gd name="T17" fmla="*/ 283 h 298"/>
                <a:gd name="T18" fmla="*/ 165 w 340"/>
                <a:gd name="T19" fmla="*/ 20 h 298"/>
                <a:gd name="T20" fmla="*/ 19 w 340"/>
                <a:gd name="T21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298">
                  <a:moveTo>
                    <a:pt x="334" y="298"/>
                  </a:moveTo>
                  <a:lnTo>
                    <a:pt x="6" y="298"/>
                  </a:lnTo>
                  <a:lnTo>
                    <a:pt x="0" y="286"/>
                  </a:lnTo>
                  <a:lnTo>
                    <a:pt x="159" y="0"/>
                  </a:lnTo>
                  <a:lnTo>
                    <a:pt x="172" y="0"/>
                  </a:lnTo>
                  <a:lnTo>
                    <a:pt x="340" y="286"/>
                  </a:lnTo>
                  <a:lnTo>
                    <a:pt x="334" y="298"/>
                  </a:lnTo>
                  <a:close/>
                  <a:moveTo>
                    <a:pt x="19" y="283"/>
                  </a:moveTo>
                  <a:lnTo>
                    <a:pt x="321" y="283"/>
                  </a:lnTo>
                  <a:lnTo>
                    <a:pt x="165" y="20"/>
                  </a:lnTo>
                  <a:lnTo>
                    <a:pt x="19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3" name="Freeform 117"/>
            <p:cNvSpPr>
              <a:spLocks noEditPoints="1"/>
            </p:cNvSpPr>
            <p:nvPr/>
          </p:nvSpPr>
          <p:spPr bwMode="auto">
            <a:xfrm>
              <a:off x="8231188" y="2906713"/>
              <a:ext cx="176213" cy="176212"/>
            </a:xfrm>
            <a:custGeom>
              <a:avLst/>
              <a:gdLst>
                <a:gd name="T0" fmla="*/ 110 w 221"/>
                <a:gd name="T1" fmla="*/ 222 h 222"/>
                <a:gd name="T2" fmla="*/ 88 w 221"/>
                <a:gd name="T3" fmla="*/ 220 h 222"/>
                <a:gd name="T4" fmla="*/ 67 w 221"/>
                <a:gd name="T5" fmla="*/ 213 h 222"/>
                <a:gd name="T6" fmla="*/ 48 w 221"/>
                <a:gd name="T7" fmla="*/ 202 h 222"/>
                <a:gd name="T8" fmla="*/ 32 w 221"/>
                <a:gd name="T9" fmla="*/ 189 h 222"/>
                <a:gd name="T10" fmla="*/ 17 w 221"/>
                <a:gd name="T11" fmla="*/ 173 h 222"/>
                <a:gd name="T12" fmla="*/ 8 w 221"/>
                <a:gd name="T13" fmla="*/ 154 h 222"/>
                <a:gd name="T14" fmla="*/ 1 w 221"/>
                <a:gd name="T15" fmla="*/ 133 h 222"/>
                <a:gd name="T16" fmla="*/ 0 w 221"/>
                <a:gd name="T17" fmla="*/ 111 h 222"/>
                <a:gd name="T18" fmla="*/ 0 w 221"/>
                <a:gd name="T19" fmla="*/ 99 h 222"/>
                <a:gd name="T20" fmla="*/ 4 w 221"/>
                <a:gd name="T21" fmla="*/ 78 h 222"/>
                <a:gd name="T22" fmla="*/ 12 w 221"/>
                <a:gd name="T23" fmla="*/ 58 h 222"/>
                <a:gd name="T24" fmla="*/ 24 w 221"/>
                <a:gd name="T25" fmla="*/ 40 h 222"/>
                <a:gd name="T26" fmla="*/ 40 w 221"/>
                <a:gd name="T27" fmla="*/ 25 h 222"/>
                <a:gd name="T28" fmla="*/ 57 w 221"/>
                <a:gd name="T29" fmla="*/ 14 h 222"/>
                <a:gd name="T30" fmla="*/ 77 w 221"/>
                <a:gd name="T31" fmla="*/ 5 h 222"/>
                <a:gd name="T32" fmla="*/ 99 w 221"/>
                <a:gd name="T33" fmla="*/ 1 h 222"/>
                <a:gd name="T34" fmla="*/ 110 w 221"/>
                <a:gd name="T35" fmla="*/ 0 h 222"/>
                <a:gd name="T36" fmla="*/ 131 w 221"/>
                <a:gd name="T37" fmla="*/ 3 h 222"/>
                <a:gd name="T38" fmla="*/ 152 w 221"/>
                <a:gd name="T39" fmla="*/ 9 h 222"/>
                <a:gd name="T40" fmla="*/ 172 w 221"/>
                <a:gd name="T41" fmla="*/ 19 h 222"/>
                <a:gd name="T42" fmla="*/ 188 w 221"/>
                <a:gd name="T43" fmla="*/ 32 h 222"/>
                <a:gd name="T44" fmla="*/ 202 w 221"/>
                <a:gd name="T45" fmla="*/ 50 h 222"/>
                <a:gd name="T46" fmla="*/ 212 w 221"/>
                <a:gd name="T47" fmla="*/ 67 h 222"/>
                <a:gd name="T48" fmla="*/ 218 w 221"/>
                <a:gd name="T49" fmla="*/ 88 h 222"/>
                <a:gd name="T50" fmla="*/ 221 w 221"/>
                <a:gd name="T51" fmla="*/ 111 h 222"/>
                <a:gd name="T52" fmla="*/ 220 w 221"/>
                <a:gd name="T53" fmla="*/ 122 h 222"/>
                <a:gd name="T54" fmla="*/ 215 w 221"/>
                <a:gd name="T55" fmla="*/ 144 h 222"/>
                <a:gd name="T56" fmla="*/ 207 w 221"/>
                <a:gd name="T57" fmla="*/ 164 h 222"/>
                <a:gd name="T58" fmla="*/ 196 w 221"/>
                <a:gd name="T59" fmla="*/ 181 h 222"/>
                <a:gd name="T60" fmla="*/ 180 w 221"/>
                <a:gd name="T61" fmla="*/ 196 h 222"/>
                <a:gd name="T62" fmla="*/ 162 w 221"/>
                <a:gd name="T63" fmla="*/ 209 h 222"/>
                <a:gd name="T64" fmla="*/ 143 w 221"/>
                <a:gd name="T65" fmla="*/ 217 h 222"/>
                <a:gd name="T66" fmla="*/ 122 w 221"/>
                <a:gd name="T67" fmla="*/ 222 h 222"/>
                <a:gd name="T68" fmla="*/ 110 w 221"/>
                <a:gd name="T69" fmla="*/ 222 h 222"/>
                <a:gd name="T70" fmla="*/ 110 w 221"/>
                <a:gd name="T71" fmla="*/ 14 h 222"/>
                <a:gd name="T72" fmla="*/ 91 w 221"/>
                <a:gd name="T73" fmla="*/ 17 h 222"/>
                <a:gd name="T74" fmla="*/ 56 w 221"/>
                <a:gd name="T75" fmla="*/ 32 h 222"/>
                <a:gd name="T76" fmla="*/ 30 w 221"/>
                <a:gd name="T77" fmla="*/ 58 h 222"/>
                <a:gd name="T78" fmla="*/ 16 w 221"/>
                <a:gd name="T79" fmla="*/ 91 h 222"/>
                <a:gd name="T80" fmla="*/ 14 w 221"/>
                <a:gd name="T81" fmla="*/ 111 h 222"/>
                <a:gd name="T82" fmla="*/ 14 w 221"/>
                <a:gd name="T83" fmla="*/ 120 h 222"/>
                <a:gd name="T84" fmla="*/ 20 w 221"/>
                <a:gd name="T85" fmla="*/ 148 h 222"/>
                <a:gd name="T86" fmla="*/ 41 w 221"/>
                <a:gd name="T87" fmla="*/ 180 h 222"/>
                <a:gd name="T88" fmla="*/ 72 w 221"/>
                <a:gd name="T89" fmla="*/ 199 h 222"/>
                <a:gd name="T90" fmla="*/ 99 w 221"/>
                <a:gd name="T91" fmla="*/ 207 h 222"/>
                <a:gd name="T92" fmla="*/ 110 w 221"/>
                <a:gd name="T93" fmla="*/ 207 h 222"/>
                <a:gd name="T94" fmla="*/ 130 w 221"/>
                <a:gd name="T95" fmla="*/ 205 h 222"/>
                <a:gd name="T96" fmla="*/ 163 w 221"/>
                <a:gd name="T97" fmla="*/ 191 h 222"/>
                <a:gd name="T98" fmla="*/ 189 w 221"/>
                <a:gd name="T99" fmla="*/ 165 h 222"/>
                <a:gd name="T100" fmla="*/ 204 w 221"/>
                <a:gd name="T101" fmla="*/ 130 h 222"/>
                <a:gd name="T102" fmla="*/ 205 w 221"/>
                <a:gd name="T103" fmla="*/ 111 h 222"/>
                <a:gd name="T104" fmla="*/ 205 w 221"/>
                <a:gd name="T105" fmla="*/ 101 h 222"/>
                <a:gd name="T106" fmla="*/ 199 w 221"/>
                <a:gd name="T107" fmla="*/ 74 h 222"/>
                <a:gd name="T108" fmla="*/ 178 w 221"/>
                <a:gd name="T109" fmla="*/ 43 h 222"/>
                <a:gd name="T110" fmla="*/ 147 w 221"/>
                <a:gd name="T111" fmla="*/ 22 h 222"/>
                <a:gd name="T112" fmla="*/ 120 w 221"/>
                <a:gd name="T113" fmla="*/ 16 h 222"/>
                <a:gd name="T114" fmla="*/ 110 w 221"/>
                <a:gd name="T115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21" h="222">
                  <a:moveTo>
                    <a:pt x="110" y="222"/>
                  </a:moveTo>
                  <a:lnTo>
                    <a:pt x="110" y="222"/>
                  </a:lnTo>
                  <a:lnTo>
                    <a:pt x="99" y="222"/>
                  </a:lnTo>
                  <a:lnTo>
                    <a:pt x="88" y="220"/>
                  </a:lnTo>
                  <a:lnTo>
                    <a:pt x="77" y="217"/>
                  </a:lnTo>
                  <a:lnTo>
                    <a:pt x="67" y="213"/>
                  </a:lnTo>
                  <a:lnTo>
                    <a:pt x="57" y="209"/>
                  </a:lnTo>
                  <a:lnTo>
                    <a:pt x="48" y="202"/>
                  </a:lnTo>
                  <a:lnTo>
                    <a:pt x="40" y="196"/>
                  </a:lnTo>
                  <a:lnTo>
                    <a:pt x="32" y="189"/>
                  </a:lnTo>
                  <a:lnTo>
                    <a:pt x="24" y="181"/>
                  </a:lnTo>
                  <a:lnTo>
                    <a:pt x="17" y="173"/>
                  </a:lnTo>
                  <a:lnTo>
                    <a:pt x="12" y="164"/>
                  </a:lnTo>
                  <a:lnTo>
                    <a:pt x="8" y="154"/>
                  </a:lnTo>
                  <a:lnTo>
                    <a:pt x="4" y="144"/>
                  </a:lnTo>
                  <a:lnTo>
                    <a:pt x="1" y="133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99"/>
                  </a:lnTo>
                  <a:lnTo>
                    <a:pt x="1" y="88"/>
                  </a:lnTo>
                  <a:lnTo>
                    <a:pt x="4" y="78"/>
                  </a:lnTo>
                  <a:lnTo>
                    <a:pt x="8" y="67"/>
                  </a:lnTo>
                  <a:lnTo>
                    <a:pt x="12" y="58"/>
                  </a:lnTo>
                  <a:lnTo>
                    <a:pt x="17" y="5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40" y="25"/>
                  </a:lnTo>
                  <a:lnTo>
                    <a:pt x="48" y="19"/>
                  </a:lnTo>
                  <a:lnTo>
                    <a:pt x="57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8" y="3"/>
                  </a:lnTo>
                  <a:lnTo>
                    <a:pt x="99" y="1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22" y="1"/>
                  </a:lnTo>
                  <a:lnTo>
                    <a:pt x="131" y="3"/>
                  </a:lnTo>
                  <a:lnTo>
                    <a:pt x="143" y="5"/>
                  </a:lnTo>
                  <a:lnTo>
                    <a:pt x="152" y="9"/>
                  </a:lnTo>
                  <a:lnTo>
                    <a:pt x="162" y="14"/>
                  </a:lnTo>
                  <a:lnTo>
                    <a:pt x="172" y="19"/>
                  </a:lnTo>
                  <a:lnTo>
                    <a:pt x="180" y="25"/>
                  </a:lnTo>
                  <a:lnTo>
                    <a:pt x="188" y="32"/>
                  </a:lnTo>
                  <a:lnTo>
                    <a:pt x="196" y="40"/>
                  </a:lnTo>
                  <a:lnTo>
                    <a:pt x="202" y="50"/>
                  </a:lnTo>
                  <a:lnTo>
                    <a:pt x="207" y="58"/>
                  </a:lnTo>
                  <a:lnTo>
                    <a:pt x="212" y="67"/>
                  </a:lnTo>
                  <a:lnTo>
                    <a:pt x="215" y="78"/>
                  </a:lnTo>
                  <a:lnTo>
                    <a:pt x="218" y="88"/>
                  </a:lnTo>
                  <a:lnTo>
                    <a:pt x="220" y="99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0" y="122"/>
                  </a:lnTo>
                  <a:lnTo>
                    <a:pt x="218" y="133"/>
                  </a:lnTo>
                  <a:lnTo>
                    <a:pt x="215" y="144"/>
                  </a:lnTo>
                  <a:lnTo>
                    <a:pt x="212" y="154"/>
                  </a:lnTo>
                  <a:lnTo>
                    <a:pt x="207" y="164"/>
                  </a:lnTo>
                  <a:lnTo>
                    <a:pt x="202" y="173"/>
                  </a:lnTo>
                  <a:lnTo>
                    <a:pt x="196" y="181"/>
                  </a:lnTo>
                  <a:lnTo>
                    <a:pt x="188" y="189"/>
                  </a:lnTo>
                  <a:lnTo>
                    <a:pt x="180" y="196"/>
                  </a:lnTo>
                  <a:lnTo>
                    <a:pt x="172" y="202"/>
                  </a:lnTo>
                  <a:lnTo>
                    <a:pt x="162" y="209"/>
                  </a:lnTo>
                  <a:lnTo>
                    <a:pt x="152" y="213"/>
                  </a:lnTo>
                  <a:lnTo>
                    <a:pt x="143" y="217"/>
                  </a:lnTo>
                  <a:lnTo>
                    <a:pt x="131" y="220"/>
                  </a:lnTo>
                  <a:lnTo>
                    <a:pt x="122" y="222"/>
                  </a:lnTo>
                  <a:lnTo>
                    <a:pt x="110" y="222"/>
                  </a:lnTo>
                  <a:lnTo>
                    <a:pt x="110" y="222"/>
                  </a:lnTo>
                  <a:close/>
                  <a:moveTo>
                    <a:pt x="110" y="14"/>
                  </a:moveTo>
                  <a:lnTo>
                    <a:pt x="110" y="14"/>
                  </a:lnTo>
                  <a:lnTo>
                    <a:pt x="99" y="16"/>
                  </a:lnTo>
                  <a:lnTo>
                    <a:pt x="91" y="17"/>
                  </a:lnTo>
                  <a:lnTo>
                    <a:pt x="72" y="22"/>
                  </a:lnTo>
                  <a:lnTo>
                    <a:pt x="56" y="32"/>
                  </a:lnTo>
                  <a:lnTo>
                    <a:pt x="41" y="43"/>
                  </a:lnTo>
                  <a:lnTo>
                    <a:pt x="30" y="58"/>
                  </a:lnTo>
                  <a:lnTo>
                    <a:pt x="20" y="74"/>
                  </a:lnTo>
                  <a:lnTo>
                    <a:pt x="16" y="91"/>
                  </a:lnTo>
                  <a:lnTo>
                    <a:pt x="14" y="10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20"/>
                  </a:lnTo>
                  <a:lnTo>
                    <a:pt x="16" y="130"/>
                  </a:lnTo>
                  <a:lnTo>
                    <a:pt x="20" y="148"/>
                  </a:lnTo>
                  <a:lnTo>
                    <a:pt x="30" y="165"/>
                  </a:lnTo>
                  <a:lnTo>
                    <a:pt x="41" y="180"/>
                  </a:lnTo>
                  <a:lnTo>
                    <a:pt x="56" y="191"/>
                  </a:lnTo>
                  <a:lnTo>
                    <a:pt x="72" y="199"/>
                  </a:lnTo>
                  <a:lnTo>
                    <a:pt x="91" y="205"/>
                  </a:lnTo>
                  <a:lnTo>
                    <a:pt x="99" y="207"/>
                  </a:lnTo>
                  <a:lnTo>
                    <a:pt x="110" y="207"/>
                  </a:lnTo>
                  <a:lnTo>
                    <a:pt x="110" y="207"/>
                  </a:lnTo>
                  <a:lnTo>
                    <a:pt x="120" y="207"/>
                  </a:lnTo>
                  <a:lnTo>
                    <a:pt x="130" y="205"/>
                  </a:lnTo>
                  <a:lnTo>
                    <a:pt x="147" y="199"/>
                  </a:lnTo>
                  <a:lnTo>
                    <a:pt x="163" y="191"/>
                  </a:lnTo>
                  <a:lnTo>
                    <a:pt x="178" y="180"/>
                  </a:lnTo>
                  <a:lnTo>
                    <a:pt x="189" y="165"/>
                  </a:lnTo>
                  <a:lnTo>
                    <a:pt x="199" y="148"/>
                  </a:lnTo>
                  <a:lnTo>
                    <a:pt x="204" y="130"/>
                  </a:lnTo>
                  <a:lnTo>
                    <a:pt x="205" y="120"/>
                  </a:lnTo>
                  <a:lnTo>
                    <a:pt x="205" y="111"/>
                  </a:lnTo>
                  <a:lnTo>
                    <a:pt x="205" y="111"/>
                  </a:lnTo>
                  <a:lnTo>
                    <a:pt x="205" y="101"/>
                  </a:lnTo>
                  <a:lnTo>
                    <a:pt x="204" y="91"/>
                  </a:lnTo>
                  <a:lnTo>
                    <a:pt x="199" y="74"/>
                  </a:lnTo>
                  <a:lnTo>
                    <a:pt x="189" y="58"/>
                  </a:lnTo>
                  <a:lnTo>
                    <a:pt x="178" y="43"/>
                  </a:lnTo>
                  <a:lnTo>
                    <a:pt x="163" y="32"/>
                  </a:lnTo>
                  <a:lnTo>
                    <a:pt x="147" y="22"/>
                  </a:lnTo>
                  <a:lnTo>
                    <a:pt x="130" y="17"/>
                  </a:lnTo>
                  <a:lnTo>
                    <a:pt x="120" y="16"/>
                  </a:lnTo>
                  <a:lnTo>
                    <a:pt x="110" y="14"/>
                  </a:lnTo>
                  <a:lnTo>
                    <a:pt x="11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4" name="Freeform 118"/>
            <p:cNvSpPr/>
            <p:nvPr/>
          </p:nvSpPr>
          <p:spPr bwMode="auto">
            <a:xfrm>
              <a:off x="8589963" y="2530475"/>
              <a:ext cx="257175" cy="487362"/>
            </a:xfrm>
            <a:custGeom>
              <a:avLst/>
              <a:gdLst>
                <a:gd name="T0" fmla="*/ 322 w 325"/>
                <a:gd name="T1" fmla="*/ 614 h 614"/>
                <a:gd name="T2" fmla="*/ 227 w 325"/>
                <a:gd name="T3" fmla="*/ 591 h 614"/>
                <a:gd name="T4" fmla="*/ 225 w 325"/>
                <a:gd name="T5" fmla="*/ 577 h 614"/>
                <a:gd name="T6" fmla="*/ 285 w 325"/>
                <a:gd name="T7" fmla="*/ 538 h 614"/>
                <a:gd name="T8" fmla="*/ 0 w 325"/>
                <a:gd name="T9" fmla="*/ 6 h 614"/>
                <a:gd name="T10" fmla="*/ 13 w 325"/>
                <a:gd name="T11" fmla="*/ 0 h 614"/>
                <a:gd name="T12" fmla="*/ 301 w 325"/>
                <a:gd name="T13" fmla="*/ 538 h 614"/>
                <a:gd name="T14" fmla="*/ 299 w 325"/>
                <a:gd name="T15" fmla="*/ 548 h 614"/>
                <a:gd name="T16" fmla="*/ 248 w 325"/>
                <a:gd name="T17" fmla="*/ 580 h 614"/>
                <a:gd name="T18" fmla="*/ 325 w 325"/>
                <a:gd name="T19" fmla="*/ 599 h 614"/>
                <a:gd name="T20" fmla="*/ 322 w 325"/>
                <a:gd name="T21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5" h="614">
                  <a:moveTo>
                    <a:pt x="322" y="614"/>
                  </a:moveTo>
                  <a:lnTo>
                    <a:pt x="227" y="591"/>
                  </a:lnTo>
                  <a:lnTo>
                    <a:pt x="225" y="577"/>
                  </a:lnTo>
                  <a:lnTo>
                    <a:pt x="285" y="538"/>
                  </a:lnTo>
                  <a:lnTo>
                    <a:pt x="0" y="6"/>
                  </a:lnTo>
                  <a:lnTo>
                    <a:pt x="13" y="0"/>
                  </a:lnTo>
                  <a:lnTo>
                    <a:pt x="301" y="538"/>
                  </a:lnTo>
                  <a:lnTo>
                    <a:pt x="299" y="548"/>
                  </a:lnTo>
                  <a:lnTo>
                    <a:pt x="248" y="580"/>
                  </a:lnTo>
                  <a:lnTo>
                    <a:pt x="325" y="599"/>
                  </a:lnTo>
                  <a:lnTo>
                    <a:pt x="322" y="6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5" name="Freeform 119"/>
            <p:cNvSpPr/>
            <p:nvPr/>
          </p:nvSpPr>
          <p:spPr bwMode="auto">
            <a:xfrm>
              <a:off x="8383588" y="1863725"/>
              <a:ext cx="501650" cy="598487"/>
            </a:xfrm>
            <a:custGeom>
              <a:avLst/>
              <a:gdLst>
                <a:gd name="T0" fmla="*/ 32 w 631"/>
                <a:gd name="T1" fmla="*/ 755 h 755"/>
                <a:gd name="T2" fmla="*/ 0 w 631"/>
                <a:gd name="T3" fmla="*/ 137 h 755"/>
                <a:gd name="T4" fmla="*/ 439 w 631"/>
                <a:gd name="T5" fmla="*/ 0 h 755"/>
                <a:gd name="T6" fmla="*/ 458 w 631"/>
                <a:gd name="T7" fmla="*/ 233 h 755"/>
                <a:gd name="T8" fmla="*/ 458 w 631"/>
                <a:gd name="T9" fmla="*/ 233 h 755"/>
                <a:gd name="T10" fmla="*/ 464 w 631"/>
                <a:gd name="T11" fmla="*/ 230 h 755"/>
                <a:gd name="T12" fmla="*/ 484 w 631"/>
                <a:gd name="T13" fmla="*/ 225 h 755"/>
                <a:gd name="T14" fmla="*/ 511 w 631"/>
                <a:gd name="T15" fmla="*/ 219 h 755"/>
                <a:gd name="T16" fmla="*/ 525 w 631"/>
                <a:gd name="T17" fmla="*/ 217 h 755"/>
                <a:gd name="T18" fmla="*/ 541 w 631"/>
                <a:gd name="T19" fmla="*/ 217 h 755"/>
                <a:gd name="T20" fmla="*/ 557 w 631"/>
                <a:gd name="T21" fmla="*/ 217 h 755"/>
                <a:gd name="T22" fmla="*/ 574 w 631"/>
                <a:gd name="T23" fmla="*/ 220 h 755"/>
                <a:gd name="T24" fmla="*/ 588 w 631"/>
                <a:gd name="T25" fmla="*/ 225 h 755"/>
                <a:gd name="T26" fmla="*/ 601 w 631"/>
                <a:gd name="T27" fmla="*/ 233 h 755"/>
                <a:gd name="T28" fmla="*/ 607 w 631"/>
                <a:gd name="T29" fmla="*/ 238 h 755"/>
                <a:gd name="T30" fmla="*/ 612 w 631"/>
                <a:gd name="T31" fmla="*/ 243 h 755"/>
                <a:gd name="T32" fmla="*/ 619 w 631"/>
                <a:gd name="T33" fmla="*/ 249 h 755"/>
                <a:gd name="T34" fmla="*/ 622 w 631"/>
                <a:gd name="T35" fmla="*/ 257 h 755"/>
                <a:gd name="T36" fmla="*/ 625 w 631"/>
                <a:gd name="T37" fmla="*/ 265 h 755"/>
                <a:gd name="T38" fmla="*/ 628 w 631"/>
                <a:gd name="T39" fmla="*/ 275 h 755"/>
                <a:gd name="T40" fmla="*/ 630 w 631"/>
                <a:gd name="T41" fmla="*/ 286 h 755"/>
                <a:gd name="T42" fmla="*/ 631 w 631"/>
                <a:gd name="T43" fmla="*/ 297 h 755"/>
                <a:gd name="T44" fmla="*/ 631 w 631"/>
                <a:gd name="T45" fmla="*/ 297 h 755"/>
                <a:gd name="T46" fmla="*/ 631 w 631"/>
                <a:gd name="T47" fmla="*/ 318 h 755"/>
                <a:gd name="T48" fmla="*/ 627 w 631"/>
                <a:gd name="T49" fmla="*/ 338 h 755"/>
                <a:gd name="T50" fmla="*/ 620 w 631"/>
                <a:gd name="T51" fmla="*/ 355 h 755"/>
                <a:gd name="T52" fmla="*/ 611 w 631"/>
                <a:gd name="T53" fmla="*/ 371 h 755"/>
                <a:gd name="T54" fmla="*/ 599 w 631"/>
                <a:gd name="T55" fmla="*/ 384 h 755"/>
                <a:gd name="T56" fmla="*/ 588 w 631"/>
                <a:gd name="T57" fmla="*/ 396 h 755"/>
                <a:gd name="T58" fmla="*/ 574 w 631"/>
                <a:gd name="T59" fmla="*/ 405 h 755"/>
                <a:gd name="T60" fmla="*/ 559 w 631"/>
                <a:gd name="T61" fmla="*/ 413 h 755"/>
                <a:gd name="T62" fmla="*/ 546 w 631"/>
                <a:gd name="T63" fmla="*/ 421 h 755"/>
                <a:gd name="T64" fmla="*/ 532 w 631"/>
                <a:gd name="T65" fmla="*/ 426 h 755"/>
                <a:gd name="T66" fmla="*/ 508 w 631"/>
                <a:gd name="T67" fmla="*/ 434 h 755"/>
                <a:gd name="T68" fmla="*/ 490 w 631"/>
                <a:gd name="T69" fmla="*/ 437 h 755"/>
                <a:gd name="T70" fmla="*/ 484 w 631"/>
                <a:gd name="T71" fmla="*/ 439 h 755"/>
                <a:gd name="T72" fmla="*/ 496 w 631"/>
                <a:gd name="T73" fmla="*/ 612 h 755"/>
                <a:gd name="T74" fmla="*/ 361 w 631"/>
                <a:gd name="T75" fmla="*/ 657 h 755"/>
                <a:gd name="T76" fmla="*/ 361 w 631"/>
                <a:gd name="T77" fmla="*/ 657 h 755"/>
                <a:gd name="T78" fmla="*/ 355 w 631"/>
                <a:gd name="T79" fmla="*/ 643 h 755"/>
                <a:gd name="T80" fmla="*/ 349 w 631"/>
                <a:gd name="T81" fmla="*/ 629 h 755"/>
                <a:gd name="T82" fmla="*/ 339 w 631"/>
                <a:gd name="T83" fmla="*/ 611 h 755"/>
                <a:gd name="T84" fmla="*/ 332 w 631"/>
                <a:gd name="T85" fmla="*/ 603 h 755"/>
                <a:gd name="T86" fmla="*/ 326 w 631"/>
                <a:gd name="T87" fmla="*/ 595 h 755"/>
                <a:gd name="T88" fmla="*/ 318 w 631"/>
                <a:gd name="T89" fmla="*/ 588 h 755"/>
                <a:gd name="T90" fmla="*/ 308 w 631"/>
                <a:gd name="T91" fmla="*/ 582 h 755"/>
                <a:gd name="T92" fmla="*/ 299 w 631"/>
                <a:gd name="T93" fmla="*/ 577 h 755"/>
                <a:gd name="T94" fmla="*/ 289 w 631"/>
                <a:gd name="T95" fmla="*/ 574 h 755"/>
                <a:gd name="T96" fmla="*/ 276 w 631"/>
                <a:gd name="T97" fmla="*/ 572 h 755"/>
                <a:gd name="T98" fmla="*/ 263 w 631"/>
                <a:gd name="T99" fmla="*/ 574 h 755"/>
                <a:gd name="T100" fmla="*/ 263 w 631"/>
                <a:gd name="T101" fmla="*/ 574 h 755"/>
                <a:gd name="T102" fmla="*/ 252 w 631"/>
                <a:gd name="T103" fmla="*/ 577 h 755"/>
                <a:gd name="T104" fmla="*/ 241 w 631"/>
                <a:gd name="T105" fmla="*/ 584 h 755"/>
                <a:gd name="T106" fmla="*/ 230 w 631"/>
                <a:gd name="T107" fmla="*/ 592 h 755"/>
                <a:gd name="T108" fmla="*/ 222 w 631"/>
                <a:gd name="T109" fmla="*/ 601 h 755"/>
                <a:gd name="T110" fmla="*/ 214 w 631"/>
                <a:gd name="T111" fmla="*/ 611 h 755"/>
                <a:gd name="T112" fmla="*/ 207 w 631"/>
                <a:gd name="T113" fmla="*/ 622 h 755"/>
                <a:gd name="T114" fmla="*/ 196 w 631"/>
                <a:gd name="T115" fmla="*/ 646 h 755"/>
                <a:gd name="T116" fmla="*/ 188 w 631"/>
                <a:gd name="T117" fmla="*/ 670 h 755"/>
                <a:gd name="T118" fmla="*/ 183 w 631"/>
                <a:gd name="T119" fmla="*/ 690 h 755"/>
                <a:gd name="T120" fmla="*/ 180 w 631"/>
                <a:gd name="T121" fmla="*/ 709 h 755"/>
                <a:gd name="T122" fmla="*/ 32 w 631"/>
                <a:gd name="T123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1" h="755">
                  <a:moveTo>
                    <a:pt x="32" y="755"/>
                  </a:moveTo>
                  <a:lnTo>
                    <a:pt x="0" y="137"/>
                  </a:lnTo>
                  <a:lnTo>
                    <a:pt x="439" y="0"/>
                  </a:lnTo>
                  <a:lnTo>
                    <a:pt x="458" y="233"/>
                  </a:lnTo>
                  <a:lnTo>
                    <a:pt x="458" y="233"/>
                  </a:lnTo>
                  <a:lnTo>
                    <a:pt x="464" y="230"/>
                  </a:lnTo>
                  <a:lnTo>
                    <a:pt x="484" y="225"/>
                  </a:lnTo>
                  <a:lnTo>
                    <a:pt x="511" y="219"/>
                  </a:lnTo>
                  <a:lnTo>
                    <a:pt x="525" y="217"/>
                  </a:lnTo>
                  <a:lnTo>
                    <a:pt x="541" y="217"/>
                  </a:lnTo>
                  <a:lnTo>
                    <a:pt x="557" y="217"/>
                  </a:lnTo>
                  <a:lnTo>
                    <a:pt x="574" y="220"/>
                  </a:lnTo>
                  <a:lnTo>
                    <a:pt x="588" y="225"/>
                  </a:lnTo>
                  <a:lnTo>
                    <a:pt x="601" y="233"/>
                  </a:lnTo>
                  <a:lnTo>
                    <a:pt x="607" y="238"/>
                  </a:lnTo>
                  <a:lnTo>
                    <a:pt x="612" y="243"/>
                  </a:lnTo>
                  <a:lnTo>
                    <a:pt x="619" y="249"/>
                  </a:lnTo>
                  <a:lnTo>
                    <a:pt x="622" y="257"/>
                  </a:lnTo>
                  <a:lnTo>
                    <a:pt x="625" y="265"/>
                  </a:lnTo>
                  <a:lnTo>
                    <a:pt x="628" y="275"/>
                  </a:lnTo>
                  <a:lnTo>
                    <a:pt x="630" y="286"/>
                  </a:lnTo>
                  <a:lnTo>
                    <a:pt x="631" y="297"/>
                  </a:lnTo>
                  <a:lnTo>
                    <a:pt x="631" y="297"/>
                  </a:lnTo>
                  <a:lnTo>
                    <a:pt x="631" y="318"/>
                  </a:lnTo>
                  <a:lnTo>
                    <a:pt x="627" y="338"/>
                  </a:lnTo>
                  <a:lnTo>
                    <a:pt x="620" y="355"/>
                  </a:lnTo>
                  <a:lnTo>
                    <a:pt x="611" y="371"/>
                  </a:lnTo>
                  <a:lnTo>
                    <a:pt x="599" y="384"/>
                  </a:lnTo>
                  <a:lnTo>
                    <a:pt x="588" y="396"/>
                  </a:lnTo>
                  <a:lnTo>
                    <a:pt x="574" y="405"/>
                  </a:lnTo>
                  <a:lnTo>
                    <a:pt x="559" y="413"/>
                  </a:lnTo>
                  <a:lnTo>
                    <a:pt x="546" y="421"/>
                  </a:lnTo>
                  <a:lnTo>
                    <a:pt x="532" y="426"/>
                  </a:lnTo>
                  <a:lnTo>
                    <a:pt x="508" y="434"/>
                  </a:lnTo>
                  <a:lnTo>
                    <a:pt x="490" y="437"/>
                  </a:lnTo>
                  <a:lnTo>
                    <a:pt x="484" y="439"/>
                  </a:lnTo>
                  <a:lnTo>
                    <a:pt x="496" y="612"/>
                  </a:lnTo>
                  <a:lnTo>
                    <a:pt x="361" y="657"/>
                  </a:lnTo>
                  <a:lnTo>
                    <a:pt x="361" y="657"/>
                  </a:lnTo>
                  <a:lnTo>
                    <a:pt x="355" y="643"/>
                  </a:lnTo>
                  <a:lnTo>
                    <a:pt x="349" y="629"/>
                  </a:lnTo>
                  <a:lnTo>
                    <a:pt x="339" y="611"/>
                  </a:lnTo>
                  <a:lnTo>
                    <a:pt x="332" y="603"/>
                  </a:lnTo>
                  <a:lnTo>
                    <a:pt x="326" y="595"/>
                  </a:lnTo>
                  <a:lnTo>
                    <a:pt x="318" y="588"/>
                  </a:lnTo>
                  <a:lnTo>
                    <a:pt x="308" y="582"/>
                  </a:lnTo>
                  <a:lnTo>
                    <a:pt x="299" y="577"/>
                  </a:lnTo>
                  <a:lnTo>
                    <a:pt x="289" y="574"/>
                  </a:lnTo>
                  <a:lnTo>
                    <a:pt x="276" y="572"/>
                  </a:lnTo>
                  <a:lnTo>
                    <a:pt x="263" y="574"/>
                  </a:lnTo>
                  <a:lnTo>
                    <a:pt x="263" y="574"/>
                  </a:lnTo>
                  <a:lnTo>
                    <a:pt x="252" y="577"/>
                  </a:lnTo>
                  <a:lnTo>
                    <a:pt x="241" y="584"/>
                  </a:lnTo>
                  <a:lnTo>
                    <a:pt x="230" y="592"/>
                  </a:lnTo>
                  <a:lnTo>
                    <a:pt x="222" y="601"/>
                  </a:lnTo>
                  <a:lnTo>
                    <a:pt x="214" y="611"/>
                  </a:lnTo>
                  <a:lnTo>
                    <a:pt x="207" y="622"/>
                  </a:lnTo>
                  <a:lnTo>
                    <a:pt x="196" y="646"/>
                  </a:lnTo>
                  <a:lnTo>
                    <a:pt x="188" y="670"/>
                  </a:lnTo>
                  <a:lnTo>
                    <a:pt x="183" y="690"/>
                  </a:lnTo>
                  <a:lnTo>
                    <a:pt x="180" y="709"/>
                  </a:lnTo>
                  <a:lnTo>
                    <a:pt x="32" y="7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59" name="Group 25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 rot="5400000">
            <a:off x="1517017" y="454671"/>
            <a:ext cx="176215" cy="1107852"/>
            <a:chOff x="9483237" y="1321506"/>
            <a:chExt cx="273513" cy="1719570"/>
          </a:xfrm>
        </p:grpSpPr>
        <p:sp>
          <p:nvSpPr>
            <p:cNvPr id="260" name="Oval 259"/>
            <p:cNvSpPr/>
            <p:nvPr/>
          </p:nvSpPr>
          <p:spPr>
            <a:xfrm>
              <a:off x="9483237" y="2767564"/>
              <a:ext cx="273513" cy="273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66700" sx="103000" sy="103000" algn="ctr" rotWithShape="0">
                <a:schemeClr val="accent2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9597191" y="1321506"/>
              <a:ext cx="45719" cy="151309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62" name="Group 26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 rot="16200000">
            <a:off x="10449279" y="5268935"/>
            <a:ext cx="176215" cy="1107852"/>
            <a:chOff x="9483237" y="1321506"/>
            <a:chExt cx="273513" cy="1719570"/>
          </a:xfrm>
        </p:grpSpPr>
        <p:sp>
          <p:nvSpPr>
            <p:cNvPr id="263" name="Oval 262"/>
            <p:cNvSpPr/>
            <p:nvPr/>
          </p:nvSpPr>
          <p:spPr>
            <a:xfrm>
              <a:off x="9483237" y="2767564"/>
              <a:ext cx="273513" cy="273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66700" sx="103000" sy="103000" algn="ctr" rotWithShape="0">
                <a:schemeClr val="accent2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9597191" y="1321506"/>
              <a:ext cx="45719" cy="151309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65" name="Oval 26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1935293" y="3173651"/>
            <a:ext cx="513413" cy="5134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153" name="Text Placeholder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3719202" y="496799"/>
            <a:ext cx="4505754" cy="72263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Special Feature</a:t>
            </a:r>
            <a:endParaRPr lang="id-ID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54" name="组合 15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4745910" y="1054049"/>
            <a:ext cx="2544763" cy="276225"/>
            <a:chOff x="7033647" y="1436915"/>
            <a:chExt cx="2544763" cy="276225"/>
          </a:xfrm>
        </p:grpSpPr>
        <p:sp>
          <p:nvSpPr>
            <p:cNvPr id="155" name="Oval 5"/>
            <p:cNvSpPr>
              <a:spLocks noChangeArrowheads="1"/>
            </p:cNvSpPr>
            <p:nvPr/>
          </p:nvSpPr>
          <p:spPr bwMode="auto">
            <a:xfrm>
              <a:off x="7073335" y="1477396"/>
              <a:ext cx="187325" cy="195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6" name="Oval 6"/>
            <p:cNvSpPr>
              <a:spLocks noChangeArrowheads="1"/>
            </p:cNvSpPr>
            <p:nvPr/>
          </p:nvSpPr>
          <p:spPr bwMode="auto">
            <a:xfrm>
              <a:off x="8911660" y="1480955"/>
              <a:ext cx="188912" cy="195263"/>
            </a:xfrm>
            <a:prstGeom prst="ellipse">
              <a:avLst/>
            </a:prstGeom>
            <a:solidFill>
              <a:srgbClr val="EDD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7" name="Oval 7"/>
            <p:cNvSpPr>
              <a:spLocks noChangeArrowheads="1"/>
            </p:cNvSpPr>
            <p:nvPr/>
          </p:nvSpPr>
          <p:spPr bwMode="auto">
            <a:xfrm>
              <a:off x="9389498" y="1480955"/>
              <a:ext cx="188912" cy="195263"/>
            </a:xfrm>
            <a:prstGeom prst="ellipse">
              <a:avLst/>
            </a:prstGeom>
            <a:solidFill>
              <a:srgbClr val="B5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58" name="Oval 8"/>
            <p:cNvSpPr>
              <a:spLocks noChangeArrowheads="1"/>
            </p:cNvSpPr>
            <p:nvPr/>
          </p:nvSpPr>
          <p:spPr bwMode="auto">
            <a:xfrm>
              <a:off x="7033647" y="1436915"/>
              <a:ext cx="266700" cy="276225"/>
            </a:xfrm>
            <a:prstGeom prst="ellipse">
              <a:avLst/>
            </a:prstGeom>
            <a:noFill/>
            <a:ln w="14288" cap="flat">
              <a:solidFill>
                <a:srgbClr val="C6B7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" name="矩形 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817029" y="5879837"/>
            <a:ext cx="84126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Roboto Light" charset="0"/>
                <a:sym typeface="Arial"/>
              </a:rPr>
              <a:t>Click here to add text content, such as keywords, some brief introductions, etc., Click here to add text content, such as keywords, some brief introductions, etc., </a:t>
            </a:r>
          </a:p>
          <a:p>
            <a:pPr algn="ctr">
              <a:lnSpc>
                <a:spcPct val="100000"/>
              </a:lnSpc>
            </a:pPr>
            <a:endParaRPr lang="en-US" altLang="zh-CN" sz="1200" dirty="0">
              <a:solidFill>
                <a:schemeClr val="bg1"/>
              </a:solidFill>
              <a:latin typeface="Arial"/>
              <a:ea typeface="微软雅黑"/>
              <a:cs typeface="Roboto Light" charset="0"/>
              <a:sym typeface="A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"/>
          <a:stretch>
            <a:fillRect/>
          </a:stretch>
        </p:blipFill>
        <p:spPr/>
      </p:pic>
      <p:sp>
        <p:nvSpPr>
          <p:cNvPr id="9" name="Freeform: Shape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0800000">
            <a:off x="-1" y="914915"/>
            <a:ext cx="12192000" cy="5028170"/>
          </a:xfrm>
          <a:custGeom>
            <a:avLst/>
            <a:gdLst>
              <a:gd name="connsiteX0" fmla="*/ 7949170 w 12192000"/>
              <a:gd name="connsiteY0" fmla="*/ 5028170 h 5028170"/>
              <a:gd name="connsiteX1" fmla="*/ 4242831 w 12192000"/>
              <a:gd name="connsiteY1" fmla="*/ 5028170 h 5028170"/>
              <a:gd name="connsiteX2" fmla="*/ 4057552 w 12192000"/>
              <a:gd name="connsiteY2" fmla="*/ 4657612 h 5028170"/>
              <a:gd name="connsiteX3" fmla="*/ 0 w 12192000"/>
              <a:gd name="connsiteY3" fmla="*/ 4657612 h 5028170"/>
              <a:gd name="connsiteX4" fmla="*/ 0 w 12192000"/>
              <a:gd name="connsiteY4" fmla="*/ 4195708 h 5028170"/>
              <a:gd name="connsiteX5" fmla="*/ 0 w 12192000"/>
              <a:gd name="connsiteY5" fmla="*/ 3193429 h 5028170"/>
              <a:gd name="connsiteX6" fmla="*/ 0 w 12192000"/>
              <a:gd name="connsiteY6" fmla="*/ 3023614 h 5028170"/>
              <a:gd name="connsiteX7" fmla="*/ 0 w 12192000"/>
              <a:gd name="connsiteY7" fmla="*/ 2561710 h 5028170"/>
              <a:gd name="connsiteX8" fmla="*/ 0 w 12192000"/>
              <a:gd name="connsiteY8" fmla="*/ 2004556 h 5028170"/>
              <a:gd name="connsiteX9" fmla="*/ 0 w 12192000"/>
              <a:gd name="connsiteY9" fmla="*/ 1559431 h 5028170"/>
              <a:gd name="connsiteX10" fmla="*/ 0 w 12192000"/>
              <a:gd name="connsiteY10" fmla="*/ 370558 h 5028170"/>
              <a:gd name="connsiteX11" fmla="*/ 4057550 w 12192000"/>
              <a:gd name="connsiteY11" fmla="*/ 370558 h 5028170"/>
              <a:gd name="connsiteX12" fmla="*/ 4242830 w 12192000"/>
              <a:gd name="connsiteY12" fmla="*/ 0 h 5028170"/>
              <a:gd name="connsiteX13" fmla="*/ 7949169 w 12192000"/>
              <a:gd name="connsiteY13" fmla="*/ 0 h 5028170"/>
              <a:gd name="connsiteX14" fmla="*/ 8134447 w 12192000"/>
              <a:gd name="connsiteY14" fmla="*/ 370558 h 5028170"/>
              <a:gd name="connsiteX15" fmla="*/ 12192000 w 12192000"/>
              <a:gd name="connsiteY15" fmla="*/ 370558 h 5028170"/>
              <a:gd name="connsiteX16" fmla="*/ 12192000 w 12192000"/>
              <a:gd name="connsiteY16" fmla="*/ 1559431 h 5028170"/>
              <a:gd name="connsiteX17" fmla="*/ 12192000 w 12192000"/>
              <a:gd name="connsiteY17" fmla="*/ 1559431 h 5028170"/>
              <a:gd name="connsiteX18" fmla="*/ 12192000 w 12192000"/>
              <a:gd name="connsiteY18" fmla="*/ 2561710 h 5028170"/>
              <a:gd name="connsiteX19" fmla="*/ 12192000 w 12192000"/>
              <a:gd name="connsiteY19" fmla="*/ 2561710 h 5028170"/>
              <a:gd name="connsiteX20" fmla="*/ 12192000 w 12192000"/>
              <a:gd name="connsiteY20" fmla="*/ 4195708 h 5028170"/>
              <a:gd name="connsiteX21" fmla="*/ 12192000 w 12192000"/>
              <a:gd name="connsiteY21" fmla="*/ 4195708 h 5028170"/>
              <a:gd name="connsiteX22" fmla="*/ 12192000 w 12192000"/>
              <a:gd name="connsiteY22" fmla="*/ 4657612 h 5028170"/>
              <a:gd name="connsiteX23" fmla="*/ 8134449 w 12192000"/>
              <a:gd name="connsiteY23" fmla="*/ 4657612 h 502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2000" h="5028170">
                <a:moveTo>
                  <a:pt x="7949170" y="5028170"/>
                </a:moveTo>
                <a:lnTo>
                  <a:pt x="4242831" y="5028170"/>
                </a:lnTo>
                <a:lnTo>
                  <a:pt x="4057552" y="4657612"/>
                </a:lnTo>
                <a:lnTo>
                  <a:pt x="0" y="4657612"/>
                </a:lnTo>
                <a:lnTo>
                  <a:pt x="0" y="4195708"/>
                </a:lnTo>
                <a:lnTo>
                  <a:pt x="0" y="3193429"/>
                </a:lnTo>
                <a:lnTo>
                  <a:pt x="0" y="3023614"/>
                </a:lnTo>
                <a:lnTo>
                  <a:pt x="0" y="2561710"/>
                </a:lnTo>
                <a:lnTo>
                  <a:pt x="0" y="2004556"/>
                </a:lnTo>
                <a:lnTo>
                  <a:pt x="0" y="1559431"/>
                </a:lnTo>
                <a:lnTo>
                  <a:pt x="0" y="370558"/>
                </a:lnTo>
                <a:lnTo>
                  <a:pt x="4057550" y="370558"/>
                </a:lnTo>
                <a:lnTo>
                  <a:pt x="4242830" y="0"/>
                </a:lnTo>
                <a:lnTo>
                  <a:pt x="7949169" y="0"/>
                </a:lnTo>
                <a:lnTo>
                  <a:pt x="8134447" y="370558"/>
                </a:lnTo>
                <a:lnTo>
                  <a:pt x="12192000" y="370558"/>
                </a:lnTo>
                <a:lnTo>
                  <a:pt x="12192000" y="1559431"/>
                </a:lnTo>
                <a:lnTo>
                  <a:pt x="12192000" y="1559431"/>
                </a:lnTo>
                <a:lnTo>
                  <a:pt x="12192000" y="2561710"/>
                </a:lnTo>
                <a:lnTo>
                  <a:pt x="12192000" y="2561710"/>
                </a:lnTo>
                <a:lnTo>
                  <a:pt x="12192000" y="4195708"/>
                </a:lnTo>
                <a:lnTo>
                  <a:pt x="12192000" y="4195708"/>
                </a:lnTo>
                <a:lnTo>
                  <a:pt x="12192000" y="4657612"/>
                </a:lnTo>
                <a:lnTo>
                  <a:pt x="8134449" y="4657612"/>
                </a:lnTo>
                <a:close/>
              </a:path>
            </a:pathLst>
          </a:custGeom>
          <a:gradFill>
            <a:gsLst>
              <a:gs pos="10000">
                <a:schemeClr val="accent1">
                  <a:alpha val="84000"/>
                </a:schemeClr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0" name="TextBox 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 txBox="1"/>
          <p:nvPr/>
        </p:nvSpPr>
        <p:spPr>
          <a:xfrm>
            <a:off x="1759975" y="1574745"/>
            <a:ext cx="8672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Location  Analysis</a:t>
            </a:r>
          </a:p>
        </p:txBody>
      </p:sp>
      <p:grpSp>
        <p:nvGrpSpPr>
          <p:cNvPr id="13" name="Group 1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528920" y="2562186"/>
            <a:ext cx="9134164" cy="534052"/>
            <a:chOff x="1528920" y="1695364"/>
            <a:chExt cx="9134164" cy="534052"/>
          </a:xfrm>
        </p:grpSpPr>
        <p:sp>
          <p:nvSpPr>
            <p:cNvPr id="14" name="TextBox 13"/>
            <p:cNvSpPr txBox="1"/>
            <p:nvPr/>
          </p:nvSpPr>
          <p:spPr>
            <a:xfrm>
              <a:off x="4050893" y="1695364"/>
              <a:ext cx="40902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70% </a:t>
              </a:r>
              <a:r>
                <a:rPr lang="id-ID" sz="1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Profit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project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8920" y="1935809"/>
              <a:ext cx="9134164" cy="293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Click here to add text content, such as keywords, some brief introductions, etc., learning from each other While we do our thing</a:t>
              </a:r>
            </a:p>
          </p:txBody>
        </p:sp>
      </p:grpSp>
      <p:grpSp>
        <p:nvGrpSpPr>
          <p:cNvPr id="16" name="Group 15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931582" y="5159239"/>
            <a:ext cx="328836" cy="328836"/>
            <a:chOff x="5931582" y="4864782"/>
            <a:chExt cx="328836" cy="328836"/>
          </a:xfrm>
        </p:grpSpPr>
        <p:sp>
          <p:nvSpPr>
            <p:cNvPr id="17" name="Oval 16"/>
            <p:cNvSpPr/>
            <p:nvPr/>
          </p:nvSpPr>
          <p:spPr>
            <a:xfrm>
              <a:off x="5931582" y="4864782"/>
              <a:ext cx="328836" cy="3288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76200" dir="5400000" sx="88000" sy="88000" algn="t" rotWithShape="0">
                <a:schemeClr val="accent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8" name="Freeform 23"/>
            <p:cNvSpPr>
              <a:spLocks noChangeArrowheads="1"/>
            </p:cNvSpPr>
            <p:nvPr/>
          </p:nvSpPr>
          <p:spPr bwMode="auto">
            <a:xfrm>
              <a:off x="6024074" y="4986387"/>
              <a:ext cx="143852" cy="85626"/>
            </a:xfrm>
            <a:custGeom>
              <a:avLst/>
              <a:gdLst>
                <a:gd name="T0" fmla="*/ 124988 w 303"/>
                <a:gd name="T1" fmla="*/ 23946 h 179"/>
                <a:gd name="T2" fmla="*/ 124988 w 303"/>
                <a:gd name="T3" fmla="*/ 23946 h 179"/>
                <a:gd name="T4" fmla="*/ 74377 w 303"/>
                <a:gd name="T5" fmla="*/ 74941 h 179"/>
                <a:gd name="T6" fmla="*/ 66455 w 303"/>
                <a:gd name="T7" fmla="*/ 78932 h 179"/>
                <a:gd name="T8" fmla="*/ 58973 w 303"/>
                <a:gd name="T9" fmla="*/ 74941 h 179"/>
                <a:gd name="T10" fmla="*/ 8362 w 303"/>
                <a:gd name="T11" fmla="*/ 23946 h 179"/>
                <a:gd name="T12" fmla="*/ 8362 w 303"/>
                <a:gd name="T13" fmla="*/ 8425 h 179"/>
                <a:gd name="T14" fmla="*/ 23765 w 303"/>
                <a:gd name="T15" fmla="*/ 8425 h 179"/>
                <a:gd name="T16" fmla="*/ 66455 w 303"/>
                <a:gd name="T17" fmla="*/ 47448 h 179"/>
                <a:gd name="T18" fmla="*/ 109145 w 303"/>
                <a:gd name="T19" fmla="*/ 8425 h 179"/>
                <a:gd name="T20" fmla="*/ 124988 w 303"/>
                <a:gd name="T21" fmla="*/ 8425 h 179"/>
                <a:gd name="T22" fmla="*/ 124988 w 303"/>
                <a:gd name="T23" fmla="*/ 23946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179">
                  <a:moveTo>
                    <a:pt x="284" y="54"/>
                  </a:moveTo>
                  <a:lnTo>
                    <a:pt x="284" y="54"/>
                  </a:lnTo>
                  <a:cubicBezTo>
                    <a:pt x="275" y="72"/>
                    <a:pt x="169" y="169"/>
                    <a:pt x="169" y="169"/>
                  </a:cubicBezTo>
                  <a:cubicBezTo>
                    <a:pt x="169" y="178"/>
                    <a:pt x="160" y="178"/>
                    <a:pt x="151" y="178"/>
                  </a:cubicBezTo>
                  <a:cubicBezTo>
                    <a:pt x="142" y="178"/>
                    <a:pt x="134" y="178"/>
                    <a:pt x="134" y="169"/>
                  </a:cubicBezTo>
                  <a:cubicBezTo>
                    <a:pt x="134" y="169"/>
                    <a:pt x="27" y="72"/>
                    <a:pt x="19" y="54"/>
                  </a:cubicBezTo>
                  <a:cubicBezTo>
                    <a:pt x="10" y="44"/>
                    <a:pt x="0" y="28"/>
                    <a:pt x="19" y="19"/>
                  </a:cubicBezTo>
                  <a:cubicBezTo>
                    <a:pt x="27" y="9"/>
                    <a:pt x="45" y="0"/>
                    <a:pt x="54" y="19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248" y="19"/>
                    <a:pt x="248" y="19"/>
                    <a:pt x="248" y="19"/>
                  </a:cubicBezTo>
                  <a:cubicBezTo>
                    <a:pt x="257" y="0"/>
                    <a:pt x="275" y="9"/>
                    <a:pt x="284" y="19"/>
                  </a:cubicBezTo>
                  <a:cubicBezTo>
                    <a:pt x="302" y="28"/>
                    <a:pt x="302" y="44"/>
                    <a:pt x="284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9" name="Group 1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5173056" y="3783690"/>
            <a:ext cx="1989740" cy="1167105"/>
            <a:chOff x="4001674" y="4708581"/>
            <a:chExt cx="1989740" cy="1167105"/>
          </a:xfrm>
        </p:grpSpPr>
        <p:sp>
          <p:nvSpPr>
            <p:cNvPr id="20" name="TextBox 19"/>
            <p:cNvSpPr txBox="1"/>
            <p:nvPr/>
          </p:nvSpPr>
          <p:spPr>
            <a:xfrm>
              <a:off x="4001674" y="4708581"/>
              <a:ext cx="19897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127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.</a:t>
              </a:r>
              <a:r>
                <a:rPr lang="en-US" altLang="zh-CN" sz="11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altLang="zh-CN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68800" y="5138881"/>
              <a:ext cx="1855488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</a:t>
              </a:r>
            </a:p>
          </p:txBody>
        </p:sp>
      </p:grpSp>
      <p:grpSp>
        <p:nvGrpSpPr>
          <p:cNvPr id="28" name="Group 2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4579257" y="3623485"/>
            <a:ext cx="3033486" cy="1320800"/>
            <a:chOff x="4579257" y="2959509"/>
            <a:chExt cx="3033486" cy="1320800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4579257" y="2959509"/>
              <a:ext cx="0" cy="13208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612743" y="2959509"/>
              <a:ext cx="0" cy="1320800"/>
            </a:xfrm>
            <a:prstGeom prst="line">
              <a:avLst/>
            </a:prstGeom>
            <a:ln w="12700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1962011" y="3783690"/>
            <a:ext cx="2322276" cy="1409029"/>
            <a:chOff x="3835406" y="4708581"/>
            <a:chExt cx="2322276" cy="1409029"/>
          </a:xfrm>
        </p:grpSpPr>
        <p:sp>
          <p:nvSpPr>
            <p:cNvPr id="38" name="TextBox 37"/>
            <p:cNvSpPr txBox="1"/>
            <p:nvPr/>
          </p:nvSpPr>
          <p:spPr>
            <a:xfrm>
              <a:off x="3835406" y="4708581"/>
              <a:ext cx="2322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48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7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.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0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0 </a:t>
              </a:r>
              <a:r>
                <a:rPr lang="en-US" altLang="zh-CN" sz="11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sz="11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68800" y="5138881"/>
              <a:ext cx="1855488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</p:grpSp>
      <p:grpSp>
        <p:nvGrpSpPr>
          <p:cNvPr id="40" name="Group 3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7907724" y="3783690"/>
            <a:ext cx="2322262" cy="1167105"/>
            <a:chOff x="3835413" y="4708581"/>
            <a:chExt cx="2322262" cy="1167105"/>
          </a:xfrm>
        </p:grpSpPr>
        <p:sp>
          <p:nvSpPr>
            <p:cNvPr id="41" name="TextBox 40"/>
            <p:cNvSpPr txBox="1"/>
            <p:nvPr/>
          </p:nvSpPr>
          <p:spPr>
            <a:xfrm>
              <a:off x="3835413" y="4708581"/>
              <a:ext cx="2322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￥</a:t>
              </a:r>
              <a:r>
                <a:rPr lang="id-ID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122.</a:t>
              </a:r>
              <a:r>
                <a:rPr lang="en-US" sz="28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0</a:t>
              </a:r>
              <a:r>
                <a:rPr lang="id-ID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RMB</a:t>
              </a:r>
              <a:endParaRPr lang="en-US" sz="7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68800" y="5138881"/>
              <a:ext cx="1855488" cy="736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sing </a:t>
              </a:r>
            </a:p>
          </p:txBody>
        </p:sp>
      </p:grpSp>
      <p:sp>
        <p:nvSpPr>
          <p:cNvPr id="43" name="Hexagon 4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4875243" y="5778172"/>
            <a:ext cx="2441514" cy="321697"/>
          </a:xfrm>
          <a:prstGeom prst="hexagon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>
            <a:outerShdw blurRad="152400" dist="38100" dir="5400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Read </a:t>
            </a:r>
            <a:r>
              <a: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ore</a:t>
            </a:r>
          </a:p>
        </p:txBody>
      </p:sp>
      <p:sp>
        <p:nvSpPr>
          <p:cNvPr id="26" name="Hexagon 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284486" y="752448"/>
            <a:ext cx="1192530" cy="1028042"/>
          </a:xfrm>
          <a:prstGeom prst="hexagon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2" name="Hexagon 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1349816" y="1731637"/>
            <a:ext cx="1192530" cy="1028042"/>
          </a:xfrm>
          <a:prstGeom prst="hexagon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35" name="Hexagon 13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136299" y="2975460"/>
            <a:ext cx="744452" cy="64176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45" name="Hexagon 1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>
            <a:off x="9890452" y="5421818"/>
            <a:ext cx="678170" cy="58462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406400" dist="190500" dir="5400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3" name="Cube 46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5997991" y="474017"/>
            <a:ext cx="838450" cy="838450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4" name="Group 4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9543737" y="6200732"/>
            <a:ext cx="695325" cy="714375"/>
            <a:chOff x="16962181" y="1183655"/>
            <a:chExt cx="695325" cy="714375"/>
          </a:xfrm>
        </p:grpSpPr>
        <p:sp>
          <p:nvSpPr>
            <p:cNvPr id="55" name="Freeform: Shape 49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6" name="Freeform: Shape 50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7" name="Freeform: Shape 51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8" name="Cube 52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17280501">
            <a:off x="11747280" y="4032721"/>
            <a:ext cx="889435" cy="889435"/>
          </a:xfrm>
          <a:prstGeom prst="cube">
            <a:avLst/>
          </a:prstGeom>
          <a:gradFill>
            <a:gsLst>
              <a:gs pos="0">
                <a:schemeClr val="accent1">
                  <a:alpha val="48000"/>
                </a:schemeClr>
              </a:gs>
              <a:gs pos="100000">
                <a:schemeClr val="accent3"/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9" name="Group 54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 rot="10800000">
            <a:off x="984301" y="5009282"/>
            <a:ext cx="695325" cy="714375"/>
            <a:chOff x="16962181" y="1183655"/>
            <a:chExt cx="695325" cy="714375"/>
          </a:xfrm>
        </p:grpSpPr>
        <p:sp>
          <p:nvSpPr>
            <p:cNvPr id="60" name="Freeform: Shape 55"/>
            <p:cNvSpPr/>
            <p:nvPr/>
          </p:nvSpPr>
          <p:spPr>
            <a:xfrm>
              <a:off x="16971706" y="1193180"/>
              <a:ext cx="352425" cy="676275"/>
            </a:xfrm>
            <a:custGeom>
              <a:avLst/>
              <a:gdLst>
                <a:gd name="connsiteX0" fmla="*/ 0 w 352425"/>
                <a:gd name="connsiteY0" fmla="*/ 0 h 676275"/>
                <a:gd name="connsiteX1" fmla="*/ 152400 w 352425"/>
                <a:gd name="connsiteY1" fmla="*/ 676275 h 676275"/>
                <a:gd name="connsiteX2" fmla="*/ 352425 w 352425"/>
                <a:gd name="connsiteY2" fmla="*/ 381000 h 676275"/>
                <a:gd name="connsiteX3" fmla="*/ 0 w 352425"/>
                <a:gd name="connsiteY3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676275">
                  <a:moveTo>
                    <a:pt x="0" y="0"/>
                  </a:moveTo>
                  <a:lnTo>
                    <a:pt x="152400" y="676275"/>
                  </a:lnTo>
                  <a:lnTo>
                    <a:pt x="352425" y="38100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16200000" scaled="1"/>
            </a:gra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1" name="Freeform: Shape 56"/>
            <p:cNvSpPr/>
            <p:nvPr/>
          </p:nvSpPr>
          <p:spPr>
            <a:xfrm>
              <a:off x="16962181" y="1183655"/>
              <a:ext cx="685800" cy="390525"/>
            </a:xfrm>
            <a:custGeom>
              <a:avLst/>
              <a:gdLst>
                <a:gd name="connsiteX0" fmla="*/ 0 w 685800"/>
                <a:gd name="connsiteY0" fmla="*/ 0 h 390525"/>
                <a:gd name="connsiteX1" fmla="*/ 685800 w 685800"/>
                <a:gd name="connsiteY1" fmla="*/ 276225 h 390525"/>
                <a:gd name="connsiteX2" fmla="*/ 342900 w 685800"/>
                <a:gd name="connsiteY2" fmla="*/ 390525 h 390525"/>
                <a:gd name="connsiteX3" fmla="*/ 0 w 685800"/>
                <a:gd name="connsiteY3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800" h="390525">
                  <a:moveTo>
                    <a:pt x="0" y="0"/>
                  </a:moveTo>
                  <a:lnTo>
                    <a:pt x="685800" y="276225"/>
                  </a:lnTo>
                  <a:lnTo>
                    <a:pt x="342900" y="390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2" name="Freeform: Shape 57"/>
            <p:cNvSpPr/>
            <p:nvPr/>
          </p:nvSpPr>
          <p:spPr>
            <a:xfrm>
              <a:off x="17114581" y="1459880"/>
              <a:ext cx="542925" cy="438150"/>
            </a:xfrm>
            <a:custGeom>
              <a:avLst/>
              <a:gdLst>
                <a:gd name="connsiteX0" fmla="*/ 190500 w 542925"/>
                <a:gd name="connsiteY0" fmla="*/ 95250 h 438150"/>
                <a:gd name="connsiteX1" fmla="*/ 0 w 542925"/>
                <a:gd name="connsiteY1" fmla="*/ 438150 h 438150"/>
                <a:gd name="connsiteX2" fmla="*/ 352425 w 542925"/>
                <a:gd name="connsiteY2" fmla="*/ 314325 h 438150"/>
                <a:gd name="connsiteX3" fmla="*/ 542925 w 542925"/>
                <a:gd name="connsiteY3" fmla="*/ 0 h 438150"/>
                <a:gd name="connsiteX4" fmla="*/ 190500 w 542925"/>
                <a:gd name="connsiteY4" fmla="*/ 952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438150">
                  <a:moveTo>
                    <a:pt x="190500" y="95250"/>
                  </a:moveTo>
                  <a:lnTo>
                    <a:pt x="0" y="438150"/>
                  </a:lnTo>
                  <a:lnTo>
                    <a:pt x="352425" y="314325"/>
                  </a:lnTo>
                  <a:lnTo>
                    <a:pt x="542925" y="0"/>
                  </a:lnTo>
                  <a:lnTo>
                    <a:pt x="190500" y="9525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cap="rnd">
              <a:noFill/>
              <a:round/>
            </a:ln>
            <a:effectLst>
              <a:outerShdw blurRad="292100" dist="508000" dir="5400000" algn="t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63" name="Cube 58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>
          <a:xfrm rot="9900000">
            <a:off x="3552793" y="6027035"/>
            <a:ext cx="380835" cy="380835"/>
          </a:xfrm>
          <a:prstGeom prst="cube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6200000" scaled="1"/>
          </a:gradFill>
          <a:ln cap="rnd">
            <a:noFill/>
            <a:round/>
          </a:ln>
          <a:effectLst>
            <a:outerShdw blurRad="292100" dist="508000" dir="5400000" algn="t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4" name="Freeform 55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>
            <a:spLocks noEditPoints="1"/>
          </p:cNvSpPr>
          <p:nvPr/>
        </p:nvSpPr>
        <p:spPr bwMode="auto">
          <a:xfrm>
            <a:off x="11631579" y="2007830"/>
            <a:ext cx="620592" cy="426491"/>
          </a:xfrm>
          <a:custGeom>
            <a:avLst/>
            <a:gdLst>
              <a:gd name="T0" fmla="*/ 990 w 3763"/>
              <a:gd name="T1" fmla="*/ 1023 h 2259"/>
              <a:gd name="T2" fmla="*/ 764 w 3763"/>
              <a:gd name="T3" fmla="*/ 1172 h 2259"/>
              <a:gd name="T4" fmla="*/ 655 w 3763"/>
              <a:gd name="T5" fmla="*/ 1378 h 2259"/>
              <a:gd name="T6" fmla="*/ 668 w 3763"/>
              <a:gd name="T7" fmla="*/ 1663 h 2259"/>
              <a:gd name="T8" fmla="*/ 870 w 3763"/>
              <a:gd name="T9" fmla="*/ 1922 h 2259"/>
              <a:gd name="T10" fmla="*/ 1193 w 3763"/>
              <a:gd name="T11" fmla="*/ 2038 h 2259"/>
              <a:gd name="T12" fmla="*/ 1600 w 3763"/>
              <a:gd name="T13" fmla="*/ 1958 h 2259"/>
              <a:gd name="T14" fmla="*/ 1521 w 3763"/>
              <a:gd name="T15" fmla="*/ 1711 h 2259"/>
              <a:gd name="T16" fmla="*/ 1231 w 3763"/>
              <a:gd name="T17" fmla="*/ 1791 h 2259"/>
              <a:gd name="T18" fmla="*/ 1000 w 3763"/>
              <a:gd name="T19" fmla="*/ 1688 h 2259"/>
              <a:gd name="T20" fmla="*/ 921 w 3763"/>
              <a:gd name="T21" fmla="*/ 1475 h 2259"/>
              <a:gd name="T22" fmla="*/ 975 w 3763"/>
              <a:gd name="T23" fmla="*/ 1340 h 2259"/>
              <a:gd name="T24" fmla="*/ 1140 w 3763"/>
              <a:gd name="T25" fmla="*/ 1242 h 2259"/>
              <a:gd name="T26" fmla="*/ 1400 w 3763"/>
              <a:gd name="T27" fmla="*/ 1239 h 2259"/>
              <a:gd name="T28" fmla="*/ 1611 w 3763"/>
              <a:gd name="T29" fmla="*/ 1353 h 2259"/>
              <a:gd name="T30" fmla="*/ 1761 w 3763"/>
              <a:gd name="T31" fmla="*/ 1493 h 2259"/>
              <a:gd name="T32" fmla="*/ 1818 w 3763"/>
              <a:gd name="T33" fmla="*/ 1562 h 2259"/>
              <a:gd name="T34" fmla="*/ 2036 w 3763"/>
              <a:gd name="T35" fmla="*/ 1787 h 2259"/>
              <a:gd name="T36" fmla="*/ 2353 w 3763"/>
              <a:gd name="T37" fmla="*/ 1989 h 2259"/>
              <a:gd name="T38" fmla="*/ 2722 w 3763"/>
              <a:gd name="T39" fmla="*/ 2031 h 2259"/>
              <a:gd name="T40" fmla="*/ 3014 w 3763"/>
              <a:gd name="T41" fmla="*/ 1929 h 2259"/>
              <a:gd name="T42" fmla="*/ 3179 w 3763"/>
              <a:gd name="T43" fmla="*/ 1744 h 2259"/>
              <a:gd name="T44" fmla="*/ 3236 w 3763"/>
              <a:gd name="T45" fmla="*/ 1510 h 2259"/>
              <a:gd name="T46" fmla="*/ 3127 w 3763"/>
              <a:gd name="T47" fmla="*/ 1211 h 2259"/>
              <a:gd name="T48" fmla="*/ 2842 w 3763"/>
              <a:gd name="T49" fmla="*/ 1012 h 2259"/>
              <a:gd name="T50" fmla="*/ 2461 w 3763"/>
              <a:gd name="T51" fmla="*/ 994 h 2259"/>
              <a:gd name="T52" fmla="*/ 2068 w 3763"/>
              <a:gd name="T53" fmla="*/ 1185 h 2259"/>
              <a:gd name="T54" fmla="*/ 2503 w 3763"/>
              <a:gd name="T55" fmla="*/ 1241 h 2259"/>
              <a:gd name="T56" fmla="*/ 2773 w 3763"/>
              <a:gd name="T57" fmla="*/ 1255 h 2259"/>
              <a:gd name="T58" fmla="*/ 2938 w 3763"/>
              <a:gd name="T59" fmla="*/ 1428 h 2259"/>
              <a:gd name="T60" fmla="*/ 2939 w 3763"/>
              <a:gd name="T61" fmla="*/ 1606 h 2259"/>
              <a:gd name="T62" fmla="*/ 2850 w 3763"/>
              <a:gd name="T63" fmla="*/ 1727 h 2259"/>
              <a:gd name="T64" fmla="*/ 2642 w 3763"/>
              <a:gd name="T65" fmla="*/ 1790 h 2259"/>
              <a:gd name="T66" fmla="*/ 2408 w 3763"/>
              <a:gd name="T67" fmla="*/ 1729 h 2259"/>
              <a:gd name="T68" fmla="*/ 2166 w 3763"/>
              <a:gd name="T69" fmla="*/ 1543 h 2259"/>
              <a:gd name="T70" fmla="*/ 1994 w 3763"/>
              <a:gd name="T71" fmla="*/ 1352 h 2259"/>
              <a:gd name="T72" fmla="*/ 1809 w 3763"/>
              <a:gd name="T73" fmla="*/ 1176 h 2259"/>
              <a:gd name="T74" fmla="*/ 1522 w 3763"/>
              <a:gd name="T75" fmla="*/ 1017 h 2259"/>
              <a:gd name="T76" fmla="*/ 2292 w 3763"/>
              <a:gd name="T77" fmla="*/ 3 h 2259"/>
              <a:gd name="T78" fmla="*/ 2770 w 3763"/>
              <a:gd name="T79" fmla="*/ 143 h 2259"/>
              <a:gd name="T80" fmla="*/ 3118 w 3763"/>
              <a:gd name="T81" fmla="*/ 449 h 2259"/>
              <a:gd name="T82" fmla="*/ 3276 w 3763"/>
              <a:gd name="T83" fmla="*/ 873 h 2259"/>
              <a:gd name="T84" fmla="*/ 3457 w 3763"/>
              <a:gd name="T85" fmla="*/ 1104 h 2259"/>
              <a:gd name="T86" fmla="*/ 3709 w 3763"/>
              <a:gd name="T87" fmla="*/ 1381 h 2259"/>
              <a:gd name="T88" fmla="*/ 3751 w 3763"/>
              <a:gd name="T89" fmla="*/ 1744 h 2259"/>
              <a:gd name="T90" fmla="*/ 3575 w 3763"/>
              <a:gd name="T91" fmla="*/ 2052 h 2259"/>
              <a:gd name="T92" fmla="*/ 3246 w 3763"/>
              <a:gd name="T93" fmla="*/ 2234 h 2259"/>
              <a:gd name="T94" fmla="*/ 582 w 3763"/>
              <a:gd name="T95" fmla="*/ 2247 h 2259"/>
              <a:gd name="T96" fmla="*/ 234 w 3763"/>
              <a:gd name="T97" fmla="*/ 2093 h 2259"/>
              <a:gd name="T98" fmla="*/ 29 w 3763"/>
              <a:gd name="T99" fmla="*/ 1803 h 2259"/>
              <a:gd name="T100" fmla="*/ 27 w 3763"/>
              <a:gd name="T101" fmla="*/ 1451 h 2259"/>
              <a:gd name="T102" fmla="*/ 223 w 3763"/>
              <a:gd name="T103" fmla="*/ 1165 h 2259"/>
              <a:gd name="T104" fmla="*/ 360 w 3763"/>
              <a:gd name="T105" fmla="*/ 950 h 2259"/>
              <a:gd name="T106" fmla="*/ 465 w 3763"/>
              <a:gd name="T107" fmla="*/ 663 h 2259"/>
              <a:gd name="T108" fmla="*/ 734 w 3763"/>
              <a:gd name="T109" fmla="*/ 490 h 2259"/>
              <a:gd name="T110" fmla="*/ 1078 w 3763"/>
              <a:gd name="T111" fmla="*/ 489 h 2259"/>
              <a:gd name="T112" fmla="*/ 1351 w 3763"/>
              <a:gd name="T113" fmla="*/ 372 h 2259"/>
              <a:gd name="T114" fmla="*/ 1721 w 3763"/>
              <a:gd name="T115" fmla="*/ 102 h 2259"/>
              <a:gd name="T116" fmla="*/ 2203 w 3763"/>
              <a:gd name="T117" fmla="*/ 0 h 2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763" h="2259">
                <a:moveTo>
                  <a:pt x="1282" y="976"/>
                </a:moveTo>
                <a:lnTo>
                  <a:pt x="1215" y="978"/>
                </a:lnTo>
                <a:lnTo>
                  <a:pt x="1153" y="984"/>
                </a:lnTo>
                <a:lnTo>
                  <a:pt x="1095" y="993"/>
                </a:lnTo>
                <a:lnTo>
                  <a:pt x="1040" y="1007"/>
                </a:lnTo>
                <a:lnTo>
                  <a:pt x="990" y="1023"/>
                </a:lnTo>
                <a:lnTo>
                  <a:pt x="943" y="1041"/>
                </a:lnTo>
                <a:lnTo>
                  <a:pt x="901" y="1063"/>
                </a:lnTo>
                <a:lnTo>
                  <a:pt x="861" y="1087"/>
                </a:lnTo>
                <a:lnTo>
                  <a:pt x="826" y="1113"/>
                </a:lnTo>
                <a:lnTo>
                  <a:pt x="792" y="1142"/>
                </a:lnTo>
                <a:lnTo>
                  <a:pt x="764" y="1172"/>
                </a:lnTo>
                <a:lnTo>
                  <a:pt x="738" y="1204"/>
                </a:lnTo>
                <a:lnTo>
                  <a:pt x="716" y="1237"/>
                </a:lnTo>
                <a:lnTo>
                  <a:pt x="697" y="1272"/>
                </a:lnTo>
                <a:lnTo>
                  <a:pt x="679" y="1307"/>
                </a:lnTo>
                <a:lnTo>
                  <a:pt x="666" y="1342"/>
                </a:lnTo>
                <a:lnTo>
                  <a:pt x="655" y="1378"/>
                </a:lnTo>
                <a:lnTo>
                  <a:pt x="647" y="1415"/>
                </a:lnTo>
                <a:lnTo>
                  <a:pt x="643" y="1451"/>
                </a:lnTo>
                <a:lnTo>
                  <a:pt x="639" y="1505"/>
                </a:lnTo>
                <a:lnTo>
                  <a:pt x="643" y="1559"/>
                </a:lnTo>
                <a:lnTo>
                  <a:pt x="653" y="1611"/>
                </a:lnTo>
                <a:lnTo>
                  <a:pt x="668" y="1663"/>
                </a:lnTo>
                <a:lnTo>
                  <a:pt x="690" y="1712"/>
                </a:lnTo>
                <a:lnTo>
                  <a:pt x="716" y="1759"/>
                </a:lnTo>
                <a:lnTo>
                  <a:pt x="748" y="1805"/>
                </a:lnTo>
                <a:lnTo>
                  <a:pt x="783" y="1847"/>
                </a:lnTo>
                <a:lnTo>
                  <a:pt x="824" y="1886"/>
                </a:lnTo>
                <a:lnTo>
                  <a:pt x="870" y="1922"/>
                </a:lnTo>
                <a:lnTo>
                  <a:pt x="919" y="1954"/>
                </a:lnTo>
                <a:lnTo>
                  <a:pt x="973" y="1981"/>
                </a:lnTo>
                <a:lnTo>
                  <a:pt x="1026" y="2003"/>
                </a:lnTo>
                <a:lnTo>
                  <a:pt x="1080" y="2019"/>
                </a:lnTo>
                <a:lnTo>
                  <a:pt x="1136" y="2031"/>
                </a:lnTo>
                <a:lnTo>
                  <a:pt x="1193" y="2038"/>
                </a:lnTo>
                <a:lnTo>
                  <a:pt x="1250" y="2040"/>
                </a:lnTo>
                <a:lnTo>
                  <a:pt x="1319" y="2037"/>
                </a:lnTo>
                <a:lnTo>
                  <a:pt x="1388" y="2027"/>
                </a:lnTo>
                <a:lnTo>
                  <a:pt x="1459" y="2010"/>
                </a:lnTo>
                <a:lnTo>
                  <a:pt x="1529" y="1987"/>
                </a:lnTo>
                <a:lnTo>
                  <a:pt x="1600" y="1958"/>
                </a:lnTo>
                <a:lnTo>
                  <a:pt x="1669" y="1921"/>
                </a:lnTo>
                <a:lnTo>
                  <a:pt x="1739" y="1879"/>
                </a:lnTo>
                <a:lnTo>
                  <a:pt x="1806" y="1831"/>
                </a:lnTo>
                <a:lnTo>
                  <a:pt x="1624" y="1643"/>
                </a:lnTo>
                <a:lnTo>
                  <a:pt x="1572" y="1680"/>
                </a:lnTo>
                <a:lnTo>
                  <a:pt x="1521" y="1711"/>
                </a:lnTo>
                <a:lnTo>
                  <a:pt x="1471" y="1737"/>
                </a:lnTo>
                <a:lnTo>
                  <a:pt x="1422" y="1759"/>
                </a:lnTo>
                <a:lnTo>
                  <a:pt x="1372" y="1774"/>
                </a:lnTo>
                <a:lnTo>
                  <a:pt x="1325" y="1785"/>
                </a:lnTo>
                <a:lnTo>
                  <a:pt x="1277" y="1791"/>
                </a:lnTo>
                <a:lnTo>
                  <a:pt x="1231" y="1791"/>
                </a:lnTo>
                <a:lnTo>
                  <a:pt x="1186" y="1786"/>
                </a:lnTo>
                <a:lnTo>
                  <a:pt x="1143" y="1776"/>
                </a:lnTo>
                <a:lnTo>
                  <a:pt x="1102" y="1760"/>
                </a:lnTo>
                <a:lnTo>
                  <a:pt x="1064" y="1740"/>
                </a:lnTo>
                <a:lnTo>
                  <a:pt x="1030" y="1716"/>
                </a:lnTo>
                <a:lnTo>
                  <a:pt x="1000" y="1688"/>
                </a:lnTo>
                <a:lnTo>
                  <a:pt x="974" y="1656"/>
                </a:lnTo>
                <a:lnTo>
                  <a:pt x="953" y="1623"/>
                </a:lnTo>
                <a:lnTo>
                  <a:pt x="937" y="1588"/>
                </a:lnTo>
                <a:lnTo>
                  <a:pt x="926" y="1551"/>
                </a:lnTo>
                <a:lnTo>
                  <a:pt x="921" y="1513"/>
                </a:lnTo>
                <a:lnTo>
                  <a:pt x="921" y="1475"/>
                </a:lnTo>
                <a:lnTo>
                  <a:pt x="925" y="1452"/>
                </a:lnTo>
                <a:lnTo>
                  <a:pt x="931" y="1429"/>
                </a:lnTo>
                <a:lnTo>
                  <a:pt x="937" y="1406"/>
                </a:lnTo>
                <a:lnTo>
                  <a:pt x="948" y="1383"/>
                </a:lnTo>
                <a:lnTo>
                  <a:pt x="959" y="1361"/>
                </a:lnTo>
                <a:lnTo>
                  <a:pt x="975" y="1340"/>
                </a:lnTo>
                <a:lnTo>
                  <a:pt x="993" y="1319"/>
                </a:lnTo>
                <a:lnTo>
                  <a:pt x="1015" y="1301"/>
                </a:lnTo>
                <a:lnTo>
                  <a:pt x="1040" y="1283"/>
                </a:lnTo>
                <a:lnTo>
                  <a:pt x="1069" y="1268"/>
                </a:lnTo>
                <a:lnTo>
                  <a:pt x="1102" y="1253"/>
                </a:lnTo>
                <a:lnTo>
                  <a:pt x="1140" y="1242"/>
                </a:lnTo>
                <a:lnTo>
                  <a:pt x="1182" y="1233"/>
                </a:lnTo>
                <a:lnTo>
                  <a:pt x="1230" y="1227"/>
                </a:lnTo>
                <a:lnTo>
                  <a:pt x="1282" y="1224"/>
                </a:lnTo>
                <a:lnTo>
                  <a:pt x="1322" y="1225"/>
                </a:lnTo>
                <a:lnTo>
                  <a:pt x="1361" y="1230"/>
                </a:lnTo>
                <a:lnTo>
                  <a:pt x="1400" y="1239"/>
                </a:lnTo>
                <a:lnTo>
                  <a:pt x="1438" y="1252"/>
                </a:lnTo>
                <a:lnTo>
                  <a:pt x="1475" y="1269"/>
                </a:lnTo>
                <a:lnTo>
                  <a:pt x="1511" y="1287"/>
                </a:lnTo>
                <a:lnTo>
                  <a:pt x="1546" y="1307"/>
                </a:lnTo>
                <a:lnTo>
                  <a:pt x="1579" y="1329"/>
                </a:lnTo>
                <a:lnTo>
                  <a:pt x="1611" y="1353"/>
                </a:lnTo>
                <a:lnTo>
                  <a:pt x="1641" y="1377"/>
                </a:lnTo>
                <a:lnTo>
                  <a:pt x="1669" y="1402"/>
                </a:lnTo>
                <a:lnTo>
                  <a:pt x="1694" y="1426"/>
                </a:lnTo>
                <a:lnTo>
                  <a:pt x="1720" y="1449"/>
                </a:lnTo>
                <a:lnTo>
                  <a:pt x="1741" y="1472"/>
                </a:lnTo>
                <a:lnTo>
                  <a:pt x="1761" y="1493"/>
                </a:lnTo>
                <a:lnTo>
                  <a:pt x="1777" y="1511"/>
                </a:lnTo>
                <a:lnTo>
                  <a:pt x="1792" y="1529"/>
                </a:lnTo>
                <a:lnTo>
                  <a:pt x="1803" y="1543"/>
                </a:lnTo>
                <a:lnTo>
                  <a:pt x="1811" y="1553"/>
                </a:lnTo>
                <a:lnTo>
                  <a:pt x="1815" y="1559"/>
                </a:lnTo>
                <a:lnTo>
                  <a:pt x="1818" y="1562"/>
                </a:lnTo>
                <a:lnTo>
                  <a:pt x="1845" y="1595"/>
                </a:lnTo>
                <a:lnTo>
                  <a:pt x="1876" y="1631"/>
                </a:lnTo>
                <a:lnTo>
                  <a:pt x="1911" y="1670"/>
                </a:lnTo>
                <a:lnTo>
                  <a:pt x="1950" y="1708"/>
                </a:lnTo>
                <a:lnTo>
                  <a:pt x="1991" y="1748"/>
                </a:lnTo>
                <a:lnTo>
                  <a:pt x="2036" y="1787"/>
                </a:lnTo>
                <a:lnTo>
                  <a:pt x="2084" y="1827"/>
                </a:lnTo>
                <a:lnTo>
                  <a:pt x="2133" y="1865"/>
                </a:lnTo>
                <a:lnTo>
                  <a:pt x="2185" y="1900"/>
                </a:lnTo>
                <a:lnTo>
                  <a:pt x="2239" y="1934"/>
                </a:lnTo>
                <a:lnTo>
                  <a:pt x="2295" y="1963"/>
                </a:lnTo>
                <a:lnTo>
                  <a:pt x="2353" y="1989"/>
                </a:lnTo>
                <a:lnTo>
                  <a:pt x="2412" y="2010"/>
                </a:lnTo>
                <a:lnTo>
                  <a:pt x="2472" y="2026"/>
                </a:lnTo>
                <a:lnTo>
                  <a:pt x="2533" y="2036"/>
                </a:lnTo>
                <a:lnTo>
                  <a:pt x="2593" y="2039"/>
                </a:lnTo>
                <a:lnTo>
                  <a:pt x="2659" y="2037"/>
                </a:lnTo>
                <a:lnTo>
                  <a:pt x="2722" y="2031"/>
                </a:lnTo>
                <a:lnTo>
                  <a:pt x="2780" y="2022"/>
                </a:lnTo>
                <a:lnTo>
                  <a:pt x="2835" y="2009"/>
                </a:lnTo>
                <a:lnTo>
                  <a:pt x="2885" y="1993"/>
                </a:lnTo>
                <a:lnTo>
                  <a:pt x="2932" y="1975"/>
                </a:lnTo>
                <a:lnTo>
                  <a:pt x="2974" y="1953"/>
                </a:lnTo>
                <a:lnTo>
                  <a:pt x="3014" y="1929"/>
                </a:lnTo>
                <a:lnTo>
                  <a:pt x="3050" y="1902"/>
                </a:lnTo>
                <a:lnTo>
                  <a:pt x="3082" y="1874"/>
                </a:lnTo>
                <a:lnTo>
                  <a:pt x="3111" y="1844"/>
                </a:lnTo>
                <a:lnTo>
                  <a:pt x="3137" y="1812"/>
                </a:lnTo>
                <a:lnTo>
                  <a:pt x="3159" y="1778"/>
                </a:lnTo>
                <a:lnTo>
                  <a:pt x="3179" y="1744"/>
                </a:lnTo>
                <a:lnTo>
                  <a:pt x="3196" y="1709"/>
                </a:lnTo>
                <a:lnTo>
                  <a:pt x="3209" y="1674"/>
                </a:lnTo>
                <a:lnTo>
                  <a:pt x="3220" y="1637"/>
                </a:lnTo>
                <a:lnTo>
                  <a:pt x="3228" y="1600"/>
                </a:lnTo>
                <a:lnTo>
                  <a:pt x="3232" y="1564"/>
                </a:lnTo>
                <a:lnTo>
                  <a:pt x="3236" y="1510"/>
                </a:lnTo>
                <a:lnTo>
                  <a:pt x="3231" y="1457"/>
                </a:lnTo>
                <a:lnTo>
                  <a:pt x="3222" y="1405"/>
                </a:lnTo>
                <a:lnTo>
                  <a:pt x="3206" y="1353"/>
                </a:lnTo>
                <a:lnTo>
                  <a:pt x="3186" y="1304"/>
                </a:lnTo>
                <a:lnTo>
                  <a:pt x="3159" y="1256"/>
                </a:lnTo>
                <a:lnTo>
                  <a:pt x="3127" y="1211"/>
                </a:lnTo>
                <a:lnTo>
                  <a:pt x="3091" y="1169"/>
                </a:lnTo>
                <a:lnTo>
                  <a:pt x="3051" y="1130"/>
                </a:lnTo>
                <a:lnTo>
                  <a:pt x="3005" y="1094"/>
                </a:lnTo>
                <a:lnTo>
                  <a:pt x="2955" y="1062"/>
                </a:lnTo>
                <a:lnTo>
                  <a:pt x="2903" y="1035"/>
                </a:lnTo>
                <a:lnTo>
                  <a:pt x="2842" y="1012"/>
                </a:lnTo>
                <a:lnTo>
                  <a:pt x="2781" y="993"/>
                </a:lnTo>
                <a:lnTo>
                  <a:pt x="2719" y="981"/>
                </a:lnTo>
                <a:lnTo>
                  <a:pt x="2656" y="976"/>
                </a:lnTo>
                <a:lnTo>
                  <a:pt x="2592" y="976"/>
                </a:lnTo>
                <a:lnTo>
                  <a:pt x="2526" y="982"/>
                </a:lnTo>
                <a:lnTo>
                  <a:pt x="2461" y="994"/>
                </a:lnTo>
                <a:lnTo>
                  <a:pt x="2394" y="1012"/>
                </a:lnTo>
                <a:lnTo>
                  <a:pt x="2329" y="1035"/>
                </a:lnTo>
                <a:lnTo>
                  <a:pt x="2263" y="1064"/>
                </a:lnTo>
                <a:lnTo>
                  <a:pt x="2198" y="1098"/>
                </a:lnTo>
                <a:lnTo>
                  <a:pt x="2133" y="1139"/>
                </a:lnTo>
                <a:lnTo>
                  <a:pt x="2068" y="1185"/>
                </a:lnTo>
                <a:lnTo>
                  <a:pt x="2252" y="1372"/>
                </a:lnTo>
                <a:lnTo>
                  <a:pt x="2303" y="1336"/>
                </a:lnTo>
                <a:lnTo>
                  <a:pt x="2354" y="1305"/>
                </a:lnTo>
                <a:lnTo>
                  <a:pt x="2405" y="1278"/>
                </a:lnTo>
                <a:lnTo>
                  <a:pt x="2454" y="1256"/>
                </a:lnTo>
                <a:lnTo>
                  <a:pt x="2503" y="1241"/>
                </a:lnTo>
                <a:lnTo>
                  <a:pt x="2551" y="1230"/>
                </a:lnTo>
                <a:lnTo>
                  <a:pt x="2599" y="1224"/>
                </a:lnTo>
                <a:lnTo>
                  <a:pt x="2644" y="1224"/>
                </a:lnTo>
                <a:lnTo>
                  <a:pt x="2689" y="1229"/>
                </a:lnTo>
                <a:lnTo>
                  <a:pt x="2731" y="1239"/>
                </a:lnTo>
                <a:lnTo>
                  <a:pt x="2773" y="1255"/>
                </a:lnTo>
                <a:lnTo>
                  <a:pt x="2811" y="1276"/>
                </a:lnTo>
                <a:lnTo>
                  <a:pt x="2845" y="1300"/>
                </a:lnTo>
                <a:lnTo>
                  <a:pt x="2875" y="1328"/>
                </a:lnTo>
                <a:lnTo>
                  <a:pt x="2901" y="1359"/>
                </a:lnTo>
                <a:lnTo>
                  <a:pt x="2922" y="1392"/>
                </a:lnTo>
                <a:lnTo>
                  <a:pt x="2938" y="1428"/>
                </a:lnTo>
                <a:lnTo>
                  <a:pt x="2949" y="1465"/>
                </a:lnTo>
                <a:lnTo>
                  <a:pt x="2954" y="1502"/>
                </a:lnTo>
                <a:lnTo>
                  <a:pt x="2953" y="1541"/>
                </a:lnTo>
                <a:lnTo>
                  <a:pt x="2950" y="1563"/>
                </a:lnTo>
                <a:lnTo>
                  <a:pt x="2946" y="1584"/>
                </a:lnTo>
                <a:lnTo>
                  <a:pt x="2939" y="1606"/>
                </a:lnTo>
                <a:lnTo>
                  <a:pt x="2930" y="1628"/>
                </a:lnTo>
                <a:lnTo>
                  <a:pt x="2920" y="1649"/>
                </a:lnTo>
                <a:lnTo>
                  <a:pt x="2906" y="1671"/>
                </a:lnTo>
                <a:lnTo>
                  <a:pt x="2891" y="1691"/>
                </a:lnTo>
                <a:lnTo>
                  <a:pt x="2872" y="1709"/>
                </a:lnTo>
                <a:lnTo>
                  <a:pt x="2850" y="1727"/>
                </a:lnTo>
                <a:lnTo>
                  <a:pt x="2825" y="1742"/>
                </a:lnTo>
                <a:lnTo>
                  <a:pt x="2796" y="1756"/>
                </a:lnTo>
                <a:lnTo>
                  <a:pt x="2764" y="1768"/>
                </a:lnTo>
                <a:lnTo>
                  <a:pt x="2728" y="1778"/>
                </a:lnTo>
                <a:lnTo>
                  <a:pt x="2688" y="1785"/>
                </a:lnTo>
                <a:lnTo>
                  <a:pt x="2642" y="1790"/>
                </a:lnTo>
                <a:lnTo>
                  <a:pt x="2593" y="1791"/>
                </a:lnTo>
                <a:lnTo>
                  <a:pt x="2560" y="1788"/>
                </a:lnTo>
                <a:lnTo>
                  <a:pt x="2525" y="1780"/>
                </a:lnTo>
                <a:lnTo>
                  <a:pt x="2487" y="1767"/>
                </a:lnTo>
                <a:lnTo>
                  <a:pt x="2448" y="1750"/>
                </a:lnTo>
                <a:lnTo>
                  <a:pt x="2408" y="1729"/>
                </a:lnTo>
                <a:lnTo>
                  <a:pt x="2367" y="1704"/>
                </a:lnTo>
                <a:lnTo>
                  <a:pt x="2327" y="1676"/>
                </a:lnTo>
                <a:lnTo>
                  <a:pt x="2286" y="1645"/>
                </a:lnTo>
                <a:lnTo>
                  <a:pt x="2245" y="1613"/>
                </a:lnTo>
                <a:lnTo>
                  <a:pt x="2205" y="1578"/>
                </a:lnTo>
                <a:lnTo>
                  <a:pt x="2166" y="1543"/>
                </a:lnTo>
                <a:lnTo>
                  <a:pt x="2129" y="1505"/>
                </a:lnTo>
                <a:lnTo>
                  <a:pt x="2093" y="1469"/>
                </a:lnTo>
                <a:lnTo>
                  <a:pt x="2060" y="1432"/>
                </a:lnTo>
                <a:lnTo>
                  <a:pt x="2029" y="1396"/>
                </a:lnTo>
                <a:lnTo>
                  <a:pt x="2013" y="1375"/>
                </a:lnTo>
                <a:lnTo>
                  <a:pt x="1994" y="1352"/>
                </a:lnTo>
                <a:lnTo>
                  <a:pt x="1971" y="1327"/>
                </a:lnTo>
                <a:lnTo>
                  <a:pt x="1945" y="1299"/>
                </a:lnTo>
                <a:lnTo>
                  <a:pt x="1915" y="1269"/>
                </a:lnTo>
                <a:lnTo>
                  <a:pt x="1883" y="1238"/>
                </a:lnTo>
                <a:lnTo>
                  <a:pt x="1847" y="1207"/>
                </a:lnTo>
                <a:lnTo>
                  <a:pt x="1809" y="1176"/>
                </a:lnTo>
                <a:lnTo>
                  <a:pt x="1768" y="1145"/>
                </a:lnTo>
                <a:lnTo>
                  <a:pt x="1724" y="1115"/>
                </a:lnTo>
                <a:lnTo>
                  <a:pt x="1677" y="1087"/>
                </a:lnTo>
                <a:lnTo>
                  <a:pt x="1628" y="1061"/>
                </a:lnTo>
                <a:lnTo>
                  <a:pt x="1577" y="1037"/>
                </a:lnTo>
                <a:lnTo>
                  <a:pt x="1522" y="1017"/>
                </a:lnTo>
                <a:lnTo>
                  <a:pt x="1465" y="1000"/>
                </a:lnTo>
                <a:lnTo>
                  <a:pt x="1407" y="986"/>
                </a:lnTo>
                <a:lnTo>
                  <a:pt x="1345" y="978"/>
                </a:lnTo>
                <a:lnTo>
                  <a:pt x="1282" y="976"/>
                </a:lnTo>
                <a:close/>
                <a:moveTo>
                  <a:pt x="2203" y="0"/>
                </a:moveTo>
                <a:lnTo>
                  <a:pt x="2292" y="3"/>
                </a:lnTo>
                <a:lnTo>
                  <a:pt x="2377" y="13"/>
                </a:lnTo>
                <a:lnTo>
                  <a:pt x="2462" y="28"/>
                </a:lnTo>
                <a:lnTo>
                  <a:pt x="2543" y="48"/>
                </a:lnTo>
                <a:lnTo>
                  <a:pt x="2622" y="75"/>
                </a:lnTo>
                <a:lnTo>
                  <a:pt x="2698" y="107"/>
                </a:lnTo>
                <a:lnTo>
                  <a:pt x="2770" y="143"/>
                </a:lnTo>
                <a:lnTo>
                  <a:pt x="2839" y="183"/>
                </a:lnTo>
                <a:lnTo>
                  <a:pt x="2904" y="229"/>
                </a:lnTo>
                <a:lnTo>
                  <a:pt x="2964" y="278"/>
                </a:lnTo>
                <a:lnTo>
                  <a:pt x="3020" y="332"/>
                </a:lnTo>
                <a:lnTo>
                  <a:pt x="3071" y="389"/>
                </a:lnTo>
                <a:lnTo>
                  <a:pt x="3118" y="449"/>
                </a:lnTo>
                <a:lnTo>
                  <a:pt x="3159" y="514"/>
                </a:lnTo>
                <a:lnTo>
                  <a:pt x="3195" y="580"/>
                </a:lnTo>
                <a:lnTo>
                  <a:pt x="3224" y="650"/>
                </a:lnTo>
                <a:lnTo>
                  <a:pt x="3248" y="721"/>
                </a:lnTo>
                <a:lnTo>
                  <a:pt x="3266" y="796"/>
                </a:lnTo>
                <a:lnTo>
                  <a:pt x="3276" y="873"/>
                </a:lnTo>
                <a:lnTo>
                  <a:pt x="3279" y="950"/>
                </a:lnTo>
                <a:lnTo>
                  <a:pt x="3278" y="986"/>
                </a:lnTo>
                <a:lnTo>
                  <a:pt x="3275" y="1023"/>
                </a:lnTo>
                <a:lnTo>
                  <a:pt x="3339" y="1045"/>
                </a:lnTo>
                <a:lnTo>
                  <a:pt x="3400" y="1072"/>
                </a:lnTo>
                <a:lnTo>
                  <a:pt x="3457" y="1104"/>
                </a:lnTo>
                <a:lnTo>
                  <a:pt x="3511" y="1142"/>
                </a:lnTo>
                <a:lnTo>
                  <a:pt x="3560" y="1182"/>
                </a:lnTo>
                <a:lnTo>
                  <a:pt x="3605" y="1227"/>
                </a:lnTo>
                <a:lnTo>
                  <a:pt x="3645" y="1275"/>
                </a:lnTo>
                <a:lnTo>
                  <a:pt x="3680" y="1327"/>
                </a:lnTo>
                <a:lnTo>
                  <a:pt x="3709" y="1381"/>
                </a:lnTo>
                <a:lnTo>
                  <a:pt x="3733" y="1439"/>
                </a:lnTo>
                <a:lnTo>
                  <a:pt x="3750" y="1498"/>
                </a:lnTo>
                <a:lnTo>
                  <a:pt x="3760" y="1560"/>
                </a:lnTo>
                <a:lnTo>
                  <a:pt x="3763" y="1624"/>
                </a:lnTo>
                <a:lnTo>
                  <a:pt x="3760" y="1685"/>
                </a:lnTo>
                <a:lnTo>
                  <a:pt x="3751" y="1744"/>
                </a:lnTo>
                <a:lnTo>
                  <a:pt x="3735" y="1803"/>
                </a:lnTo>
                <a:lnTo>
                  <a:pt x="3713" y="1858"/>
                </a:lnTo>
                <a:lnTo>
                  <a:pt x="3686" y="1910"/>
                </a:lnTo>
                <a:lnTo>
                  <a:pt x="3654" y="1961"/>
                </a:lnTo>
                <a:lnTo>
                  <a:pt x="3617" y="2008"/>
                </a:lnTo>
                <a:lnTo>
                  <a:pt x="3575" y="2052"/>
                </a:lnTo>
                <a:lnTo>
                  <a:pt x="3529" y="2093"/>
                </a:lnTo>
                <a:lnTo>
                  <a:pt x="3479" y="2129"/>
                </a:lnTo>
                <a:lnTo>
                  <a:pt x="3425" y="2162"/>
                </a:lnTo>
                <a:lnTo>
                  <a:pt x="3368" y="2190"/>
                </a:lnTo>
                <a:lnTo>
                  <a:pt x="3309" y="2215"/>
                </a:lnTo>
                <a:lnTo>
                  <a:pt x="3246" y="2234"/>
                </a:lnTo>
                <a:lnTo>
                  <a:pt x="3181" y="2247"/>
                </a:lnTo>
                <a:lnTo>
                  <a:pt x="3113" y="2256"/>
                </a:lnTo>
                <a:lnTo>
                  <a:pt x="3044" y="2259"/>
                </a:lnTo>
                <a:lnTo>
                  <a:pt x="719" y="2259"/>
                </a:lnTo>
                <a:lnTo>
                  <a:pt x="650" y="2256"/>
                </a:lnTo>
                <a:lnTo>
                  <a:pt x="582" y="2247"/>
                </a:lnTo>
                <a:lnTo>
                  <a:pt x="517" y="2234"/>
                </a:lnTo>
                <a:lnTo>
                  <a:pt x="454" y="2215"/>
                </a:lnTo>
                <a:lnTo>
                  <a:pt x="395" y="2190"/>
                </a:lnTo>
                <a:lnTo>
                  <a:pt x="338" y="2162"/>
                </a:lnTo>
                <a:lnTo>
                  <a:pt x="284" y="2129"/>
                </a:lnTo>
                <a:lnTo>
                  <a:pt x="234" y="2093"/>
                </a:lnTo>
                <a:lnTo>
                  <a:pt x="188" y="2052"/>
                </a:lnTo>
                <a:lnTo>
                  <a:pt x="146" y="2008"/>
                </a:lnTo>
                <a:lnTo>
                  <a:pt x="110" y="1961"/>
                </a:lnTo>
                <a:lnTo>
                  <a:pt x="78" y="1910"/>
                </a:lnTo>
                <a:lnTo>
                  <a:pt x="50" y="1858"/>
                </a:lnTo>
                <a:lnTo>
                  <a:pt x="29" y="1803"/>
                </a:lnTo>
                <a:lnTo>
                  <a:pt x="13" y="1744"/>
                </a:lnTo>
                <a:lnTo>
                  <a:pt x="3" y="1685"/>
                </a:lnTo>
                <a:lnTo>
                  <a:pt x="0" y="1624"/>
                </a:lnTo>
                <a:lnTo>
                  <a:pt x="3" y="1565"/>
                </a:lnTo>
                <a:lnTo>
                  <a:pt x="13" y="1506"/>
                </a:lnTo>
                <a:lnTo>
                  <a:pt x="27" y="1451"/>
                </a:lnTo>
                <a:lnTo>
                  <a:pt x="48" y="1397"/>
                </a:lnTo>
                <a:lnTo>
                  <a:pt x="73" y="1344"/>
                </a:lnTo>
                <a:lnTo>
                  <a:pt x="104" y="1296"/>
                </a:lnTo>
                <a:lnTo>
                  <a:pt x="139" y="1248"/>
                </a:lnTo>
                <a:lnTo>
                  <a:pt x="179" y="1205"/>
                </a:lnTo>
                <a:lnTo>
                  <a:pt x="223" y="1165"/>
                </a:lnTo>
                <a:lnTo>
                  <a:pt x="271" y="1129"/>
                </a:lnTo>
                <a:lnTo>
                  <a:pt x="321" y="1095"/>
                </a:lnTo>
                <a:lnTo>
                  <a:pt x="376" y="1066"/>
                </a:lnTo>
                <a:lnTo>
                  <a:pt x="367" y="1029"/>
                </a:lnTo>
                <a:lnTo>
                  <a:pt x="361" y="989"/>
                </a:lnTo>
                <a:lnTo>
                  <a:pt x="360" y="950"/>
                </a:lnTo>
                <a:lnTo>
                  <a:pt x="362" y="897"/>
                </a:lnTo>
                <a:lnTo>
                  <a:pt x="372" y="846"/>
                </a:lnTo>
                <a:lnTo>
                  <a:pt x="387" y="797"/>
                </a:lnTo>
                <a:lnTo>
                  <a:pt x="408" y="750"/>
                </a:lnTo>
                <a:lnTo>
                  <a:pt x="434" y="705"/>
                </a:lnTo>
                <a:lnTo>
                  <a:pt x="465" y="663"/>
                </a:lnTo>
                <a:lnTo>
                  <a:pt x="500" y="625"/>
                </a:lnTo>
                <a:lnTo>
                  <a:pt x="540" y="589"/>
                </a:lnTo>
                <a:lnTo>
                  <a:pt x="583" y="558"/>
                </a:lnTo>
                <a:lnTo>
                  <a:pt x="631" y="531"/>
                </a:lnTo>
                <a:lnTo>
                  <a:pt x="682" y="508"/>
                </a:lnTo>
                <a:lnTo>
                  <a:pt x="734" y="490"/>
                </a:lnTo>
                <a:lnTo>
                  <a:pt x="790" y="476"/>
                </a:lnTo>
                <a:lnTo>
                  <a:pt x="848" y="468"/>
                </a:lnTo>
                <a:lnTo>
                  <a:pt x="909" y="465"/>
                </a:lnTo>
                <a:lnTo>
                  <a:pt x="967" y="468"/>
                </a:lnTo>
                <a:lnTo>
                  <a:pt x="1023" y="476"/>
                </a:lnTo>
                <a:lnTo>
                  <a:pt x="1078" y="489"/>
                </a:lnTo>
                <a:lnTo>
                  <a:pt x="1130" y="506"/>
                </a:lnTo>
                <a:lnTo>
                  <a:pt x="1179" y="528"/>
                </a:lnTo>
                <a:lnTo>
                  <a:pt x="1226" y="554"/>
                </a:lnTo>
                <a:lnTo>
                  <a:pt x="1263" y="491"/>
                </a:lnTo>
                <a:lnTo>
                  <a:pt x="1304" y="429"/>
                </a:lnTo>
                <a:lnTo>
                  <a:pt x="1351" y="372"/>
                </a:lnTo>
                <a:lnTo>
                  <a:pt x="1402" y="316"/>
                </a:lnTo>
                <a:lnTo>
                  <a:pt x="1458" y="266"/>
                </a:lnTo>
                <a:lnTo>
                  <a:pt x="1519" y="219"/>
                </a:lnTo>
                <a:lnTo>
                  <a:pt x="1583" y="175"/>
                </a:lnTo>
                <a:lnTo>
                  <a:pt x="1650" y="136"/>
                </a:lnTo>
                <a:lnTo>
                  <a:pt x="1721" y="102"/>
                </a:lnTo>
                <a:lnTo>
                  <a:pt x="1795" y="72"/>
                </a:lnTo>
                <a:lnTo>
                  <a:pt x="1871" y="46"/>
                </a:lnTo>
                <a:lnTo>
                  <a:pt x="1951" y="26"/>
                </a:lnTo>
                <a:lnTo>
                  <a:pt x="2034" y="12"/>
                </a:lnTo>
                <a:lnTo>
                  <a:pt x="2117" y="3"/>
                </a:lnTo>
                <a:lnTo>
                  <a:pt x="22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65" name="Group 43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/>
          <p:nvPr/>
        </p:nvGrpSpPr>
        <p:grpSpPr>
          <a:xfrm>
            <a:off x="644538" y="914913"/>
            <a:ext cx="472426" cy="542417"/>
            <a:chOff x="4024313" y="469901"/>
            <a:chExt cx="300037" cy="344488"/>
          </a:xfrm>
          <a:solidFill>
            <a:schemeClr val="bg1"/>
          </a:solidFill>
        </p:grpSpPr>
        <p:sp>
          <p:nvSpPr>
            <p:cNvPr id="66" name="Freeform 14"/>
            <p:cNvSpPr/>
            <p:nvPr/>
          </p:nvSpPr>
          <p:spPr bwMode="auto">
            <a:xfrm>
              <a:off x="4024313" y="676276"/>
              <a:ext cx="300037" cy="138113"/>
            </a:xfrm>
            <a:custGeom>
              <a:avLst/>
              <a:gdLst>
                <a:gd name="T0" fmla="*/ 1306 w 3024"/>
                <a:gd name="T1" fmla="*/ 1026 h 1403"/>
                <a:gd name="T2" fmla="*/ 1379 w 3024"/>
                <a:gd name="T3" fmla="*/ 579 h 1403"/>
                <a:gd name="T4" fmla="*/ 1328 w 3024"/>
                <a:gd name="T5" fmla="*/ 475 h 1403"/>
                <a:gd name="T6" fmla="*/ 1311 w 3024"/>
                <a:gd name="T7" fmla="*/ 393 h 1403"/>
                <a:gd name="T8" fmla="*/ 1320 w 3024"/>
                <a:gd name="T9" fmla="*/ 332 h 1403"/>
                <a:gd name="T10" fmla="*/ 1348 w 3024"/>
                <a:gd name="T11" fmla="*/ 290 h 1403"/>
                <a:gd name="T12" fmla="*/ 1387 w 3024"/>
                <a:gd name="T13" fmla="*/ 261 h 1403"/>
                <a:gd name="T14" fmla="*/ 1431 w 3024"/>
                <a:gd name="T15" fmla="*/ 244 h 1403"/>
                <a:gd name="T16" fmla="*/ 1472 w 3024"/>
                <a:gd name="T17" fmla="*/ 237 h 1403"/>
                <a:gd name="T18" fmla="*/ 1504 w 3024"/>
                <a:gd name="T19" fmla="*/ 234 h 1403"/>
                <a:gd name="T20" fmla="*/ 1521 w 3024"/>
                <a:gd name="T21" fmla="*/ 234 h 1403"/>
                <a:gd name="T22" fmla="*/ 1553 w 3024"/>
                <a:gd name="T23" fmla="*/ 237 h 1403"/>
                <a:gd name="T24" fmla="*/ 1594 w 3024"/>
                <a:gd name="T25" fmla="*/ 244 h 1403"/>
                <a:gd name="T26" fmla="*/ 1638 w 3024"/>
                <a:gd name="T27" fmla="*/ 261 h 1403"/>
                <a:gd name="T28" fmla="*/ 1677 w 3024"/>
                <a:gd name="T29" fmla="*/ 290 h 1403"/>
                <a:gd name="T30" fmla="*/ 1705 w 3024"/>
                <a:gd name="T31" fmla="*/ 332 h 1403"/>
                <a:gd name="T32" fmla="*/ 1714 w 3024"/>
                <a:gd name="T33" fmla="*/ 393 h 1403"/>
                <a:gd name="T34" fmla="*/ 1697 w 3024"/>
                <a:gd name="T35" fmla="*/ 475 h 1403"/>
                <a:gd name="T36" fmla="*/ 1646 w 3024"/>
                <a:gd name="T37" fmla="*/ 579 h 1403"/>
                <a:gd name="T38" fmla="*/ 1718 w 3024"/>
                <a:gd name="T39" fmla="*/ 1026 h 1403"/>
                <a:gd name="T40" fmla="*/ 2045 w 3024"/>
                <a:gd name="T41" fmla="*/ 2 h 1403"/>
                <a:gd name="T42" fmla="*/ 2077 w 3024"/>
                <a:gd name="T43" fmla="*/ 23 h 1403"/>
                <a:gd name="T44" fmla="*/ 2149 w 3024"/>
                <a:gd name="T45" fmla="*/ 64 h 1403"/>
                <a:gd name="T46" fmla="*/ 2257 w 3024"/>
                <a:gd name="T47" fmla="*/ 121 h 1403"/>
                <a:gd name="T48" fmla="*/ 2398 w 3024"/>
                <a:gd name="T49" fmla="*/ 189 h 1403"/>
                <a:gd name="T50" fmla="*/ 2570 w 3024"/>
                <a:gd name="T51" fmla="*/ 262 h 1403"/>
                <a:gd name="T52" fmla="*/ 2734 w 3024"/>
                <a:gd name="T53" fmla="*/ 333 h 1403"/>
                <a:gd name="T54" fmla="*/ 2850 w 3024"/>
                <a:gd name="T55" fmla="*/ 419 h 1403"/>
                <a:gd name="T56" fmla="*/ 2929 w 3024"/>
                <a:gd name="T57" fmla="*/ 528 h 1403"/>
                <a:gd name="T58" fmla="*/ 2979 w 3024"/>
                <a:gd name="T59" fmla="*/ 664 h 1403"/>
                <a:gd name="T60" fmla="*/ 3006 w 3024"/>
                <a:gd name="T61" fmla="*/ 826 h 1403"/>
                <a:gd name="T62" fmla="*/ 3018 w 3024"/>
                <a:gd name="T63" fmla="*/ 1017 h 1403"/>
                <a:gd name="T64" fmla="*/ 3022 w 3024"/>
                <a:gd name="T65" fmla="*/ 1238 h 1403"/>
                <a:gd name="T66" fmla="*/ 0 w 3024"/>
                <a:gd name="T67" fmla="*/ 1403 h 1403"/>
                <a:gd name="T68" fmla="*/ 3 w 3024"/>
                <a:gd name="T69" fmla="*/ 1150 h 1403"/>
                <a:gd name="T70" fmla="*/ 9 w 3024"/>
                <a:gd name="T71" fmla="*/ 931 h 1403"/>
                <a:gd name="T72" fmla="*/ 28 w 3024"/>
                <a:gd name="T73" fmla="*/ 745 h 1403"/>
                <a:gd name="T74" fmla="*/ 68 w 3024"/>
                <a:gd name="T75" fmla="*/ 590 h 1403"/>
                <a:gd name="T76" fmla="*/ 136 w 3024"/>
                <a:gd name="T77" fmla="*/ 463 h 1403"/>
                <a:gd name="T78" fmla="*/ 241 w 3024"/>
                <a:gd name="T79" fmla="*/ 362 h 1403"/>
                <a:gd name="T80" fmla="*/ 390 w 3024"/>
                <a:gd name="T81" fmla="*/ 287 h 1403"/>
                <a:gd name="T82" fmla="*/ 572 w 3024"/>
                <a:gd name="T83" fmla="*/ 212 h 1403"/>
                <a:gd name="T84" fmla="*/ 723 w 3024"/>
                <a:gd name="T85" fmla="*/ 143 h 1403"/>
                <a:gd name="T86" fmla="*/ 842 w 3024"/>
                <a:gd name="T87" fmla="*/ 81 h 1403"/>
                <a:gd name="T88" fmla="*/ 926 w 3024"/>
                <a:gd name="T89" fmla="*/ 35 h 1403"/>
                <a:gd name="T90" fmla="*/ 973 w 3024"/>
                <a:gd name="T91" fmla="*/ 6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4" h="1403">
                  <a:moveTo>
                    <a:pt x="981" y="0"/>
                  </a:moveTo>
                  <a:lnTo>
                    <a:pt x="1266" y="904"/>
                  </a:lnTo>
                  <a:lnTo>
                    <a:pt x="1306" y="1026"/>
                  </a:lnTo>
                  <a:lnTo>
                    <a:pt x="1434" y="664"/>
                  </a:lnTo>
                  <a:lnTo>
                    <a:pt x="1404" y="620"/>
                  </a:lnTo>
                  <a:lnTo>
                    <a:pt x="1379" y="579"/>
                  </a:lnTo>
                  <a:lnTo>
                    <a:pt x="1358" y="541"/>
                  </a:lnTo>
                  <a:lnTo>
                    <a:pt x="1341" y="506"/>
                  </a:lnTo>
                  <a:lnTo>
                    <a:pt x="1328" y="475"/>
                  </a:lnTo>
                  <a:lnTo>
                    <a:pt x="1320" y="445"/>
                  </a:lnTo>
                  <a:lnTo>
                    <a:pt x="1313" y="417"/>
                  </a:lnTo>
                  <a:lnTo>
                    <a:pt x="1311" y="393"/>
                  </a:lnTo>
                  <a:lnTo>
                    <a:pt x="1311" y="370"/>
                  </a:lnTo>
                  <a:lnTo>
                    <a:pt x="1314" y="350"/>
                  </a:lnTo>
                  <a:lnTo>
                    <a:pt x="1320" y="332"/>
                  </a:lnTo>
                  <a:lnTo>
                    <a:pt x="1328" y="316"/>
                  </a:lnTo>
                  <a:lnTo>
                    <a:pt x="1336" y="302"/>
                  </a:lnTo>
                  <a:lnTo>
                    <a:pt x="1348" y="290"/>
                  </a:lnTo>
                  <a:lnTo>
                    <a:pt x="1360" y="279"/>
                  </a:lnTo>
                  <a:lnTo>
                    <a:pt x="1373" y="269"/>
                  </a:lnTo>
                  <a:lnTo>
                    <a:pt x="1387" y="261"/>
                  </a:lnTo>
                  <a:lnTo>
                    <a:pt x="1402" y="255"/>
                  </a:lnTo>
                  <a:lnTo>
                    <a:pt x="1417" y="249"/>
                  </a:lnTo>
                  <a:lnTo>
                    <a:pt x="1431" y="244"/>
                  </a:lnTo>
                  <a:lnTo>
                    <a:pt x="1445" y="241"/>
                  </a:lnTo>
                  <a:lnTo>
                    <a:pt x="1460" y="239"/>
                  </a:lnTo>
                  <a:lnTo>
                    <a:pt x="1472" y="237"/>
                  </a:lnTo>
                  <a:lnTo>
                    <a:pt x="1484" y="236"/>
                  </a:lnTo>
                  <a:lnTo>
                    <a:pt x="1495" y="235"/>
                  </a:lnTo>
                  <a:lnTo>
                    <a:pt x="1504" y="234"/>
                  </a:lnTo>
                  <a:lnTo>
                    <a:pt x="1511" y="234"/>
                  </a:lnTo>
                  <a:lnTo>
                    <a:pt x="1514" y="234"/>
                  </a:lnTo>
                  <a:lnTo>
                    <a:pt x="1521" y="234"/>
                  </a:lnTo>
                  <a:lnTo>
                    <a:pt x="1530" y="235"/>
                  </a:lnTo>
                  <a:lnTo>
                    <a:pt x="1541" y="236"/>
                  </a:lnTo>
                  <a:lnTo>
                    <a:pt x="1553" y="237"/>
                  </a:lnTo>
                  <a:lnTo>
                    <a:pt x="1565" y="239"/>
                  </a:lnTo>
                  <a:lnTo>
                    <a:pt x="1580" y="241"/>
                  </a:lnTo>
                  <a:lnTo>
                    <a:pt x="1594" y="244"/>
                  </a:lnTo>
                  <a:lnTo>
                    <a:pt x="1608" y="249"/>
                  </a:lnTo>
                  <a:lnTo>
                    <a:pt x="1623" y="255"/>
                  </a:lnTo>
                  <a:lnTo>
                    <a:pt x="1638" y="261"/>
                  </a:lnTo>
                  <a:lnTo>
                    <a:pt x="1652" y="269"/>
                  </a:lnTo>
                  <a:lnTo>
                    <a:pt x="1665" y="279"/>
                  </a:lnTo>
                  <a:lnTo>
                    <a:pt x="1677" y="290"/>
                  </a:lnTo>
                  <a:lnTo>
                    <a:pt x="1688" y="302"/>
                  </a:lnTo>
                  <a:lnTo>
                    <a:pt x="1697" y="316"/>
                  </a:lnTo>
                  <a:lnTo>
                    <a:pt x="1705" y="332"/>
                  </a:lnTo>
                  <a:lnTo>
                    <a:pt x="1711" y="350"/>
                  </a:lnTo>
                  <a:lnTo>
                    <a:pt x="1714" y="370"/>
                  </a:lnTo>
                  <a:lnTo>
                    <a:pt x="1714" y="393"/>
                  </a:lnTo>
                  <a:lnTo>
                    <a:pt x="1712" y="417"/>
                  </a:lnTo>
                  <a:lnTo>
                    <a:pt x="1705" y="445"/>
                  </a:lnTo>
                  <a:lnTo>
                    <a:pt x="1697" y="475"/>
                  </a:lnTo>
                  <a:lnTo>
                    <a:pt x="1684" y="506"/>
                  </a:lnTo>
                  <a:lnTo>
                    <a:pt x="1667" y="541"/>
                  </a:lnTo>
                  <a:lnTo>
                    <a:pt x="1646" y="579"/>
                  </a:lnTo>
                  <a:lnTo>
                    <a:pt x="1621" y="620"/>
                  </a:lnTo>
                  <a:lnTo>
                    <a:pt x="1590" y="664"/>
                  </a:lnTo>
                  <a:lnTo>
                    <a:pt x="1718" y="1026"/>
                  </a:lnTo>
                  <a:lnTo>
                    <a:pt x="1757" y="904"/>
                  </a:lnTo>
                  <a:lnTo>
                    <a:pt x="2042" y="0"/>
                  </a:lnTo>
                  <a:lnTo>
                    <a:pt x="2045" y="2"/>
                  </a:lnTo>
                  <a:lnTo>
                    <a:pt x="2051" y="6"/>
                  </a:lnTo>
                  <a:lnTo>
                    <a:pt x="2063" y="14"/>
                  </a:lnTo>
                  <a:lnTo>
                    <a:pt x="2077" y="23"/>
                  </a:lnTo>
                  <a:lnTo>
                    <a:pt x="2097" y="35"/>
                  </a:lnTo>
                  <a:lnTo>
                    <a:pt x="2122" y="49"/>
                  </a:lnTo>
                  <a:lnTo>
                    <a:pt x="2149" y="64"/>
                  </a:lnTo>
                  <a:lnTo>
                    <a:pt x="2182" y="81"/>
                  </a:lnTo>
                  <a:lnTo>
                    <a:pt x="2218" y="100"/>
                  </a:lnTo>
                  <a:lnTo>
                    <a:pt x="2257" y="121"/>
                  </a:lnTo>
                  <a:lnTo>
                    <a:pt x="2300" y="143"/>
                  </a:lnTo>
                  <a:lnTo>
                    <a:pt x="2347" y="166"/>
                  </a:lnTo>
                  <a:lnTo>
                    <a:pt x="2398" y="189"/>
                  </a:lnTo>
                  <a:lnTo>
                    <a:pt x="2452" y="213"/>
                  </a:lnTo>
                  <a:lnTo>
                    <a:pt x="2509" y="238"/>
                  </a:lnTo>
                  <a:lnTo>
                    <a:pt x="2570" y="262"/>
                  </a:lnTo>
                  <a:lnTo>
                    <a:pt x="2633" y="287"/>
                  </a:lnTo>
                  <a:lnTo>
                    <a:pt x="2687" y="309"/>
                  </a:lnTo>
                  <a:lnTo>
                    <a:pt x="2734" y="333"/>
                  </a:lnTo>
                  <a:lnTo>
                    <a:pt x="2777" y="359"/>
                  </a:lnTo>
                  <a:lnTo>
                    <a:pt x="2815" y="388"/>
                  </a:lnTo>
                  <a:lnTo>
                    <a:pt x="2850" y="419"/>
                  </a:lnTo>
                  <a:lnTo>
                    <a:pt x="2880" y="452"/>
                  </a:lnTo>
                  <a:lnTo>
                    <a:pt x="2906" y="489"/>
                  </a:lnTo>
                  <a:lnTo>
                    <a:pt x="2929" y="528"/>
                  </a:lnTo>
                  <a:lnTo>
                    <a:pt x="2948" y="571"/>
                  </a:lnTo>
                  <a:lnTo>
                    <a:pt x="2965" y="616"/>
                  </a:lnTo>
                  <a:lnTo>
                    <a:pt x="2979" y="664"/>
                  </a:lnTo>
                  <a:lnTo>
                    <a:pt x="2989" y="716"/>
                  </a:lnTo>
                  <a:lnTo>
                    <a:pt x="2999" y="769"/>
                  </a:lnTo>
                  <a:lnTo>
                    <a:pt x="3006" y="826"/>
                  </a:lnTo>
                  <a:lnTo>
                    <a:pt x="3011" y="887"/>
                  </a:lnTo>
                  <a:lnTo>
                    <a:pt x="3016" y="950"/>
                  </a:lnTo>
                  <a:lnTo>
                    <a:pt x="3018" y="1017"/>
                  </a:lnTo>
                  <a:lnTo>
                    <a:pt x="3020" y="1087"/>
                  </a:lnTo>
                  <a:lnTo>
                    <a:pt x="3021" y="1160"/>
                  </a:lnTo>
                  <a:lnTo>
                    <a:pt x="3022" y="1238"/>
                  </a:lnTo>
                  <a:lnTo>
                    <a:pt x="3023" y="1318"/>
                  </a:lnTo>
                  <a:lnTo>
                    <a:pt x="3024" y="1403"/>
                  </a:lnTo>
                  <a:lnTo>
                    <a:pt x="0" y="1403"/>
                  </a:lnTo>
                  <a:lnTo>
                    <a:pt x="1" y="1314"/>
                  </a:lnTo>
                  <a:lnTo>
                    <a:pt x="2" y="1230"/>
                  </a:lnTo>
                  <a:lnTo>
                    <a:pt x="3" y="1150"/>
                  </a:lnTo>
                  <a:lnTo>
                    <a:pt x="4" y="1073"/>
                  </a:lnTo>
                  <a:lnTo>
                    <a:pt x="6" y="1001"/>
                  </a:lnTo>
                  <a:lnTo>
                    <a:pt x="9" y="931"/>
                  </a:lnTo>
                  <a:lnTo>
                    <a:pt x="15" y="866"/>
                  </a:lnTo>
                  <a:lnTo>
                    <a:pt x="21" y="804"/>
                  </a:lnTo>
                  <a:lnTo>
                    <a:pt x="28" y="745"/>
                  </a:lnTo>
                  <a:lnTo>
                    <a:pt x="39" y="690"/>
                  </a:lnTo>
                  <a:lnTo>
                    <a:pt x="53" y="638"/>
                  </a:lnTo>
                  <a:lnTo>
                    <a:pt x="68" y="590"/>
                  </a:lnTo>
                  <a:lnTo>
                    <a:pt x="87" y="544"/>
                  </a:lnTo>
                  <a:lnTo>
                    <a:pt x="110" y="502"/>
                  </a:lnTo>
                  <a:lnTo>
                    <a:pt x="136" y="463"/>
                  </a:lnTo>
                  <a:lnTo>
                    <a:pt x="166" y="427"/>
                  </a:lnTo>
                  <a:lnTo>
                    <a:pt x="201" y="393"/>
                  </a:lnTo>
                  <a:lnTo>
                    <a:pt x="241" y="362"/>
                  </a:lnTo>
                  <a:lnTo>
                    <a:pt x="286" y="335"/>
                  </a:lnTo>
                  <a:lnTo>
                    <a:pt x="335" y="310"/>
                  </a:lnTo>
                  <a:lnTo>
                    <a:pt x="390" y="287"/>
                  </a:lnTo>
                  <a:lnTo>
                    <a:pt x="454" y="262"/>
                  </a:lnTo>
                  <a:lnTo>
                    <a:pt x="514" y="238"/>
                  </a:lnTo>
                  <a:lnTo>
                    <a:pt x="572" y="212"/>
                  </a:lnTo>
                  <a:lnTo>
                    <a:pt x="626" y="188"/>
                  </a:lnTo>
                  <a:lnTo>
                    <a:pt x="677" y="165"/>
                  </a:lnTo>
                  <a:lnTo>
                    <a:pt x="723" y="143"/>
                  </a:lnTo>
                  <a:lnTo>
                    <a:pt x="766" y="120"/>
                  </a:lnTo>
                  <a:lnTo>
                    <a:pt x="806" y="100"/>
                  </a:lnTo>
                  <a:lnTo>
                    <a:pt x="842" y="81"/>
                  </a:lnTo>
                  <a:lnTo>
                    <a:pt x="874" y="63"/>
                  </a:lnTo>
                  <a:lnTo>
                    <a:pt x="902" y="49"/>
                  </a:lnTo>
                  <a:lnTo>
                    <a:pt x="926" y="35"/>
                  </a:lnTo>
                  <a:lnTo>
                    <a:pt x="945" y="22"/>
                  </a:lnTo>
                  <a:lnTo>
                    <a:pt x="961" y="14"/>
                  </a:lnTo>
                  <a:lnTo>
                    <a:pt x="973" y="6"/>
                  </a:lnTo>
                  <a:lnTo>
                    <a:pt x="979" y="2"/>
                  </a:lnTo>
                  <a:lnTo>
                    <a:pt x="9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Freeform 15"/>
            <p:cNvSpPr>
              <a:spLocks noEditPoints="1"/>
            </p:cNvSpPr>
            <p:nvPr/>
          </p:nvSpPr>
          <p:spPr bwMode="auto">
            <a:xfrm>
              <a:off x="4076700" y="469901"/>
              <a:ext cx="192087" cy="192088"/>
            </a:xfrm>
            <a:custGeom>
              <a:avLst/>
              <a:gdLst>
                <a:gd name="T0" fmla="*/ 1314 w 1932"/>
                <a:gd name="T1" fmla="*/ 865 h 1938"/>
                <a:gd name="T2" fmla="*/ 1261 w 1932"/>
                <a:gd name="T3" fmla="*/ 943 h 1938"/>
                <a:gd name="T4" fmla="*/ 1280 w 1932"/>
                <a:gd name="T5" fmla="*/ 1039 h 1938"/>
                <a:gd name="T6" fmla="*/ 1359 w 1932"/>
                <a:gd name="T7" fmla="*/ 1092 h 1938"/>
                <a:gd name="T8" fmla="*/ 1454 w 1932"/>
                <a:gd name="T9" fmla="*/ 1073 h 1938"/>
                <a:gd name="T10" fmla="*/ 1507 w 1932"/>
                <a:gd name="T11" fmla="*/ 994 h 1938"/>
                <a:gd name="T12" fmla="*/ 1488 w 1932"/>
                <a:gd name="T13" fmla="*/ 899 h 1938"/>
                <a:gd name="T14" fmla="*/ 1410 w 1932"/>
                <a:gd name="T15" fmla="*/ 846 h 1938"/>
                <a:gd name="T16" fmla="*/ 919 w 1932"/>
                <a:gd name="T17" fmla="*/ 853 h 1938"/>
                <a:gd name="T18" fmla="*/ 852 w 1932"/>
                <a:gd name="T19" fmla="*/ 920 h 1938"/>
                <a:gd name="T20" fmla="*/ 852 w 1932"/>
                <a:gd name="T21" fmla="*/ 1017 h 1938"/>
                <a:gd name="T22" fmla="*/ 919 w 1932"/>
                <a:gd name="T23" fmla="*/ 1085 h 1938"/>
                <a:gd name="T24" fmla="*/ 1016 w 1932"/>
                <a:gd name="T25" fmla="*/ 1085 h 1938"/>
                <a:gd name="T26" fmla="*/ 1083 w 1932"/>
                <a:gd name="T27" fmla="*/ 1017 h 1938"/>
                <a:gd name="T28" fmla="*/ 1083 w 1932"/>
                <a:gd name="T29" fmla="*/ 920 h 1938"/>
                <a:gd name="T30" fmla="*/ 1016 w 1932"/>
                <a:gd name="T31" fmla="*/ 853 h 1938"/>
                <a:gd name="T32" fmla="*/ 526 w 1932"/>
                <a:gd name="T33" fmla="*/ 846 h 1938"/>
                <a:gd name="T34" fmla="*/ 447 w 1932"/>
                <a:gd name="T35" fmla="*/ 899 h 1938"/>
                <a:gd name="T36" fmla="*/ 428 w 1932"/>
                <a:gd name="T37" fmla="*/ 994 h 1938"/>
                <a:gd name="T38" fmla="*/ 482 w 1932"/>
                <a:gd name="T39" fmla="*/ 1073 h 1938"/>
                <a:gd name="T40" fmla="*/ 577 w 1932"/>
                <a:gd name="T41" fmla="*/ 1092 h 1938"/>
                <a:gd name="T42" fmla="*/ 655 w 1932"/>
                <a:gd name="T43" fmla="*/ 1039 h 1938"/>
                <a:gd name="T44" fmla="*/ 674 w 1932"/>
                <a:gd name="T45" fmla="*/ 943 h 1938"/>
                <a:gd name="T46" fmla="*/ 621 w 1932"/>
                <a:gd name="T47" fmla="*/ 865 h 1938"/>
                <a:gd name="T48" fmla="*/ 932 w 1932"/>
                <a:gd name="T49" fmla="*/ 0 h 1938"/>
                <a:gd name="T50" fmla="*/ 1212 w 1932"/>
                <a:gd name="T51" fmla="*/ 31 h 1938"/>
                <a:gd name="T52" fmla="*/ 1476 w 1932"/>
                <a:gd name="T53" fmla="*/ 144 h 1938"/>
                <a:gd name="T54" fmla="*/ 1702 w 1932"/>
                <a:gd name="T55" fmla="*/ 338 h 1938"/>
                <a:gd name="T56" fmla="*/ 1855 w 1932"/>
                <a:gd name="T57" fmla="*/ 587 h 1938"/>
                <a:gd name="T58" fmla="*/ 1927 w 1932"/>
                <a:gd name="T59" fmla="*/ 863 h 1938"/>
                <a:gd name="T60" fmla="*/ 1918 w 1932"/>
                <a:gd name="T61" fmla="*/ 1145 h 1938"/>
                <a:gd name="T62" fmla="*/ 1825 w 1932"/>
                <a:gd name="T63" fmla="*/ 1416 h 1938"/>
                <a:gd name="T64" fmla="*/ 1650 w 1932"/>
                <a:gd name="T65" fmla="*/ 1653 h 1938"/>
                <a:gd name="T66" fmla="*/ 1417 w 1932"/>
                <a:gd name="T67" fmla="*/ 1827 h 1938"/>
                <a:gd name="T68" fmla="*/ 1152 w 1932"/>
                <a:gd name="T69" fmla="*/ 1920 h 1938"/>
                <a:gd name="T70" fmla="*/ 875 w 1932"/>
                <a:gd name="T71" fmla="*/ 1933 h 1938"/>
                <a:gd name="T72" fmla="*/ 605 w 1932"/>
                <a:gd name="T73" fmla="*/ 1867 h 1938"/>
                <a:gd name="T74" fmla="*/ 426 w 1932"/>
                <a:gd name="T75" fmla="*/ 1836 h 1938"/>
                <a:gd name="T76" fmla="*/ 233 w 1932"/>
                <a:gd name="T77" fmla="*/ 1912 h 1938"/>
                <a:gd name="T78" fmla="*/ 65 w 1932"/>
                <a:gd name="T79" fmla="*/ 1915 h 1938"/>
                <a:gd name="T80" fmla="*/ 33 w 1932"/>
                <a:gd name="T81" fmla="*/ 1884 h 1938"/>
                <a:gd name="T82" fmla="*/ 54 w 1932"/>
                <a:gd name="T83" fmla="*/ 1845 h 1938"/>
                <a:gd name="T84" fmla="*/ 177 w 1932"/>
                <a:gd name="T85" fmla="*/ 1743 h 1938"/>
                <a:gd name="T86" fmla="*/ 253 w 1932"/>
                <a:gd name="T87" fmla="*/ 1618 h 1938"/>
                <a:gd name="T88" fmla="*/ 119 w 1932"/>
                <a:gd name="T89" fmla="*/ 1437 h 1938"/>
                <a:gd name="T90" fmla="*/ 22 w 1932"/>
                <a:gd name="T91" fmla="*/ 1178 h 1938"/>
                <a:gd name="T92" fmla="*/ 1 w 1932"/>
                <a:gd name="T93" fmla="*/ 907 h 1938"/>
                <a:gd name="T94" fmla="*/ 57 w 1932"/>
                <a:gd name="T95" fmla="*/ 639 h 1938"/>
                <a:gd name="T96" fmla="*/ 189 w 1932"/>
                <a:gd name="T97" fmla="*/ 392 h 1938"/>
                <a:gd name="T98" fmla="*/ 397 w 1932"/>
                <a:gd name="T99" fmla="*/ 185 h 1938"/>
                <a:gd name="T100" fmla="*/ 654 w 1932"/>
                <a:gd name="T101" fmla="*/ 51 h 1938"/>
                <a:gd name="T102" fmla="*/ 932 w 1932"/>
                <a:gd name="T103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32" h="1938">
                  <a:moveTo>
                    <a:pt x="1384" y="843"/>
                  </a:moveTo>
                  <a:lnTo>
                    <a:pt x="1359" y="846"/>
                  </a:lnTo>
                  <a:lnTo>
                    <a:pt x="1336" y="853"/>
                  </a:lnTo>
                  <a:lnTo>
                    <a:pt x="1314" y="865"/>
                  </a:lnTo>
                  <a:lnTo>
                    <a:pt x="1296" y="880"/>
                  </a:lnTo>
                  <a:lnTo>
                    <a:pt x="1280" y="899"/>
                  </a:lnTo>
                  <a:lnTo>
                    <a:pt x="1268" y="920"/>
                  </a:lnTo>
                  <a:lnTo>
                    <a:pt x="1261" y="943"/>
                  </a:lnTo>
                  <a:lnTo>
                    <a:pt x="1259" y="968"/>
                  </a:lnTo>
                  <a:lnTo>
                    <a:pt x="1261" y="994"/>
                  </a:lnTo>
                  <a:lnTo>
                    <a:pt x="1268" y="1017"/>
                  </a:lnTo>
                  <a:lnTo>
                    <a:pt x="1280" y="1039"/>
                  </a:lnTo>
                  <a:lnTo>
                    <a:pt x="1296" y="1057"/>
                  </a:lnTo>
                  <a:lnTo>
                    <a:pt x="1314" y="1073"/>
                  </a:lnTo>
                  <a:lnTo>
                    <a:pt x="1336" y="1085"/>
                  </a:lnTo>
                  <a:lnTo>
                    <a:pt x="1359" y="1092"/>
                  </a:lnTo>
                  <a:lnTo>
                    <a:pt x="1384" y="1094"/>
                  </a:lnTo>
                  <a:lnTo>
                    <a:pt x="1410" y="1092"/>
                  </a:lnTo>
                  <a:lnTo>
                    <a:pt x="1433" y="1085"/>
                  </a:lnTo>
                  <a:lnTo>
                    <a:pt x="1454" y="1073"/>
                  </a:lnTo>
                  <a:lnTo>
                    <a:pt x="1473" y="1057"/>
                  </a:lnTo>
                  <a:lnTo>
                    <a:pt x="1488" y="1039"/>
                  </a:lnTo>
                  <a:lnTo>
                    <a:pt x="1499" y="1017"/>
                  </a:lnTo>
                  <a:lnTo>
                    <a:pt x="1507" y="994"/>
                  </a:lnTo>
                  <a:lnTo>
                    <a:pt x="1510" y="968"/>
                  </a:lnTo>
                  <a:lnTo>
                    <a:pt x="1507" y="943"/>
                  </a:lnTo>
                  <a:lnTo>
                    <a:pt x="1499" y="920"/>
                  </a:lnTo>
                  <a:lnTo>
                    <a:pt x="1488" y="899"/>
                  </a:lnTo>
                  <a:lnTo>
                    <a:pt x="1473" y="880"/>
                  </a:lnTo>
                  <a:lnTo>
                    <a:pt x="1454" y="865"/>
                  </a:lnTo>
                  <a:lnTo>
                    <a:pt x="1433" y="853"/>
                  </a:lnTo>
                  <a:lnTo>
                    <a:pt x="1410" y="846"/>
                  </a:lnTo>
                  <a:lnTo>
                    <a:pt x="1384" y="843"/>
                  </a:lnTo>
                  <a:close/>
                  <a:moveTo>
                    <a:pt x="968" y="843"/>
                  </a:moveTo>
                  <a:lnTo>
                    <a:pt x="943" y="846"/>
                  </a:lnTo>
                  <a:lnTo>
                    <a:pt x="919" y="853"/>
                  </a:lnTo>
                  <a:lnTo>
                    <a:pt x="897" y="865"/>
                  </a:lnTo>
                  <a:lnTo>
                    <a:pt x="879" y="880"/>
                  </a:lnTo>
                  <a:lnTo>
                    <a:pt x="864" y="899"/>
                  </a:lnTo>
                  <a:lnTo>
                    <a:pt x="852" y="920"/>
                  </a:lnTo>
                  <a:lnTo>
                    <a:pt x="845" y="943"/>
                  </a:lnTo>
                  <a:lnTo>
                    <a:pt x="843" y="968"/>
                  </a:lnTo>
                  <a:lnTo>
                    <a:pt x="845" y="994"/>
                  </a:lnTo>
                  <a:lnTo>
                    <a:pt x="852" y="1017"/>
                  </a:lnTo>
                  <a:lnTo>
                    <a:pt x="864" y="1039"/>
                  </a:lnTo>
                  <a:lnTo>
                    <a:pt x="879" y="1057"/>
                  </a:lnTo>
                  <a:lnTo>
                    <a:pt x="897" y="1073"/>
                  </a:lnTo>
                  <a:lnTo>
                    <a:pt x="919" y="1085"/>
                  </a:lnTo>
                  <a:lnTo>
                    <a:pt x="943" y="1092"/>
                  </a:lnTo>
                  <a:lnTo>
                    <a:pt x="968" y="1094"/>
                  </a:lnTo>
                  <a:lnTo>
                    <a:pt x="993" y="1092"/>
                  </a:lnTo>
                  <a:lnTo>
                    <a:pt x="1016" y="1085"/>
                  </a:lnTo>
                  <a:lnTo>
                    <a:pt x="1037" y="1073"/>
                  </a:lnTo>
                  <a:lnTo>
                    <a:pt x="1056" y="1057"/>
                  </a:lnTo>
                  <a:lnTo>
                    <a:pt x="1071" y="1039"/>
                  </a:lnTo>
                  <a:lnTo>
                    <a:pt x="1083" y="1017"/>
                  </a:lnTo>
                  <a:lnTo>
                    <a:pt x="1090" y="994"/>
                  </a:lnTo>
                  <a:lnTo>
                    <a:pt x="1093" y="968"/>
                  </a:lnTo>
                  <a:lnTo>
                    <a:pt x="1090" y="943"/>
                  </a:lnTo>
                  <a:lnTo>
                    <a:pt x="1083" y="920"/>
                  </a:lnTo>
                  <a:lnTo>
                    <a:pt x="1071" y="899"/>
                  </a:lnTo>
                  <a:lnTo>
                    <a:pt x="1056" y="880"/>
                  </a:lnTo>
                  <a:lnTo>
                    <a:pt x="1037" y="865"/>
                  </a:lnTo>
                  <a:lnTo>
                    <a:pt x="1016" y="853"/>
                  </a:lnTo>
                  <a:lnTo>
                    <a:pt x="993" y="846"/>
                  </a:lnTo>
                  <a:lnTo>
                    <a:pt x="968" y="843"/>
                  </a:lnTo>
                  <a:close/>
                  <a:moveTo>
                    <a:pt x="552" y="843"/>
                  </a:moveTo>
                  <a:lnTo>
                    <a:pt x="526" y="846"/>
                  </a:lnTo>
                  <a:lnTo>
                    <a:pt x="503" y="853"/>
                  </a:lnTo>
                  <a:lnTo>
                    <a:pt x="482" y="865"/>
                  </a:lnTo>
                  <a:lnTo>
                    <a:pt x="463" y="880"/>
                  </a:lnTo>
                  <a:lnTo>
                    <a:pt x="447" y="899"/>
                  </a:lnTo>
                  <a:lnTo>
                    <a:pt x="436" y="920"/>
                  </a:lnTo>
                  <a:lnTo>
                    <a:pt x="428" y="943"/>
                  </a:lnTo>
                  <a:lnTo>
                    <a:pt x="426" y="968"/>
                  </a:lnTo>
                  <a:lnTo>
                    <a:pt x="428" y="994"/>
                  </a:lnTo>
                  <a:lnTo>
                    <a:pt x="436" y="1017"/>
                  </a:lnTo>
                  <a:lnTo>
                    <a:pt x="447" y="1039"/>
                  </a:lnTo>
                  <a:lnTo>
                    <a:pt x="463" y="1057"/>
                  </a:lnTo>
                  <a:lnTo>
                    <a:pt x="482" y="1073"/>
                  </a:lnTo>
                  <a:lnTo>
                    <a:pt x="503" y="1085"/>
                  </a:lnTo>
                  <a:lnTo>
                    <a:pt x="526" y="1092"/>
                  </a:lnTo>
                  <a:lnTo>
                    <a:pt x="552" y="1094"/>
                  </a:lnTo>
                  <a:lnTo>
                    <a:pt x="577" y="1092"/>
                  </a:lnTo>
                  <a:lnTo>
                    <a:pt x="600" y="1085"/>
                  </a:lnTo>
                  <a:lnTo>
                    <a:pt x="621" y="1073"/>
                  </a:lnTo>
                  <a:lnTo>
                    <a:pt x="640" y="1057"/>
                  </a:lnTo>
                  <a:lnTo>
                    <a:pt x="655" y="1039"/>
                  </a:lnTo>
                  <a:lnTo>
                    <a:pt x="666" y="1017"/>
                  </a:lnTo>
                  <a:lnTo>
                    <a:pt x="674" y="994"/>
                  </a:lnTo>
                  <a:lnTo>
                    <a:pt x="677" y="968"/>
                  </a:lnTo>
                  <a:lnTo>
                    <a:pt x="674" y="943"/>
                  </a:lnTo>
                  <a:lnTo>
                    <a:pt x="666" y="920"/>
                  </a:lnTo>
                  <a:lnTo>
                    <a:pt x="655" y="899"/>
                  </a:lnTo>
                  <a:lnTo>
                    <a:pt x="640" y="880"/>
                  </a:lnTo>
                  <a:lnTo>
                    <a:pt x="621" y="865"/>
                  </a:lnTo>
                  <a:lnTo>
                    <a:pt x="600" y="853"/>
                  </a:lnTo>
                  <a:lnTo>
                    <a:pt x="577" y="846"/>
                  </a:lnTo>
                  <a:lnTo>
                    <a:pt x="552" y="843"/>
                  </a:lnTo>
                  <a:close/>
                  <a:moveTo>
                    <a:pt x="932" y="0"/>
                  </a:moveTo>
                  <a:lnTo>
                    <a:pt x="1003" y="0"/>
                  </a:lnTo>
                  <a:lnTo>
                    <a:pt x="1073" y="6"/>
                  </a:lnTo>
                  <a:lnTo>
                    <a:pt x="1143" y="15"/>
                  </a:lnTo>
                  <a:lnTo>
                    <a:pt x="1212" y="31"/>
                  </a:lnTo>
                  <a:lnTo>
                    <a:pt x="1280" y="51"/>
                  </a:lnTo>
                  <a:lnTo>
                    <a:pt x="1347" y="77"/>
                  </a:lnTo>
                  <a:lnTo>
                    <a:pt x="1413" y="108"/>
                  </a:lnTo>
                  <a:lnTo>
                    <a:pt x="1476" y="144"/>
                  </a:lnTo>
                  <a:lnTo>
                    <a:pt x="1536" y="185"/>
                  </a:lnTo>
                  <a:lnTo>
                    <a:pt x="1595" y="232"/>
                  </a:lnTo>
                  <a:lnTo>
                    <a:pt x="1650" y="282"/>
                  </a:lnTo>
                  <a:lnTo>
                    <a:pt x="1702" y="338"/>
                  </a:lnTo>
                  <a:lnTo>
                    <a:pt x="1748" y="398"/>
                  </a:lnTo>
                  <a:lnTo>
                    <a:pt x="1789" y="458"/>
                  </a:lnTo>
                  <a:lnTo>
                    <a:pt x="1825" y="521"/>
                  </a:lnTo>
                  <a:lnTo>
                    <a:pt x="1855" y="587"/>
                  </a:lnTo>
                  <a:lnTo>
                    <a:pt x="1881" y="654"/>
                  </a:lnTo>
                  <a:lnTo>
                    <a:pt x="1902" y="723"/>
                  </a:lnTo>
                  <a:lnTo>
                    <a:pt x="1918" y="792"/>
                  </a:lnTo>
                  <a:lnTo>
                    <a:pt x="1927" y="863"/>
                  </a:lnTo>
                  <a:lnTo>
                    <a:pt x="1932" y="934"/>
                  </a:lnTo>
                  <a:lnTo>
                    <a:pt x="1932" y="1004"/>
                  </a:lnTo>
                  <a:lnTo>
                    <a:pt x="1927" y="1075"/>
                  </a:lnTo>
                  <a:lnTo>
                    <a:pt x="1918" y="1145"/>
                  </a:lnTo>
                  <a:lnTo>
                    <a:pt x="1902" y="1215"/>
                  </a:lnTo>
                  <a:lnTo>
                    <a:pt x="1881" y="1283"/>
                  </a:lnTo>
                  <a:lnTo>
                    <a:pt x="1855" y="1350"/>
                  </a:lnTo>
                  <a:lnTo>
                    <a:pt x="1825" y="1416"/>
                  </a:lnTo>
                  <a:lnTo>
                    <a:pt x="1789" y="1479"/>
                  </a:lnTo>
                  <a:lnTo>
                    <a:pt x="1748" y="1540"/>
                  </a:lnTo>
                  <a:lnTo>
                    <a:pt x="1702" y="1598"/>
                  </a:lnTo>
                  <a:lnTo>
                    <a:pt x="1650" y="1653"/>
                  </a:lnTo>
                  <a:lnTo>
                    <a:pt x="1596" y="1704"/>
                  </a:lnTo>
                  <a:lnTo>
                    <a:pt x="1538" y="1751"/>
                  </a:lnTo>
                  <a:lnTo>
                    <a:pt x="1479" y="1791"/>
                  </a:lnTo>
                  <a:lnTo>
                    <a:pt x="1417" y="1827"/>
                  </a:lnTo>
                  <a:lnTo>
                    <a:pt x="1353" y="1857"/>
                  </a:lnTo>
                  <a:lnTo>
                    <a:pt x="1287" y="1883"/>
                  </a:lnTo>
                  <a:lnTo>
                    <a:pt x="1220" y="1904"/>
                  </a:lnTo>
                  <a:lnTo>
                    <a:pt x="1152" y="1920"/>
                  </a:lnTo>
                  <a:lnTo>
                    <a:pt x="1084" y="1930"/>
                  </a:lnTo>
                  <a:lnTo>
                    <a:pt x="1014" y="1937"/>
                  </a:lnTo>
                  <a:lnTo>
                    <a:pt x="945" y="1938"/>
                  </a:lnTo>
                  <a:lnTo>
                    <a:pt x="875" y="1933"/>
                  </a:lnTo>
                  <a:lnTo>
                    <a:pt x="807" y="1924"/>
                  </a:lnTo>
                  <a:lnTo>
                    <a:pt x="738" y="1910"/>
                  </a:lnTo>
                  <a:lnTo>
                    <a:pt x="671" y="1891"/>
                  </a:lnTo>
                  <a:lnTo>
                    <a:pt x="605" y="1867"/>
                  </a:lnTo>
                  <a:lnTo>
                    <a:pt x="540" y="1838"/>
                  </a:lnTo>
                  <a:lnTo>
                    <a:pt x="478" y="1804"/>
                  </a:lnTo>
                  <a:lnTo>
                    <a:pt x="476" y="1803"/>
                  </a:lnTo>
                  <a:lnTo>
                    <a:pt x="426" y="1836"/>
                  </a:lnTo>
                  <a:lnTo>
                    <a:pt x="378" y="1864"/>
                  </a:lnTo>
                  <a:lnTo>
                    <a:pt x="328" y="1885"/>
                  </a:lnTo>
                  <a:lnTo>
                    <a:pt x="281" y="1901"/>
                  </a:lnTo>
                  <a:lnTo>
                    <a:pt x="233" y="1912"/>
                  </a:lnTo>
                  <a:lnTo>
                    <a:pt x="187" y="1919"/>
                  </a:lnTo>
                  <a:lnTo>
                    <a:pt x="144" y="1921"/>
                  </a:lnTo>
                  <a:lnTo>
                    <a:pt x="103" y="1920"/>
                  </a:lnTo>
                  <a:lnTo>
                    <a:pt x="65" y="1915"/>
                  </a:lnTo>
                  <a:lnTo>
                    <a:pt x="52" y="1911"/>
                  </a:lnTo>
                  <a:lnTo>
                    <a:pt x="44" y="1905"/>
                  </a:lnTo>
                  <a:lnTo>
                    <a:pt x="37" y="1895"/>
                  </a:lnTo>
                  <a:lnTo>
                    <a:pt x="33" y="1884"/>
                  </a:lnTo>
                  <a:lnTo>
                    <a:pt x="33" y="1873"/>
                  </a:lnTo>
                  <a:lnTo>
                    <a:pt x="37" y="1862"/>
                  </a:lnTo>
                  <a:lnTo>
                    <a:pt x="44" y="1852"/>
                  </a:lnTo>
                  <a:lnTo>
                    <a:pt x="54" y="1845"/>
                  </a:lnTo>
                  <a:lnTo>
                    <a:pt x="90" y="1824"/>
                  </a:lnTo>
                  <a:lnTo>
                    <a:pt x="122" y="1799"/>
                  </a:lnTo>
                  <a:lnTo>
                    <a:pt x="151" y="1773"/>
                  </a:lnTo>
                  <a:lnTo>
                    <a:pt x="177" y="1743"/>
                  </a:lnTo>
                  <a:lnTo>
                    <a:pt x="201" y="1713"/>
                  </a:lnTo>
                  <a:lnTo>
                    <a:pt x="221" y="1681"/>
                  </a:lnTo>
                  <a:lnTo>
                    <a:pt x="239" y="1649"/>
                  </a:lnTo>
                  <a:lnTo>
                    <a:pt x="253" y="1618"/>
                  </a:lnTo>
                  <a:lnTo>
                    <a:pt x="243" y="1610"/>
                  </a:lnTo>
                  <a:lnTo>
                    <a:pt x="196" y="1555"/>
                  </a:lnTo>
                  <a:lnTo>
                    <a:pt x="156" y="1497"/>
                  </a:lnTo>
                  <a:lnTo>
                    <a:pt x="119" y="1437"/>
                  </a:lnTo>
                  <a:lnTo>
                    <a:pt x="89" y="1374"/>
                  </a:lnTo>
                  <a:lnTo>
                    <a:pt x="61" y="1310"/>
                  </a:lnTo>
                  <a:lnTo>
                    <a:pt x="39" y="1244"/>
                  </a:lnTo>
                  <a:lnTo>
                    <a:pt x="22" y="1178"/>
                  </a:lnTo>
                  <a:lnTo>
                    <a:pt x="10" y="1111"/>
                  </a:lnTo>
                  <a:lnTo>
                    <a:pt x="2" y="1043"/>
                  </a:lnTo>
                  <a:lnTo>
                    <a:pt x="0" y="975"/>
                  </a:lnTo>
                  <a:lnTo>
                    <a:pt x="1" y="907"/>
                  </a:lnTo>
                  <a:lnTo>
                    <a:pt x="9" y="838"/>
                  </a:lnTo>
                  <a:lnTo>
                    <a:pt x="20" y="771"/>
                  </a:lnTo>
                  <a:lnTo>
                    <a:pt x="36" y="704"/>
                  </a:lnTo>
                  <a:lnTo>
                    <a:pt x="57" y="639"/>
                  </a:lnTo>
                  <a:lnTo>
                    <a:pt x="83" y="575"/>
                  </a:lnTo>
                  <a:lnTo>
                    <a:pt x="113" y="512"/>
                  </a:lnTo>
                  <a:lnTo>
                    <a:pt x="149" y="452"/>
                  </a:lnTo>
                  <a:lnTo>
                    <a:pt x="189" y="392"/>
                  </a:lnTo>
                  <a:lnTo>
                    <a:pt x="233" y="336"/>
                  </a:lnTo>
                  <a:lnTo>
                    <a:pt x="283" y="282"/>
                  </a:lnTo>
                  <a:lnTo>
                    <a:pt x="339" y="232"/>
                  </a:lnTo>
                  <a:lnTo>
                    <a:pt x="397" y="185"/>
                  </a:lnTo>
                  <a:lnTo>
                    <a:pt x="458" y="144"/>
                  </a:lnTo>
                  <a:lnTo>
                    <a:pt x="521" y="108"/>
                  </a:lnTo>
                  <a:lnTo>
                    <a:pt x="586" y="77"/>
                  </a:lnTo>
                  <a:lnTo>
                    <a:pt x="654" y="51"/>
                  </a:lnTo>
                  <a:lnTo>
                    <a:pt x="721" y="31"/>
                  </a:lnTo>
                  <a:lnTo>
                    <a:pt x="791" y="15"/>
                  </a:lnTo>
                  <a:lnTo>
                    <a:pt x="861" y="6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8" name="Freeform 487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SpPr/>
          <p:nvPr/>
        </p:nvSpPr>
        <p:spPr bwMode="auto">
          <a:xfrm>
            <a:off x="348453" y="3159247"/>
            <a:ext cx="296085" cy="316665"/>
          </a:xfrm>
          <a:custGeom>
            <a:avLst/>
            <a:gdLst>
              <a:gd name="T0" fmla="*/ 3125 w 3125"/>
              <a:gd name="T1" fmla="*/ 0 h 3341"/>
              <a:gd name="T2" fmla="*/ 2382 w 3125"/>
              <a:gd name="T3" fmla="*/ 3107 h 3341"/>
              <a:gd name="T4" fmla="*/ 1782 w 3125"/>
              <a:gd name="T5" fmla="*/ 2722 h 3341"/>
              <a:gd name="T6" fmla="*/ 1272 w 3125"/>
              <a:gd name="T7" fmla="*/ 3341 h 3341"/>
              <a:gd name="T8" fmla="*/ 1272 w 3125"/>
              <a:gd name="T9" fmla="*/ 2367 h 3341"/>
              <a:gd name="T10" fmla="*/ 2369 w 3125"/>
              <a:gd name="T11" fmla="*/ 901 h 3341"/>
              <a:gd name="T12" fmla="*/ 907 w 3125"/>
              <a:gd name="T13" fmla="*/ 2157 h 3341"/>
              <a:gd name="T14" fmla="*/ 0 w 3125"/>
              <a:gd name="T15" fmla="*/ 1569 h 3341"/>
              <a:gd name="T16" fmla="*/ 3125 w 3125"/>
              <a:gd name="T17" fmla="*/ 0 h 3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25" h="3341">
                <a:moveTo>
                  <a:pt x="3125" y="0"/>
                </a:moveTo>
                <a:lnTo>
                  <a:pt x="2382" y="3107"/>
                </a:lnTo>
                <a:lnTo>
                  <a:pt x="1782" y="2722"/>
                </a:lnTo>
                <a:lnTo>
                  <a:pt x="1272" y="3341"/>
                </a:lnTo>
                <a:lnTo>
                  <a:pt x="1272" y="2367"/>
                </a:lnTo>
                <a:lnTo>
                  <a:pt x="2369" y="901"/>
                </a:lnTo>
                <a:lnTo>
                  <a:pt x="907" y="2157"/>
                </a:lnTo>
                <a:lnTo>
                  <a:pt x="0" y="1569"/>
                </a:lnTo>
                <a:lnTo>
                  <a:pt x="3125" y="0"/>
                </a:lnTo>
                <a:close/>
              </a:path>
            </a:pathLst>
          </a:custGeo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4"/>
              </a:gs>
            </a:gsLst>
            <a:lin ang="0" scaled="1"/>
          </a:gra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89" name="Group 299" descr="e7d195523061f1c03a90ee8e42cb24248e56383cd534985688F9F494128731F165EE95AB4B0C0A38076AAEA07667B1565C446FC45FF01DFB0E885BCDBDF3A284F3DB14DA61DD97F0BAB2E6C668FB4931E9A796289BAAC00412770D385B06F0DB63D7B50559E58145CCA680AA8E90D6DC673D2B5E436AA2CAC83B1CBDD11021E03F17FC35CB3FF0B2B8C9E9B03B82D466"/>
          <p:cNvGrpSpPr>
            <a:grpSpLocks noChangeAspect="1"/>
          </p:cNvGrpSpPr>
          <p:nvPr/>
        </p:nvGrpSpPr>
        <p:grpSpPr bwMode="auto">
          <a:xfrm>
            <a:off x="10110375" y="5570947"/>
            <a:ext cx="257373" cy="261810"/>
            <a:chOff x="4241" y="1331"/>
            <a:chExt cx="464" cy="472"/>
          </a:xfrm>
          <a:gradFill>
            <a:gsLst>
              <a:gs pos="100000">
                <a:schemeClr val="accent2">
                  <a:lumMod val="50000"/>
                </a:schemeClr>
              </a:gs>
              <a:gs pos="0">
                <a:schemeClr val="accent4"/>
              </a:gs>
            </a:gsLst>
            <a:lin ang="0" scaled="1"/>
          </a:gradFill>
        </p:grpSpPr>
        <p:sp>
          <p:nvSpPr>
            <p:cNvPr id="90" name="Freeform 301"/>
            <p:cNvSpPr/>
            <p:nvPr/>
          </p:nvSpPr>
          <p:spPr bwMode="auto">
            <a:xfrm>
              <a:off x="4490" y="1331"/>
              <a:ext cx="215" cy="219"/>
            </a:xfrm>
            <a:custGeom>
              <a:avLst/>
              <a:gdLst>
                <a:gd name="T0" fmla="*/ 0 w 1506"/>
                <a:gd name="T1" fmla="*/ 0 h 1533"/>
                <a:gd name="T2" fmla="*/ 100 w 1506"/>
                <a:gd name="T3" fmla="*/ 10 h 1533"/>
                <a:gd name="T4" fmla="*/ 198 w 1506"/>
                <a:gd name="T5" fmla="*/ 26 h 1533"/>
                <a:gd name="T6" fmla="*/ 295 w 1506"/>
                <a:gd name="T7" fmla="*/ 48 h 1533"/>
                <a:gd name="T8" fmla="*/ 388 w 1506"/>
                <a:gd name="T9" fmla="*/ 76 h 1533"/>
                <a:gd name="T10" fmla="*/ 479 w 1506"/>
                <a:gd name="T11" fmla="*/ 109 h 1533"/>
                <a:gd name="T12" fmla="*/ 567 w 1506"/>
                <a:gd name="T13" fmla="*/ 147 h 1533"/>
                <a:gd name="T14" fmla="*/ 654 w 1506"/>
                <a:gd name="T15" fmla="*/ 192 h 1533"/>
                <a:gd name="T16" fmla="*/ 736 w 1506"/>
                <a:gd name="T17" fmla="*/ 239 h 1533"/>
                <a:gd name="T18" fmla="*/ 816 w 1506"/>
                <a:gd name="T19" fmla="*/ 293 h 1533"/>
                <a:gd name="T20" fmla="*/ 892 w 1506"/>
                <a:gd name="T21" fmla="*/ 351 h 1533"/>
                <a:gd name="T22" fmla="*/ 965 w 1506"/>
                <a:gd name="T23" fmla="*/ 413 h 1533"/>
                <a:gd name="T24" fmla="*/ 1034 w 1506"/>
                <a:gd name="T25" fmla="*/ 479 h 1533"/>
                <a:gd name="T26" fmla="*/ 1100 w 1506"/>
                <a:gd name="T27" fmla="*/ 550 h 1533"/>
                <a:gd name="T28" fmla="*/ 1160 w 1506"/>
                <a:gd name="T29" fmla="*/ 624 h 1533"/>
                <a:gd name="T30" fmla="*/ 1217 w 1506"/>
                <a:gd name="T31" fmla="*/ 702 h 1533"/>
                <a:gd name="T32" fmla="*/ 1269 w 1506"/>
                <a:gd name="T33" fmla="*/ 783 h 1533"/>
                <a:gd name="T34" fmla="*/ 1317 w 1506"/>
                <a:gd name="T35" fmla="*/ 867 h 1533"/>
                <a:gd name="T36" fmla="*/ 1360 w 1506"/>
                <a:gd name="T37" fmla="*/ 955 h 1533"/>
                <a:gd name="T38" fmla="*/ 1397 w 1506"/>
                <a:gd name="T39" fmla="*/ 1045 h 1533"/>
                <a:gd name="T40" fmla="*/ 1431 w 1506"/>
                <a:gd name="T41" fmla="*/ 1138 h 1533"/>
                <a:gd name="T42" fmla="*/ 1458 w 1506"/>
                <a:gd name="T43" fmla="*/ 1233 h 1533"/>
                <a:gd name="T44" fmla="*/ 1480 w 1506"/>
                <a:gd name="T45" fmla="*/ 1332 h 1533"/>
                <a:gd name="T46" fmla="*/ 1495 w 1506"/>
                <a:gd name="T47" fmla="*/ 1431 h 1533"/>
                <a:gd name="T48" fmla="*/ 1506 w 1506"/>
                <a:gd name="T49" fmla="*/ 1533 h 1533"/>
                <a:gd name="T50" fmla="*/ 0 w 1506"/>
                <a:gd name="T51" fmla="*/ 1533 h 1533"/>
                <a:gd name="T52" fmla="*/ 0 w 1506"/>
                <a:gd name="T53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6" h="1533">
                  <a:moveTo>
                    <a:pt x="0" y="0"/>
                  </a:moveTo>
                  <a:lnTo>
                    <a:pt x="100" y="10"/>
                  </a:lnTo>
                  <a:lnTo>
                    <a:pt x="198" y="26"/>
                  </a:lnTo>
                  <a:lnTo>
                    <a:pt x="295" y="48"/>
                  </a:lnTo>
                  <a:lnTo>
                    <a:pt x="388" y="76"/>
                  </a:lnTo>
                  <a:lnTo>
                    <a:pt x="479" y="109"/>
                  </a:lnTo>
                  <a:lnTo>
                    <a:pt x="567" y="147"/>
                  </a:lnTo>
                  <a:lnTo>
                    <a:pt x="654" y="192"/>
                  </a:lnTo>
                  <a:lnTo>
                    <a:pt x="736" y="239"/>
                  </a:lnTo>
                  <a:lnTo>
                    <a:pt x="816" y="293"/>
                  </a:lnTo>
                  <a:lnTo>
                    <a:pt x="892" y="351"/>
                  </a:lnTo>
                  <a:lnTo>
                    <a:pt x="965" y="413"/>
                  </a:lnTo>
                  <a:lnTo>
                    <a:pt x="1034" y="479"/>
                  </a:lnTo>
                  <a:lnTo>
                    <a:pt x="1100" y="550"/>
                  </a:lnTo>
                  <a:lnTo>
                    <a:pt x="1160" y="624"/>
                  </a:lnTo>
                  <a:lnTo>
                    <a:pt x="1217" y="702"/>
                  </a:lnTo>
                  <a:lnTo>
                    <a:pt x="1269" y="783"/>
                  </a:lnTo>
                  <a:lnTo>
                    <a:pt x="1317" y="867"/>
                  </a:lnTo>
                  <a:lnTo>
                    <a:pt x="1360" y="955"/>
                  </a:lnTo>
                  <a:lnTo>
                    <a:pt x="1397" y="1045"/>
                  </a:lnTo>
                  <a:lnTo>
                    <a:pt x="1431" y="1138"/>
                  </a:lnTo>
                  <a:lnTo>
                    <a:pt x="1458" y="1233"/>
                  </a:lnTo>
                  <a:lnTo>
                    <a:pt x="1480" y="1332"/>
                  </a:lnTo>
                  <a:lnTo>
                    <a:pt x="1495" y="1431"/>
                  </a:lnTo>
                  <a:lnTo>
                    <a:pt x="1506" y="1533"/>
                  </a:lnTo>
                  <a:lnTo>
                    <a:pt x="0" y="15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1" name="Freeform 302"/>
            <p:cNvSpPr>
              <a:spLocks noEditPoints="1"/>
            </p:cNvSpPr>
            <p:nvPr/>
          </p:nvSpPr>
          <p:spPr bwMode="auto">
            <a:xfrm>
              <a:off x="4493" y="1583"/>
              <a:ext cx="212" cy="190"/>
            </a:xfrm>
            <a:custGeom>
              <a:avLst/>
              <a:gdLst>
                <a:gd name="T0" fmla="*/ 362 w 1480"/>
                <a:gd name="T1" fmla="*/ 231 h 1332"/>
                <a:gd name="T2" fmla="*/ 732 w 1480"/>
                <a:gd name="T3" fmla="*/ 996 h 1332"/>
                <a:gd name="T4" fmla="*/ 796 w 1480"/>
                <a:gd name="T5" fmla="*/ 941 h 1332"/>
                <a:gd name="T6" fmla="*/ 856 w 1480"/>
                <a:gd name="T7" fmla="*/ 883 h 1332"/>
                <a:gd name="T8" fmla="*/ 912 w 1480"/>
                <a:gd name="T9" fmla="*/ 821 h 1332"/>
                <a:gd name="T10" fmla="*/ 965 w 1480"/>
                <a:gd name="T11" fmla="*/ 757 h 1332"/>
                <a:gd name="T12" fmla="*/ 1014 w 1480"/>
                <a:gd name="T13" fmla="*/ 689 h 1332"/>
                <a:gd name="T14" fmla="*/ 1059 w 1480"/>
                <a:gd name="T15" fmla="*/ 618 h 1332"/>
                <a:gd name="T16" fmla="*/ 1099 w 1480"/>
                <a:gd name="T17" fmla="*/ 546 h 1332"/>
                <a:gd name="T18" fmla="*/ 1135 w 1480"/>
                <a:gd name="T19" fmla="*/ 469 h 1332"/>
                <a:gd name="T20" fmla="*/ 1166 w 1480"/>
                <a:gd name="T21" fmla="*/ 392 h 1332"/>
                <a:gd name="T22" fmla="*/ 1194 w 1480"/>
                <a:gd name="T23" fmla="*/ 312 h 1332"/>
                <a:gd name="T24" fmla="*/ 1216 w 1480"/>
                <a:gd name="T25" fmla="*/ 231 h 1332"/>
                <a:gd name="T26" fmla="*/ 362 w 1480"/>
                <a:gd name="T27" fmla="*/ 231 h 1332"/>
                <a:gd name="T28" fmla="*/ 0 w 1480"/>
                <a:gd name="T29" fmla="*/ 0 h 1332"/>
                <a:gd name="T30" fmla="*/ 1480 w 1480"/>
                <a:gd name="T31" fmla="*/ 0 h 1332"/>
                <a:gd name="T32" fmla="*/ 1470 w 1480"/>
                <a:gd name="T33" fmla="*/ 101 h 1332"/>
                <a:gd name="T34" fmla="*/ 1455 w 1480"/>
                <a:gd name="T35" fmla="*/ 200 h 1332"/>
                <a:gd name="T36" fmla="*/ 1433 w 1480"/>
                <a:gd name="T37" fmla="*/ 296 h 1332"/>
                <a:gd name="T38" fmla="*/ 1406 w 1480"/>
                <a:gd name="T39" fmla="*/ 391 h 1332"/>
                <a:gd name="T40" fmla="*/ 1374 w 1480"/>
                <a:gd name="T41" fmla="*/ 483 h 1332"/>
                <a:gd name="T42" fmla="*/ 1337 w 1480"/>
                <a:gd name="T43" fmla="*/ 572 h 1332"/>
                <a:gd name="T44" fmla="*/ 1294 w 1480"/>
                <a:gd name="T45" fmla="*/ 659 h 1332"/>
                <a:gd name="T46" fmla="*/ 1248 w 1480"/>
                <a:gd name="T47" fmla="*/ 743 h 1332"/>
                <a:gd name="T48" fmla="*/ 1196 w 1480"/>
                <a:gd name="T49" fmla="*/ 823 h 1332"/>
                <a:gd name="T50" fmla="*/ 1140 w 1480"/>
                <a:gd name="T51" fmla="*/ 900 h 1332"/>
                <a:gd name="T52" fmla="*/ 1081 w 1480"/>
                <a:gd name="T53" fmla="*/ 974 h 1332"/>
                <a:gd name="T54" fmla="*/ 1016 w 1480"/>
                <a:gd name="T55" fmla="*/ 1044 h 1332"/>
                <a:gd name="T56" fmla="*/ 949 w 1480"/>
                <a:gd name="T57" fmla="*/ 1110 h 1332"/>
                <a:gd name="T58" fmla="*/ 877 w 1480"/>
                <a:gd name="T59" fmla="*/ 1171 h 1332"/>
                <a:gd name="T60" fmla="*/ 802 w 1480"/>
                <a:gd name="T61" fmla="*/ 1230 h 1332"/>
                <a:gd name="T62" fmla="*/ 724 w 1480"/>
                <a:gd name="T63" fmla="*/ 1283 h 1332"/>
                <a:gd name="T64" fmla="*/ 643 w 1480"/>
                <a:gd name="T65" fmla="*/ 1332 h 1332"/>
                <a:gd name="T66" fmla="*/ 0 w 1480"/>
                <a:gd name="T67" fmla="*/ 0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80" h="1332">
                  <a:moveTo>
                    <a:pt x="362" y="231"/>
                  </a:moveTo>
                  <a:lnTo>
                    <a:pt x="732" y="996"/>
                  </a:lnTo>
                  <a:lnTo>
                    <a:pt x="796" y="941"/>
                  </a:lnTo>
                  <a:lnTo>
                    <a:pt x="856" y="883"/>
                  </a:lnTo>
                  <a:lnTo>
                    <a:pt x="912" y="821"/>
                  </a:lnTo>
                  <a:lnTo>
                    <a:pt x="965" y="757"/>
                  </a:lnTo>
                  <a:lnTo>
                    <a:pt x="1014" y="689"/>
                  </a:lnTo>
                  <a:lnTo>
                    <a:pt x="1059" y="618"/>
                  </a:lnTo>
                  <a:lnTo>
                    <a:pt x="1099" y="546"/>
                  </a:lnTo>
                  <a:lnTo>
                    <a:pt x="1135" y="469"/>
                  </a:lnTo>
                  <a:lnTo>
                    <a:pt x="1166" y="392"/>
                  </a:lnTo>
                  <a:lnTo>
                    <a:pt x="1194" y="312"/>
                  </a:lnTo>
                  <a:lnTo>
                    <a:pt x="1216" y="231"/>
                  </a:lnTo>
                  <a:lnTo>
                    <a:pt x="362" y="231"/>
                  </a:lnTo>
                  <a:close/>
                  <a:moveTo>
                    <a:pt x="0" y="0"/>
                  </a:moveTo>
                  <a:lnTo>
                    <a:pt x="1480" y="0"/>
                  </a:lnTo>
                  <a:lnTo>
                    <a:pt x="1470" y="101"/>
                  </a:lnTo>
                  <a:lnTo>
                    <a:pt x="1455" y="200"/>
                  </a:lnTo>
                  <a:lnTo>
                    <a:pt x="1433" y="296"/>
                  </a:lnTo>
                  <a:lnTo>
                    <a:pt x="1406" y="391"/>
                  </a:lnTo>
                  <a:lnTo>
                    <a:pt x="1374" y="483"/>
                  </a:lnTo>
                  <a:lnTo>
                    <a:pt x="1337" y="572"/>
                  </a:lnTo>
                  <a:lnTo>
                    <a:pt x="1294" y="659"/>
                  </a:lnTo>
                  <a:lnTo>
                    <a:pt x="1248" y="743"/>
                  </a:lnTo>
                  <a:lnTo>
                    <a:pt x="1196" y="823"/>
                  </a:lnTo>
                  <a:lnTo>
                    <a:pt x="1140" y="900"/>
                  </a:lnTo>
                  <a:lnTo>
                    <a:pt x="1081" y="974"/>
                  </a:lnTo>
                  <a:lnTo>
                    <a:pt x="1016" y="1044"/>
                  </a:lnTo>
                  <a:lnTo>
                    <a:pt x="949" y="1110"/>
                  </a:lnTo>
                  <a:lnTo>
                    <a:pt x="877" y="1171"/>
                  </a:lnTo>
                  <a:lnTo>
                    <a:pt x="802" y="1230"/>
                  </a:lnTo>
                  <a:lnTo>
                    <a:pt x="724" y="1283"/>
                  </a:lnTo>
                  <a:lnTo>
                    <a:pt x="643" y="13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Freeform 303"/>
            <p:cNvSpPr>
              <a:spLocks noEditPoints="1"/>
            </p:cNvSpPr>
            <p:nvPr/>
          </p:nvSpPr>
          <p:spPr bwMode="auto">
            <a:xfrm>
              <a:off x="4241" y="1331"/>
              <a:ext cx="315" cy="472"/>
            </a:xfrm>
            <a:custGeom>
              <a:avLst/>
              <a:gdLst>
                <a:gd name="T0" fmla="*/ 1515 w 2204"/>
                <a:gd name="T1" fmla="*/ 1762 h 3301"/>
                <a:gd name="T2" fmla="*/ 2126 w 2204"/>
                <a:gd name="T3" fmla="*/ 3218 h 3301"/>
                <a:gd name="T4" fmla="*/ 1965 w 2204"/>
                <a:gd name="T5" fmla="*/ 3263 h 3301"/>
                <a:gd name="T6" fmla="*/ 1797 w 2204"/>
                <a:gd name="T7" fmla="*/ 3292 h 3301"/>
                <a:gd name="T8" fmla="*/ 1624 w 2204"/>
                <a:gd name="T9" fmla="*/ 3301 h 3301"/>
                <a:gd name="T10" fmla="*/ 1420 w 2204"/>
                <a:gd name="T11" fmla="*/ 3289 h 3301"/>
                <a:gd name="T12" fmla="*/ 1225 w 2204"/>
                <a:gd name="T13" fmla="*/ 3250 h 3301"/>
                <a:gd name="T14" fmla="*/ 1037 w 2204"/>
                <a:gd name="T15" fmla="*/ 3190 h 3301"/>
                <a:gd name="T16" fmla="*/ 861 w 2204"/>
                <a:gd name="T17" fmla="*/ 3107 h 3301"/>
                <a:gd name="T18" fmla="*/ 697 w 2204"/>
                <a:gd name="T19" fmla="*/ 3005 h 3301"/>
                <a:gd name="T20" fmla="*/ 546 w 2204"/>
                <a:gd name="T21" fmla="*/ 2883 h 3301"/>
                <a:gd name="T22" fmla="*/ 410 w 2204"/>
                <a:gd name="T23" fmla="*/ 2746 h 3301"/>
                <a:gd name="T24" fmla="*/ 292 w 2204"/>
                <a:gd name="T25" fmla="*/ 2593 h 3301"/>
                <a:gd name="T26" fmla="*/ 191 w 2204"/>
                <a:gd name="T27" fmla="*/ 2425 h 3301"/>
                <a:gd name="T28" fmla="*/ 109 w 2204"/>
                <a:gd name="T29" fmla="*/ 2245 h 3301"/>
                <a:gd name="T30" fmla="*/ 50 w 2204"/>
                <a:gd name="T31" fmla="*/ 2055 h 3301"/>
                <a:gd name="T32" fmla="*/ 13 w 2204"/>
                <a:gd name="T33" fmla="*/ 1855 h 3301"/>
                <a:gd name="T34" fmla="*/ 0 w 2204"/>
                <a:gd name="T35" fmla="*/ 1648 h 3301"/>
                <a:gd name="T36" fmla="*/ 13 w 2204"/>
                <a:gd name="T37" fmla="*/ 1441 h 3301"/>
                <a:gd name="T38" fmla="*/ 50 w 2204"/>
                <a:gd name="T39" fmla="*/ 1242 h 3301"/>
                <a:gd name="T40" fmla="*/ 109 w 2204"/>
                <a:gd name="T41" fmla="*/ 1052 h 3301"/>
                <a:gd name="T42" fmla="*/ 189 w 2204"/>
                <a:gd name="T43" fmla="*/ 873 h 3301"/>
                <a:gd name="T44" fmla="*/ 290 w 2204"/>
                <a:gd name="T45" fmla="*/ 705 h 3301"/>
                <a:gd name="T46" fmla="*/ 408 w 2204"/>
                <a:gd name="T47" fmla="*/ 552 h 3301"/>
                <a:gd name="T48" fmla="*/ 544 w 2204"/>
                <a:gd name="T49" fmla="*/ 414 h 3301"/>
                <a:gd name="T50" fmla="*/ 693 w 2204"/>
                <a:gd name="T51" fmla="*/ 293 h 3301"/>
                <a:gd name="T52" fmla="*/ 857 w 2204"/>
                <a:gd name="T53" fmla="*/ 192 h 3301"/>
                <a:gd name="T54" fmla="*/ 1033 w 2204"/>
                <a:gd name="T55" fmla="*/ 109 h 3301"/>
                <a:gd name="T56" fmla="*/ 1219 w 2204"/>
                <a:gd name="T57" fmla="*/ 47 h 3301"/>
                <a:gd name="T58" fmla="*/ 1415 w 2204"/>
                <a:gd name="T59" fmla="*/ 9 h 3301"/>
                <a:gd name="T60" fmla="*/ 1515 w 2204"/>
                <a:gd name="T61" fmla="*/ 0 h 3301"/>
                <a:gd name="T62" fmla="*/ 1515 w 2204"/>
                <a:gd name="T63" fmla="*/ 0 h 3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4" h="3301">
                  <a:moveTo>
                    <a:pt x="1515" y="0"/>
                  </a:moveTo>
                  <a:lnTo>
                    <a:pt x="1515" y="1762"/>
                  </a:lnTo>
                  <a:lnTo>
                    <a:pt x="2204" y="3189"/>
                  </a:lnTo>
                  <a:lnTo>
                    <a:pt x="2126" y="3218"/>
                  </a:lnTo>
                  <a:lnTo>
                    <a:pt x="2046" y="3243"/>
                  </a:lnTo>
                  <a:lnTo>
                    <a:pt x="1965" y="3263"/>
                  </a:lnTo>
                  <a:lnTo>
                    <a:pt x="1882" y="3279"/>
                  </a:lnTo>
                  <a:lnTo>
                    <a:pt x="1797" y="3292"/>
                  </a:lnTo>
                  <a:lnTo>
                    <a:pt x="1711" y="3299"/>
                  </a:lnTo>
                  <a:lnTo>
                    <a:pt x="1624" y="3301"/>
                  </a:lnTo>
                  <a:lnTo>
                    <a:pt x="1521" y="3298"/>
                  </a:lnTo>
                  <a:lnTo>
                    <a:pt x="1420" y="3289"/>
                  </a:lnTo>
                  <a:lnTo>
                    <a:pt x="1321" y="3273"/>
                  </a:lnTo>
                  <a:lnTo>
                    <a:pt x="1225" y="3250"/>
                  </a:lnTo>
                  <a:lnTo>
                    <a:pt x="1130" y="3223"/>
                  </a:lnTo>
                  <a:lnTo>
                    <a:pt x="1037" y="3190"/>
                  </a:lnTo>
                  <a:lnTo>
                    <a:pt x="948" y="3152"/>
                  </a:lnTo>
                  <a:lnTo>
                    <a:pt x="861" y="3107"/>
                  </a:lnTo>
                  <a:lnTo>
                    <a:pt x="777" y="3058"/>
                  </a:lnTo>
                  <a:lnTo>
                    <a:pt x="697" y="3005"/>
                  </a:lnTo>
                  <a:lnTo>
                    <a:pt x="620" y="2947"/>
                  </a:lnTo>
                  <a:lnTo>
                    <a:pt x="546" y="2883"/>
                  </a:lnTo>
                  <a:lnTo>
                    <a:pt x="476" y="2817"/>
                  </a:lnTo>
                  <a:lnTo>
                    <a:pt x="410" y="2746"/>
                  </a:lnTo>
                  <a:lnTo>
                    <a:pt x="349" y="2671"/>
                  </a:lnTo>
                  <a:lnTo>
                    <a:pt x="292" y="2593"/>
                  </a:lnTo>
                  <a:lnTo>
                    <a:pt x="238" y="2510"/>
                  </a:lnTo>
                  <a:lnTo>
                    <a:pt x="191" y="2425"/>
                  </a:lnTo>
                  <a:lnTo>
                    <a:pt x="148" y="2336"/>
                  </a:lnTo>
                  <a:lnTo>
                    <a:pt x="109" y="2245"/>
                  </a:lnTo>
                  <a:lnTo>
                    <a:pt x="77" y="2152"/>
                  </a:lnTo>
                  <a:lnTo>
                    <a:pt x="50" y="2055"/>
                  </a:lnTo>
                  <a:lnTo>
                    <a:pt x="29" y="1955"/>
                  </a:lnTo>
                  <a:lnTo>
                    <a:pt x="13" y="1855"/>
                  </a:lnTo>
                  <a:lnTo>
                    <a:pt x="4" y="1752"/>
                  </a:lnTo>
                  <a:lnTo>
                    <a:pt x="0" y="1648"/>
                  </a:lnTo>
                  <a:lnTo>
                    <a:pt x="4" y="1543"/>
                  </a:lnTo>
                  <a:lnTo>
                    <a:pt x="13" y="1441"/>
                  </a:lnTo>
                  <a:lnTo>
                    <a:pt x="28" y="1340"/>
                  </a:lnTo>
                  <a:lnTo>
                    <a:pt x="50" y="1242"/>
                  </a:lnTo>
                  <a:lnTo>
                    <a:pt x="77" y="1145"/>
                  </a:lnTo>
                  <a:lnTo>
                    <a:pt x="109" y="1052"/>
                  </a:lnTo>
                  <a:lnTo>
                    <a:pt x="147" y="961"/>
                  </a:lnTo>
                  <a:lnTo>
                    <a:pt x="189" y="873"/>
                  </a:lnTo>
                  <a:lnTo>
                    <a:pt x="237" y="788"/>
                  </a:lnTo>
                  <a:lnTo>
                    <a:pt x="290" y="705"/>
                  </a:lnTo>
                  <a:lnTo>
                    <a:pt x="347" y="628"/>
                  </a:lnTo>
                  <a:lnTo>
                    <a:pt x="408" y="552"/>
                  </a:lnTo>
                  <a:lnTo>
                    <a:pt x="474" y="481"/>
                  </a:lnTo>
                  <a:lnTo>
                    <a:pt x="544" y="414"/>
                  </a:lnTo>
                  <a:lnTo>
                    <a:pt x="616" y="352"/>
                  </a:lnTo>
                  <a:lnTo>
                    <a:pt x="693" y="293"/>
                  </a:lnTo>
                  <a:lnTo>
                    <a:pt x="774" y="240"/>
                  </a:lnTo>
                  <a:lnTo>
                    <a:pt x="857" y="192"/>
                  </a:lnTo>
                  <a:lnTo>
                    <a:pt x="943" y="147"/>
                  </a:lnTo>
                  <a:lnTo>
                    <a:pt x="1033" y="109"/>
                  </a:lnTo>
                  <a:lnTo>
                    <a:pt x="1126" y="76"/>
                  </a:lnTo>
                  <a:lnTo>
                    <a:pt x="1219" y="47"/>
                  </a:lnTo>
                  <a:lnTo>
                    <a:pt x="1316" y="26"/>
                  </a:lnTo>
                  <a:lnTo>
                    <a:pt x="1415" y="9"/>
                  </a:lnTo>
                  <a:lnTo>
                    <a:pt x="1515" y="0"/>
                  </a:lnTo>
                  <a:close/>
                  <a:moveTo>
                    <a:pt x="1515" y="0"/>
                  </a:moveTo>
                  <a:lnTo>
                    <a:pt x="1516" y="0"/>
                  </a:lnTo>
                  <a:lnTo>
                    <a:pt x="1515" y="0"/>
                  </a:lnTo>
                  <a:lnTo>
                    <a:pt x="15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矩形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0" y="2933700"/>
            <a:ext cx="12192000" cy="3924300"/>
          </a:xfrm>
          <a:prstGeom prst="rect">
            <a:avLst/>
          </a:prstGeom>
          <a:solidFill>
            <a:srgbClr val="EBF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矩形 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78694" y="1890712"/>
            <a:ext cx="2085975" cy="2085975"/>
          </a:xfrm>
          <a:prstGeom prst="rect">
            <a:avLst/>
          </a:prstGeom>
          <a:solidFill>
            <a:srgbClr val="C0C5F6"/>
          </a:solidFill>
          <a:ln>
            <a:noFill/>
          </a:ln>
          <a:effectLst>
            <a:outerShdw blurRad="419100" dist="3302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矩形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3709988" y="1890712"/>
            <a:ext cx="2085975" cy="2085975"/>
          </a:xfrm>
          <a:prstGeom prst="rect">
            <a:avLst/>
          </a:prstGeom>
          <a:solidFill>
            <a:srgbClr val="C0D3F6"/>
          </a:solidFill>
          <a:ln>
            <a:noFill/>
          </a:ln>
          <a:effectLst>
            <a:outerShdw blurRad="304800" dist="2794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8" name="矩形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6441282" y="1890712"/>
            <a:ext cx="2085975" cy="2085975"/>
          </a:xfrm>
          <a:prstGeom prst="rect">
            <a:avLst/>
          </a:prstGeom>
          <a:solidFill>
            <a:srgbClr val="C0E2F6"/>
          </a:solidFill>
          <a:ln>
            <a:noFill/>
          </a:ln>
          <a:effectLst>
            <a:outerShdw blurRad="381000" dist="190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9" name="矩形 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172575" y="1890712"/>
            <a:ext cx="2085975" cy="2085975"/>
          </a:xfrm>
          <a:prstGeom prst="rect">
            <a:avLst/>
          </a:prstGeom>
          <a:solidFill>
            <a:srgbClr val="C1F7F8"/>
          </a:solidFill>
          <a:ln>
            <a:noFill/>
          </a:ln>
          <a:effectLst>
            <a:outerShdw blurRad="342900" dist="2921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0" name="Group 6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1120317" y="4501061"/>
            <a:ext cx="1744400" cy="1037227"/>
            <a:chOff x="3356900" y="4306879"/>
            <a:chExt cx="1744400" cy="1037227"/>
          </a:xfrm>
        </p:grpSpPr>
        <p:sp>
          <p:nvSpPr>
            <p:cNvPr id="11" name="Rectangle 63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A wonderful serenity has taken possession of my entire soul</a:t>
              </a:r>
            </a:p>
          </p:txBody>
        </p:sp>
        <p:sp>
          <p:nvSpPr>
            <p:cNvPr id="12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#1 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Group 6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3874517" y="4501061"/>
            <a:ext cx="1744400" cy="1037227"/>
            <a:chOff x="3356900" y="4306879"/>
            <a:chExt cx="1744400" cy="1037227"/>
          </a:xfrm>
        </p:grpSpPr>
        <p:sp>
          <p:nvSpPr>
            <p:cNvPr id="14" name="Rectangle 67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A wonderful serenity has taken possession of my entire soul</a:t>
              </a:r>
            </a:p>
          </p:txBody>
        </p:sp>
        <p:sp>
          <p:nvSpPr>
            <p:cNvPr id="15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#2 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" name="Group 6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612069" y="4464364"/>
            <a:ext cx="1744400" cy="1037227"/>
            <a:chOff x="3356900" y="4306879"/>
            <a:chExt cx="1744400" cy="1037227"/>
          </a:xfrm>
        </p:grpSpPr>
        <p:sp>
          <p:nvSpPr>
            <p:cNvPr id="17" name="Rectangle 70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A wonderful serenity has taken possession of my entire soul</a:t>
              </a:r>
            </a:p>
          </p:txBody>
        </p:sp>
        <p:sp>
          <p:nvSpPr>
            <p:cNvPr id="18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#3 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9" name="Group 7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9514150" y="4481688"/>
            <a:ext cx="1744400" cy="1037227"/>
            <a:chOff x="3356900" y="4306879"/>
            <a:chExt cx="1744400" cy="1037227"/>
          </a:xfrm>
        </p:grpSpPr>
        <p:sp>
          <p:nvSpPr>
            <p:cNvPr id="20" name="Rectangle 73"/>
            <p:cNvSpPr/>
            <p:nvPr/>
          </p:nvSpPr>
          <p:spPr>
            <a:xfrm>
              <a:off x="3356900" y="4586976"/>
              <a:ext cx="17444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/>
                  <a:ea typeface="微软雅黑"/>
                  <a:cs typeface="Segoe UI Light" panose="020B0502040204020203" pitchFamily="34" charset="0"/>
                  <a:sym typeface="Arial"/>
                </a:rPr>
                <a:t>A wonderful serenity has taken possession of my entire soul</a:t>
              </a:r>
            </a:p>
          </p:txBody>
        </p:sp>
        <p:sp>
          <p:nvSpPr>
            <p:cNvPr id="21" name="Text Placeholder 2"/>
            <p:cNvSpPr txBox="1"/>
            <p:nvPr/>
          </p:nvSpPr>
          <p:spPr>
            <a:xfrm>
              <a:off x="3356900" y="4306879"/>
              <a:ext cx="1744400" cy="475747"/>
            </a:xfrm>
            <a:prstGeom prst="rect">
              <a:avLst/>
            </a:prstGeom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#4 Your Title Here</a:t>
              </a:r>
              <a:endParaRPr lang="id-ID" sz="14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2" name="Text Placeholder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3719202" y="496799"/>
            <a:ext cx="4505754" cy="722638"/>
          </a:xfrm>
          <a:prstGeom prst="rect">
            <a:avLst/>
          </a:prstGeom>
        </p:spPr>
        <p:txBody>
          <a:bodyPr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Special Feature</a:t>
            </a:r>
            <a:endParaRPr lang="id-ID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3" name="组合 2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4745910" y="1054049"/>
            <a:ext cx="2544763" cy="276225"/>
            <a:chOff x="7033647" y="1436915"/>
            <a:chExt cx="2544763" cy="276225"/>
          </a:xfrm>
        </p:grpSpPr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7073335" y="1477396"/>
              <a:ext cx="187325" cy="195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5" name="Oval 6"/>
            <p:cNvSpPr>
              <a:spLocks noChangeArrowheads="1"/>
            </p:cNvSpPr>
            <p:nvPr/>
          </p:nvSpPr>
          <p:spPr bwMode="auto">
            <a:xfrm>
              <a:off x="8911660" y="1480955"/>
              <a:ext cx="188912" cy="195263"/>
            </a:xfrm>
            <a:prstGeom prst="ellipse">
              <a:avLst/>
            </a:prstGeom>
            <a:solidFill>
              <a:srgbClr val="EDD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6" name="Oval 7"/>
            <p:cNvSpPr>
              <a:spLocks noChangeArrowheads="1"/>
            </p:cNvSpPr>
            <p:nvPr/>
          </p:nvSpPr>
          <p:spPr bwMode="auto">
            <a:xfrm>
              <a:off x="9389498" y="1480955"/>
              <a:ext cx="188912" cy="195263"/>
            </a:xfrm>
            <a:prstGeom prst="ellipse">
              <a:avLst/>
            </a:prstGeom>
            <a:solidFill>
              <a:srgbClr val="B5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7033647" y="1436915"/>
              <a:ext cx="266700" cy="276225"/>
            </a:xfrm>
            <a:prstGeom prst="ellipse">
              <a:avLst/>
            </a:prstGeom>
            <a:noFill/>
            <a:ln w="14288" cap="flat">
              <a:solidFill>
                <a:srgbClr val="C6B7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8" name="Group 1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1507123" y="2255209"/>
            <a:ext cx="970787" cy="887196"/>
            <a:chOff x="6224660" y="1237859"/>
            <a:chExt cx="970787" cy="887196"/>
          </a:xfrm>
        </p:grpSpPr>
        <p:sp>
          <p:nvSpPr>
            <p:cNvPr id="29" name="Freeform 693"/>
            <p:cNvSpPr/>
            <p:nvPr/>
          </p:nvSpPr>
          <p:spPr bwMode="auto">
            <a:xfrm>
              <a:off x="6308250" y="1898981"/>
              <a:ext cx="178579" cy="226074"/>
            </a:xfrm>
            <a:custGeom>
              <a:avLst/>
              <a:gdLst>
                <a:gd name="T0" fmla="*/ 94 w 94"/>
                <a:gd name="T1" fmla="*/ 61 h 119"/>
                <a:gd name="T2" fmla="*/ 94 w 94"/>
                <a:gd name="T3" fmla="*/ 61 h 119"/>
                <a:gd name="T4" fmla="*/ 92 w 94"/>
                <a:gd name="T5" fmla="*/ 71 h 119"/>
                <a:gd name="T6" fmla="*/ 87 w 94"/>
                <a:gd name="T7" fmla="*/ 82 h 119"/>
                <a:gd name="T8" fmla="*/ 81 w 94"/>
                <a:gd name="T9" fmla="*/ 92 h 119"/>
                <a:gd name="T10" fmla="*/ 69 w 94"/>
                <a:gd name="T11" fmla="*/ 100 h 119"/>
                <a:gd name="T12" fmla="*/ 56 w 94"/>
                <a:gd name="T13" fmla="*/ 109 h 119"/>
                <a:gd name="T14" fmla="*/ 41 w 94"/>
                <a:gd name="T15" fmla="*/ 114 h 119"/>
                <a:gd name="T16" fmla="*/ 22 w 94"/>
                <a:gd name="T17" fmla="*/ 117 h 119"/>
                <a:gd name="T18" fmla="*/ 0 w 94"/>
                <a:gd name="T19" fmla="*/ 119 h 119"/>
                <a:gd name="T20" fmla="*/ 0 w 94"/>
                <a:gd name="T21" fmla="*/ 86 h 119"/>
                <a:gd name="T22" fmla="*/ 0 w 94"/>
                <a:gd name="T23" fmla="*/ 40 h 119"/>
                <a:gd name="T24" fmla="*/ 0 w 94"/>
                <a:gd name="T25" fmla="*/ 33 h 119"/>
                <a:gd name="T26" fmla="*/ 0 w 94"/>
                <a:gd name="T27" fmla="*/ 0 h 119"/>
                <a:gd name="T28" fmla="*/ 0 w 94"/>
                <a:gd name="T29" fmla="*/ 0 h 119"/>
                <a:gd name="T30" fmla="*/ 23 w 94"/>
                <a:gd name="T31" fmla="*/ 2 h 119"/>
                <a:gd name="T32" fmla="*/ 43 w 94"/>
                <a:gd name="T33" fmla="*/ 5 h 119"/>
                <a:gd name="T34" fmla="*/ 58 w 94"/>
                <a:gd name="T35" fmla="*/ 12 h 119"/>
                <a:gd name="T36" fmla="*/ 71 w 94"/>
                <a:gd name="T37" fmla="*/ 18 h 119"/>
                <a:gd name="T38" fmla="*/ 81 w 94"/>
                <a:gd name="T39" fmla="*/ 28 h 119"/>
                <a:gd name="T40" fmla="*/ 89 w 94"/>
                <a:gd name="T41" fmla="*/ 38 h 119"/>
                <a:gd name="T42" fmla="*/ 92 w 94"/>
                <a:gd name="T43" fmla="*/ 49 h 119"/>
                <a:gd name="T44" fmla="*/ 94 w 94"/>
                <a:gd name="T45" fmla="*/ 61 h 119"/>
                <a:gd name="T46" fmla="*/ 94 w 94"/>
                <a:gd name="T47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19">
                  <a:moveTo>
                    <a:pt x="94" y="61"/>
                  </a:moveTo>
                  <a:lnTo>
                    <a:pt x="94" y="61"/>
                  </a:lnTo>
                  <a:lnTo>
                    <a:pt x="92" y="71"/>
                  </a:lnTo>
                  <a:lnTo>
                    <a:pt x="87" y="82"/>
                  </a:lnTo>
                  <a:lnTo>
                    <a:pt x="81" y="92"/>
                  </a:lnTo>
                  <a:lnTo>
                    <a:pt x="69" y="100"/>
                  </a:lnTo>
                  <a:lnTo>
                    <a:pt x="56" y="109"/>
                  </a:lnTo>
                  <a:lnTo>
                    <a:pt x="41" y="114"/>
                  </a:lnTo>
                  <a:lnTo>
                    <a:pt x="22" y="117"/>
                  </a:lnTo>
                  <a:lnTo>
                    <a:pt x="0" y="119"/>
                  </a:lnTo>
                  <a:lnTo>
                    <a:pt x="0" y="8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"/>
                  </a:lnTo>
                  <a:lnTo>
                    <a:pt x="43" y="5"/>
                  </a:lnTo>
                  <a:lnTo>
                    <a:pt x="58" y="12"/>
                  </a:lnTo>
                  <a:lnTo>
                    <a:pt x="71" y="18"/>
                  </a:lnTo>
                  <a:lnTo>
                    <a:pt x="81" y="28"/>
                  </a:lnTo>
                  <a:lnTo>
                    <a:pt x="89" y="38"/>
                  </a:lnTo>
                  <a:lnTo>
                    <a:pt x="92" y="49"/>
                  </a:lnTo>
                  <a:lnTo>
                    <a:pt x="94" y="61"/>
                  </a:lnTo>
                  <a:lnTo>
                    <a:pt x="94" y="61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694"/>
            <p:cNvSpPr/>
            <p:nvPr/>
          </p:nvSpPr>
          <p:spPr bwMode="auto">
            <a:xfrm>
              <a:off x="6992170" y="1475330"/>
              <a:ext cx="72192" cy="70292"/>
            </a:xfrm>
            <a:custGeom>
              <a:avLst/>
              <a:gdLst>
                <a:gd name="T0" fmla="*/ 0 w 38"/>
                <a:gd name="T1" fmla="*/ 19 h 37"/>
                <a:gd name="T2" fmla="*/ 0 w 38"/>
                <a:gd name="T3" fmla="*/ 19 h 37"/>
                <a:gd name="T4" fmla="*/ 2 w 38"/>
                <a:gd name="T5" fmla="*/ 11 h 37"/>
                <a:gd name="T6" fmla="*/ 7 w 38"/>
                <a:gd name="T7" fmla="*/ 5 h 37"/>
                <a:gd name="T8" fmla="*/ 12 w 38"/>
                <a:gd name="T9" fmla="*/ 1 h 37"/>
                <a:gd name="T10" fmla="*/ 20 w 38"/>
                <a:gd name="T11" fmla="*/ 0 h 37"/>
                <a:gd name="T12" fmla="*/ 20 w 38"/>
                <a:gd name="T13" fmla="*/ 0 h 37"/>
                <a:gd name="T14" fmla="*/ 27 w 38"/>
                <a:gd name="T15" fmla="*/ 1 h 37"/>
                <a:gd name="T16" fmla="*/ 33 w 38"/>
                <a:gd name="T17" fmla="*/ 5 h 37"/>
                <a:gd name="T18" fmla="*/ 37 w 38"/>
                <a:gd name="T19" fmla="*/ 11 h 37"/>
                <a:gd name="T20" fmla="*/ 38 w 38"/>
                <a:gd name="T21" fmla="*/ 19 h 37"/>
                <a:gd name="T22" fmla="*/ 38 w 38"/>
                <a:gd name="T23" fmla="*/ 19 h 37"/>
                <a:gd name="T24" fmla="*/ 37 w 38"/>
                <a:gd name="T25" fmla="*/ 26 h 37"/>
                <a:gd name="T26" fmla="*/ 33 w 38"/>
                <a:gd name="T27" fmla="*/ 33 h 37"/>
                <a:gd name="T28" fmla="*/ 27 w 38"/>
                <a:gd name="T29" fmla="*/ 36 h 37"/>
                <a:gd name="T30" fmla="*/ 20 w 38"/>
                <a:gd name="T31" fmla="*/ 37 h 37"/>
                <a:gd name="T32" fmla="*/ 20 w 38"/>
                <a:gd name="T33" fmla="*/ 37 h 37"/>
                <a:gd name="T34" fmla="*/ 12 w 38"/>
                <a:gd name="T35" fmla="*/ 36 h 37"/>
                <a:gd name="T36" fmla="*/ 7 w 38"/>
                <a:gd name="T37" fmla="*/ 33 h 37"/>
                <a:gd name="T38" fmla="*/ 2 w 38"/>
                <a:gd name="T39" fmla="*/ 26 h 37"/>
                <a:gd name="T40" fmla="*/ 0 w 38"/>
                <a:gd name="T41" fmla="*/ 19 h 37"/>
                <a:gd name="T42" fmla="*/ 0 w 38"/>
                <a:gd name="T43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7">
                  <a:moveTo>
                    <a:pt x="0" y="19"/>
                  </a:moveTo>
                  <a:lnTo>
                    <a:pt x="0" y="19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Freeform 695"/>
            <p:cNvSpPr/>
            <p:nvPr/>
          </p:nvSpPr>
          <p:spPr bwMode="auto">
            <a:xfrm>
              <a:off x="6790794" y="1456333"/>
              <a:ext cx="70292" cy="72191"/>
            </a:xfrm>
            <a:custGeom>
              <a:avLst/>
              <a:gdLst>
                <a:gd name="T0" fmla="*/ 23 w 37"/>
                <a:gd name="T1" fmla="*/ 0 h 38"/>
                <a:gd name="T2" fmla="*/ 23 w 37"/>
                <a:gd name="T3" fmla="*/ 0 h 38"/>
                <a:gd name="T4" fmla="*/ 29 w 37"/>
                <a:gd name="T5" fmla="*/ 3 h 38"/>
                <a:gd name="T6" fmla="*/ 32 w 37"/>
                <a:gd name="T7" fmla="*/ 6 h 38"/>
                <a:gd name="T8" fmla="*/ 36 w 37"/>
                <a:gd name="T9" fmla="*/ 11 h 38"/>
                <a:gd name="T10" fmla="*/ 37 w 37"/>
                <a:gd name="T11" fmla="*/ 18 h 38"/>
                <a:gd name="T12" fmla="*/ 37 w 37"/>
                <a:gd name="T13" fmla="*/ 18 h 38"/>
                <a:gd name="T14" fmla="*/ 37 w 37"/>
                <a:gd name="T15" fmla="*/ 24 h 38"/>
                <a:gd name="T16" fmla="*/ 37 w 37"/>
                <a:gd name="T17" fmla="*/ 24 h 38"/>
                <a:gd name="T18" fmla="*/ 34 w 37"/>
                <a:gd name="T19" fmla="*/ 29 h 38"/>
                <a:gd name="T20" fmla="*/ 29 w 37"/>
                <a:gd name="T21" fmla="*/ 34 h 38"/>
                <a:gd name="T22" fmla="*/ 24 w 37"/>
                <a:gd name="T23" fmla="*/ 36 h 38"/>
                <a:gd name="T24" fmla="*/ 18 w 37"/>
                <a:gd name="T25" fmla="*/ 38 h 38"/>
                <a:gd name="T26" fmla="*/ 18 w 37"/>
                <a:gd name="T27" fmla="*/ 38 h 38"/>
                <a:gd name="T28" fmla="*/ 11 w 37"/>
                <a:gd name="T29" fmla="*/ 36 h 38"/>
                <a:gd name="T30" fmla="*/ 4 w 37"/>
                <a:gd name="T31" fmla="*/ 31 h 38"/>
                <a:gd name="T32" fmla="*/ 1 w 37"/>
                <a:gd name="T33" fmla="*/ 26 h 38"/>
                <a:gd name="T34" fmla="*/ 0 w 37"/>
                <a:gd name="T35" fmla="*/ 18 h 38"/>
                <a:gd name="T36" fmla="*/ 0 w 37"/>
                <a:gd name="T37" fmla="*/ 18 h 38"/>
                <a:gd name="T38" fmla="*/ 1 w 37"/>
                <a:gd name="T39" fmla="*/ 11 h 38"/>
                <a:gd name="T40" fmla="*/ 4 w 37"/>
                <a:gd name="T41" fmla="*/ 5 h 38"/>
                <a:gd name="T42" fmla="*/ 11 w 37"/>
                <a:gd name="T43" fmla="*/ 1 h 38"/>
                <a:gd name="T44" fmla="*/ 18 w 37"/>
                <a:gd name="T45" fmla="*/ 0 h 38"/>
                <a:gd name="T46" fmla="*/ 18 w 37"/>
                <a:gd name="T47" fmla="*/ 0 h 38"/>
                <a:gd name="T48" fmla="*/ 23 w 37"/>
                <a:gd name="T49" fmla="*/ 0 h 38"/>
                <a:gd name="T50" fmla="*/ 23 w 37"/>
                <a:gd name="T5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8">
                  <a:moveTo>
                    <a:pt x="23" y="0"/>
                  </a:moveTo>
                  <a:lnTo>
                    <a:pt x="23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1" y="36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Freeform 696"/>
            <p:cNvSpPr/>
            <p:nvPr/>
          </p:nvSpPr>
          <p:spPr bwMode="auto">
            <a:xfrm>
              <a:off x="6602716" y="1433535"/>
              <a:ext cx="93090" cy="94989"/>
            </a:xfrm>
            <a:custGeom>
              <a:avLst/>
              <a:gdLst>
                <a:gd name="T0" fmla="*/ 49 w 49"/>
                <a:gd name="T1" fmla="*/ 25 h 50"/>
                <a:gd name="T2" fmla="*/ 49 w 49"/>
                <a:gd name="T3" fmla="*/ 25 h 50"/>
                <a:gd name="T4" fmla="*/ 49 w 49"/>
                <a:gd name="T5" fmla="*/ 30 h 50"/>
                <a:gd name="T6" fmla="*/ 48 w 49"/>
                <a:gd name="T7" fmla="*/ 35 h 50"/>
                <a:gd name="T8" fmla="*/ 41 w 49"/>
                <a:gd name="T9" fmla="*/ 43 h 50"/>
                <a:gd name="T10" fmla="*/ 34 w 49"/>
                <a:gd name="T11" fmla="*/ 48 h 50"/>
                <a:gd name="T12" fmla="*/ 29 w 49"/>
                <a:gd name="T13" fmla="*/ 50 h 50"/>
                <a:gd name="T14" fmla="*/ 25 w 49"/>
                <a:gd name="T15" fmla="*/ 50 h 50"/>
                <a:gd name="T16" fmla="*/ 25 w 49"/>
                <a:gd name="T17" fmla="*/ 50 h 50"/>
                <a:gd name="T18" fmla="*/ 20 w 49"/>
                <a:gd name="T19" fmla="*/ 50 h 50"/>
                <a:gd name="T20" fmla="*/ 15 w 49"/>
                <a:gd name="T21" fmla="*/ 48 h 50"/>
                <a:gd name="T22" fmla="*/ 6 w 49"/>
                <a:gd name="T23" fmla="*/ 43 h 50"/>
                <a:gd name="T24" fmla="*/ 2 w 49"/>
                <a:gd name="T25" fmla="*/ 35 h 50"/>
                <a:gd name="T26" fmla="*/ 0 w 49"/>
                <a:gd name="T27" fmla="*/ 30 h 50"/>
                <a:gd name="T28" fmla="*/ 0 w 49"/>
                <a:gd name="T29" fmla="*/ 25 h 50"/>
                <a:gd name="T30" fmla="*/ 0 w 49"/>
                <a:gd name="T31" fmla="*/ 25 h 50"/>
                <a:gd name="T32" fmla="*/ 0 w 49"/>
                <a:gd name="T33" fmla="*/ 20 h 50"/>
                <a:gd name="T34" fmla="*/ 2 w 49"/>
                <a:gd name="T35" fmla="*/ 15 h 50"/>
                <a:gd name="T36" fmla="*/ 6 w 49"/>
                <a:gd name="T37" fmla="*/ 7 h 50"/>
                <a:gd name="T38" fmla="*/ 15 w 49"/>
                <a:gd name="T39" fmla="*/ 2 h 50"/>
                <a:gd name="T40" fmla="*/ 20 w 49"/>
                <a:gd name="T41" fmla="*/ 0 h 50"/>
                <a:gd name="T42" fmla="*/ 25 w 49"/>
                <a:gd name="T43" fmla="*/ 0 h 50"/>
                <a:gd name="T44" fmla="*/ 25 w 49"/>
                <a:gd name="T45" fmla="*/ 0 h 50"/>
                <a:gd name="T46" fmla="*/ 29 w 49"/>
                <a:gd name="T47" fmla="*/ 0 h 50"/>
                <a:gd name="T48" fmla="*/ 34 w 49"/>
                <a:gd name="T49" fmla="*/ 2 h 50"/>
                <a:gd name="T50" fmla="*/ 41 w 49"/>
                <a:gd name="T51" fmla="*/ 7 h 50"/>
                <a:gd name="T52" fmla="*/ 48 w 49"/>
                <a:gd name="T53" fmla="*/ 15 h 50"/>
                <a:gd name="T54" fmla="*/ 49 w 49"/>
                <a:gd name="T55" fmla="*/ 20 h 50"/>
                <a:gd name="T56" fmla="*/ 49 w 49"/>
                <a:gd name="T57" fmla="*/ 25 h 50"/>
                <a:gd name="T58" fmla="*/ 49 w 49"/>
                <a:gd name="T5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50">
                  <a:moveTo>
                    <a:pt x="49" y="25"/>
                  </a:moveTo>
                  <a:lnTo>
                    <a:pt x="49" y="25"/>
                  </a:lnTo>
                  <a:lnTo>
                    <a:pt x="49" y="30"/>
                  </a:lnTo>
                  <a:lnTo>
                    <a:pt x="48" y="35"/>
                  </a:lnTo>
                  <a:lnTo>
                    <a:pt x="41" y="43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5" y="48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41" y="7"/>
                  </a:lnTo>
                  <a:lnTo>
                    <a:pt x="48" y="15"/>
                  </a:lnTo>
                  <a:lnTo>
                    <a:pt x="49" y="20"/>
                  </a:lnTo>
                  <a:lnTo>
                    <a:pt x="49" y="25"/>
                  </a:lnTo>
                  <a:lnTo>
                    <a:pt x="49" y="25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Freeform 697"/>
            <p:cNvSpPr/>
            <p:nvPr/>
          </p:nvSpPr>
          <p:spPr bwMode="auto">
            <a:xfrm>
              <a:off x="6845888" y="1562720"/>
              <a:ext cx="93090" cy="93090"/>
            </a:xfrm>
            <a:custGeom>
              <a:avLst/>
              <a:gdLst>
                <a:gd name="T0" fmla="*/ 25 w 49"/>
                <a:gd name="T1" fmla="*/ 0 h 49"/>
                <a:gd name="T2" fmla="*/ 25 w 49"/>
                <a:gd name="T3" fmla="*/ 0 h 49"/>
                <a:gd name="T4" fmla="*/ 30 w 49"/>
                <a:gd name="T5" fmla="*/ 0 h 49"/>
                <a:gd name="T6" fmla="*/ 35 w 49"/>
                <a:gd name="T7" fmla="*/ 1 h 49"/>
                <a:gd name="T8" fmla="*/ 43 w 49"/>
                <a:gd name="T9" fmla="*/ 8 h 49"/>
                <a:gd name="T10" fmla="*/ 48 w 49"/>
                <a:gd name="T11" fmla="*/ 15 h 49"/>
                <a:gd name="T12" fmla="*/ 49 w 49"/>
                <a:gd name="T13" fmla="*/ 19 h 49"/>
                <a:gd name="T14" fmla="*/ 49 w 49"/>
                <a:gd name="T15" fmla="*/ 24 h 49"/>
                <a:gd name="T16" fmla="*/ 49 w 49"/>
                <a:gd name="T17" fmla="*/ 24 h 49"/>
                <a:gd name="T18" fmla="*/ 49 w 49"/>
                <a:gd name="T19" fmla="*/ 29 h 49"/>
                <a:gd name="T20" fmla="*/ 48 w 49"/>
                <a:gd name="T21" fmla="*/ 34 h 49"/>
                <a:gd name="T22" fmla="*/ 43 w 49"/>
                <a:gd name="T23" fmla="*/ 42 h 49"/>
                <a:gd name="T24" fmla="*/ 35 w 49"/>
                <a:gd name="T25" fmla="*/ 47 h 49"/>
                <a:gd name="T26" fmla="*/ 30 w 49"/>
                <a:gd name="T27" fmla="*/ 49 h 49"/>
                <a:gd name="T28" fmla="*/ 25 w 49"/>
                <a:gd name="T29" fmla="*/ 49 h 49"/>
                <a:gd name="T30" fmla="*/ 25 w 49"/>
                <a:gd name="T31" fmla="*/ 49 h 49"/>
                <a:gd name="T32" fmla="*/ 20 w 49"/>
                <a:gd name="T33" fmla="*/ 49 h 49"/>
                <a:gd name="T34" fmla="*/ 15 w 49"/>
                <a:gd name="T35" fmla="*/ 47 h 49"/>
                <a:gd name="T36" fmla="*/ 7 w 49"/>
                <a:gd name="T37" fmla="*/ 42 h 49"/>
                <a:gd name="T38" fmla="*/ 2 w 49"/>
                <a:gd name="T39" fmla="*/ 34 h 49"/>
                <a:gd name="T40" fmla="*/ 0 w 49"/>
                <a:gd name="T41" fmla="*/ 29 h 49"/>
                <a:gd name="T42" fmla="*/ 0 w 49"/>
                <a:gd name="T43" fmla="*/ 24 h 49"/>
                <a:gd name="T44" fmla="*/ 0 w 49"/>
                <a:gd name="T45" fmla="*/ 24 h 49"/>
                <a:gd name="T46" fmla="*/ 0 w 49"/>
                <a:gd name="T47" fmla="*/ 19 h 49"/>
                <a:gd name="T48" fmla="*/ 2 w 49"/>
                <a:gd name="T49" fmla="*/ 15 h 49"/>
                <a:gd name="T50" fmla="*/ 7 w 49"/>
                <a:gd name="T51" fmla="*/ 8 h 49"/>
                <a:gd name="T52" fmla="*/ 15 w 49"/>
                <a:gd name="T53" fmla="*/ 1 h 49"/>
                <a:gd name="T54" fmla="*/ 20 w 49"/>
                <a:gd name="T55" fmla="*/ 0 h 49"/>
                <a:gd name="T56" fmla="*/ 25 w 49"/>
                <a:gd name="T57" fmla="*/ 0 h 49"/>
                <a:gd name="T58" fmla="*/ 25 w 49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8"/>
                  </a:lnTo>
                  <a:lnTo>
                    <a:pt x="48" y="15"/>
                  </a:lnTo>
                  <a:lnTo>
                    <a:pt x="49" y="1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9"/>
                  </a:lnTo>
                  <a:lnTo>
                    <a:pt x="48" y="34"/>
                  </a:lnTo>
                  <a:lnTo>
                    <a:pt x="43" y="42"/>
                  </a:lnTo>
                  <a:lnTo>
                    <a:pt x="35" y="47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7" y="42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Freeform 698"/>
            <p:cNvSpPr/>
            <p:nvPr/>
          </p:nvSpPr>
          <p:spPr bwMode="auto">
            <a:xfrm>
              <a:off x="6446935" y="1511427"/>
              <a:ext cx="89290" cy="94989"/>
            </a:xfrm>
            <a:custGeom>
              <a:avLst/>
              <a:gdLst>
                <a:gd name="T0" fmla="*/ 24 w 47"/>
                <a:gd name="T1" fmla="*/ 0 h 50"/>
                <a:gd name="T2" fmla="*/ 24 w 47"/>
                <a:gd name="T3" fmla="*/ 0 h 50"/>
                <a:gd name="T4" fmla="*/ 29 w 47"/>
                <a:gd name="T5" fmla="*/ 0 h 50"/>
                <a:gd name="T6" fmla="*/ 33 w 47"/>
                <a:gd name="T7" fmla="*/ 2 h 50"/>
                <a:gd name="T8" fmla="*/ 41 w 47"/>
                <a:gd name="T9" fmla="*/ 7 h 50"/>
                <a:gd name="T10" fmla="*/ 46 w 47"/>
                <a:gd name="T11" fmla="*/ 15 h 50"/>
                <a:gd name="T12" fmla="*/ 47 w 47"/>
                <a:gd name="T13" fmla="*/ 20 h 50"/>
                <a:gd name="T14" fmla="*/ 47 w 47"/>
                <a:gd name="T15" fmla="*/ 25 h 50"/>
                <a:gd name="T16" fmla="*/ 47 w 47"/>
                <a:gd name="T17" fmla="*/ 25 h 50"/>
                <a:gd name="T18" fmla="*/ 47 w 47"/>
                <a:gd name="T19" fmla="*/ 30 h 50"/>
                <a:gd name="T20" fmla="*/ 46 w 47"/>
                <a:gd name="T21" fmla="*/ 35 h 50"/>
                <a:gd name="T22" fmla="*/ 41 w 47"/>
                <a:gd name="T23" fmla="*/ 43 h 50"/>
                <a:gd name="T24" fmla="*/ 33 w 47"/>
                <a:gd name="T25" fmla="*/ 48 h 50"/>
                <a:gd name="T26" fmla="*/ 29 w 47"/>
                <a:gd name="T27" fmla="*/ 50 h 50"/>
                <a:gd name="T28" fmla="*/ 24 w 47"/>
                <a:gd name="T29" fmla="*/ 50 h 50"/>
                <a:gd name="T30" fmla="*/ 24 w 47"/>
                <a:gd name="T31" fmla="*/ 50 h 50"/>
                <a:gd name="T32" fmla="*/ 19 w 47"/>
                <a:gd name="T33" fmla="*/ 50 h 50"/>
                <a:gd name="T34" fmla="*/ 14 w 47"/>
                <a:gd name="T35" fmla="*/ 48 h 50"/>
                <a:gd name="T36" fmla="*/ 6 w 47"/>
                <a:gd name="T37" fmla="*/ 43 h 50"/>
                <a:gd name="T38" fmla="*/ 1 w 47"/>
                <a:gd name="T39" fmla="*/ 35 h 50"/>
                <a:gd name="T40" fmla="*/ 0 w 47"/>
                <a:gd name="T41" fmla="*/ 30 h 50"/>
                <a:gd name="T42" fmla="*/ 0 w 47"/>
                <a:gd name="T43" fmla="*/ 25 h 50"/>
                <a:gd name="T44" fmla="*/ 0 w 47"/>
                <a:gd name="T45" fmla="*/ 25 h 50"/>
                <a:gd name="T46" fmla="*/ 0 w 47"/>
                <a:gd name="T47" fmla="*/ 20 h 50"/>
                <a:gd name="T48" fmla="*/ 1 w 47"/>
                <a:gd name="T49" fmla="*/ 15 h 50"/>
                <a:gd name="T50" fmla="*/ 6 w 47"/>
                <a:gd name="T51" fmla="*/ 7 h 50"/>
                <a:gd name="T52" fmla="*/ 14 w 47"/>
                <a:gd name="T53" fmla="*/ 2 h 50"/>
                <a:gd name="T54" fmla="*/ 19 w 47"/>
                <a:gd name="T55" fmla="*/ 0 h 50"/>
                <a:gd name="T56" fmla="*/ 24 w 47"/>
                <a:gd name="T57" fmla="*/ 0 h 50"/>
                <a:gd name="T58" fmla="*/ 24 w 47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50">
                  <a:moveTo>
                    <a:pt x="24" y="0"/>
                  </a:move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41" y="7"/>
                  </a:lnTo>
                  <a:lnTo>
                    <a:pt x="46" y="15"/>
                  </a:lnTo>
                  <a:lnTo>
                    <a:pt x="47" y="20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30"/>
                  </a:lnTo>
                  <a:lnTo>
                    <a:pt x="46" y="35"/>
                  </a:lnTo>
                  <a:lnTo>
                    <a:pt x="41" y="43"/>
                  </a:lnTo>
                  <a:lnTo>
                    <a:pt x="33" y="48"/>
                  </a:lnTo>
                  <a:lnTo>
                    <a:pt x="29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9" y="50"/>
                  </a:lnTo>
                  <a:lnTo>
                    <a:pt x="14" y="48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Freeform 699"/>
            <p:cNvSpPr/>
            <p:nvPr/>
          </p:nvSpPr>
          <p:spPr bwMode="auto">
            <a:xfrm>
              <a:off x="6834489" y="1344246"/>
              <a:ext cx="210876" cy="157682"/>
            </a:xfrm>
            <a:custGeom>
              <a:avLst/>
              <a:gdLst>
                <a:gd name="T0" fmla="*/ 110 w 111"/>
                <a:gd name="T1" fmla="*/ 36 h 83"/>
                <a:gd name="T2" fmla="*/ 110 w 111"/>
                <a:gd name="T3" fmla="*/ 36 h 83"/>
                <a:gd name="T4" fmla="*/ 98 w 111"/>
                <a:gd name="T5" fmla="*/ 36 h 83"/>
                <a:gd name="T6" fmla="*/ 87 w 111"/>
                <a:gd name="T7" fmla="*/ 39 h 83"/>
                <a:gd name="T8" fmla="*/ 75 w 111"/>
                <a:gd name="T9" fmla="*/ 42 h 83"/>
                <a:gd name="T10" fmla="*/ 65 w 111"/>
                <a:gd name="T11" fmla="*/ 49 h 83"/>
                <a:gd name="T12" fmla="*/ 57 w 111"/>
                <a:gd name="T13" fmla="*/ 56 h 83"/>
                <a:gd name="T14" fmla="*/ 49 w 111"/>
                <a:gd name="T15" fmla="*/ 64 h 83"/>
                <a:gd name="T16" fmla="*/ 42 w 111"/>
                <a:gd name="T17" fmla="*/ 74 h 83"/>
                <a:gd name="T18" fmla="*/ 37 w 111"/>
                <a:gd name="T19" fmla="*/ 83 h 83"/>
                <a:gd name="T20" fmla="*/ 14 w 111"/>
                <a:gd name="T21" fmla="*/ 83 h 83"/>
                <a:gd name="T22" fmla="*/ 14 w 111"/>
                <a:gd name="T23" fmla="*/ 83 h 83"/>
                <a:gd name="T24" fmla="*/ 14 w 111"/>
                <a:gd name="T25" fmla="*/ 77 h 83"/>
                <a:gd name="T26" fmla="*/ 14 w 111"/>
                <a:gd name="T27" fmla="*/ 77 h 83"/>
                <a:gd name="T28" fmla="*/ 13 w 111"/>
                <a:gd name="T29" fmla="*/ 70 h 83"/>
                <a:gd name="T30" fmla="*/ 9 w 111"/>
                <a:gd name="T31" fmla="*/ 65 h 83"/>
                <a:gd name="T32" fmla="*/ 6 w 111"/>
                <a:gd name="T33" fmla="*/ 62 h 83"/>
                <a:gd name="T34" fmla="*/ 0 w 111"/>
                <a:gd name="T35" fmla="*/ 59 h 83"/>
                <a:gd name="T36" fmla="*/ 0 w 111"/>
                <a:gd name="T37" fmla="*/ 59 h 83"/>
                <a:gd name="T38" fmla="*/ 0 w 111"/>
                <a:gd name="T39" fmla="*/ 59 h 83"/>
                <a:gd name="T40" fmla="*/ 1 w 111"/>
                <a:gd name="T41" fmla="*/ 47 h 83"/>
                <a:gd name="T42" fmla="*/ 4 w 111"/>
                <a:gd name="T43" fmla="*/ 36 h 83"/>
                <a:gd name="T44" fmla="*/ 9 w 111"/>
                <a:gd name="T45" fmla="*/ 26 h 83"/>
                <a:gd name="T46" fmla="*/ 16 w 111"/>
                <a:gd name="T47" fmla="*/ 18 h 83"/>
                <a:gd name="T48" fmla="*/ 26 w 111"/>
                <a:gd name="T49" fmla="*/ 10 h 83"/>
                <a:gd name="T50" fmla="*/ 36 w 111"/>
                <a:gd name="T51" fmla="*/ 5 h 83"/>
                <a:gd name="T52" fmla="*/ 47 w 111"/>
                <a:gd name="T53" fmla="*/ 1 h 83"/>
                <a:gd name="T54" fmla="*/ 59 w 111"/>
                <a:gd name="T55" fmla="*/ 0 h 83"/>
                <a:gd name="T56" fmla="*/ 59 w 111"/>
                <a:gd name="T57" fmla="*/ 0 h 83"/>
                <a:gd name="T58" fmla="*/ 72 w 111"/>
                <a:gd name="T59" fmla="*/ 1 h 83"/>
                <a:gd name="T60" fmla="*/ 72 w 111"/>
                <a:gd name="T61" fmla="*/ 1 h 83"/>
                <a:gd name="T62" fmla="*/ 85 w 111"/>
                <a:gd name="T63" fmla="*/ 6 h 83"/>
                <a:gd name="T64" fmla="*/ 95 w 111"/>
                <a:gd name="T65" fmla="*/ 13 h 83"/>
                <a:gd name="T66" fmla="*/ 105 w 111"/>
                <a:gd name="T67" fmla="*/ 23 h 83"/>
                <a:gd name="T68" fmla="*/ 111 w 111"/>
                <a:gd name="T69" fmla="*/ 34 h 83"/>
                <a:gd name="T70" fmla="*/ 111 w 111"/>
                <a:gd name="T71" fmla="*/ 36 h 83"/>
                <a:gd name="T72" fmla="*/ 111 w 111"/>
                <a:gd name="T73" fmla="*/ 36 h 83"/>
                <a:gd name="T74" fmla="*/ 110 w 111"/>
                <a:gd name="T75" fmla="*/ 36 h 83"/>
                <a:gd name="T76" fmla="*/ 110 w 111"/>
                <a:gd name="T77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1" h="83">
                  <a:moveTo>
                    <a:pt x="110" y="36"/>
                  </a:moveTo>
                  <a:lnTo>
                    <a:pt x="110" y="36"/>
                  </a:lnTo>
                  <a:lnTo>
                    <a:pt x="98" y="36"/>
                  </a:lnTo>
                  <a:lnTo>
                    <a:pt x="87" y="39"/>
                  </a:lnTo>
                  <a:lnTo>
                    <a:pt x="75" y="42"/>
                  </a:lnTo>
                  <a:lnTo>
                    <a:pt x="65" y="49"/>
                  </a:lnTo>
                  <a:lnTo>
                    <a:pt x="57" y="56"/>
                  </a:lnTo>
                  <a:lnTo>
                    <a:pt x="49" y="64"/>
                  </a:lnTo>
                  <a:lnTo>
                    <a:pt x="42" y="74"/>
                  </a:lnTo>
                  <a:lnTo>
                    <a:pt x="37" y="83"/>
                  </a:lnTo>
                  <a:lnTo>
                    <a:pt x="14" y="83"/>
                  </a:lnTo>
                  <a:lnTo>
                    <a:pt x="14" y="83"/>
                  </a:lnTo>
                  <a:lnTo>
                    <a:pt x="14" y="77"/>
                  </a:lnTo>
                  <a:lnTo>
                    <a:pt x="14" y="77"/>
                  </a:lnTo>
                  <a:lnTo>
                    <a:pt x="13" y="70"/>
                  </a:lnTo>
                  <a:lnTo>
                    <a:pt x="9" y="65"/>
                  </a:lnTo>
                  <a:lnTo>
                    <a:pt x="6" y="62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85" y="6"/>
                  </a:lnTo>
                  <a:lnTo>
                    <a:pt x="95" y="13"/>
                  </a:lnTo>
                  <a:lnTo>
                    <a:pt x="105" y="23"/>
                  </a:lnTo>
                  <a:lnTo>
                    <a:pt x="111" y="34"/>
                  </a:lnTo>
                  <a:lnTo>
                    <a:pt x="111" y="36"/>
                  </a:lnTo>
                  <a:lnTo>
                    <a:pt x="111" y="36"/>
                  </a:lnTo>
                  <a:lnTo>
                    <a:pt x="110" y="36"/>
                  </a:lnTo>
                  <a:lnTo>
                    <a:pt x="110" y="3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rgbClr val="000000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Freeform 700"/>
            <p:cNvSpPr>
              <a:spLocks noEditPoints="1"/>
            </p:cNvSpPr>
            <p:nvPr/>
          </p:nvSpPr>
          <p:spPr bwMode="auto">
            <a:xfrm>
              <a:off x="6268355" y="1237859"/>
              <a:ext cx="927092" cy="514840"/>
            </a:xfrm>
            <a:custGeom>
              <a:avLst/>
              <a:gdLst>
                <a:gd name="T0" fmla="*/ 140 w 488"/>
                <a:gd name="T1" fmla="*/ 159 h 271"/>
                <a:gd name="T2" fmla="*/ 118 w 488"/>
                <a:gd name="T3" fmla="*/ 144 h 271"/>
                <a:gd name="T4" fmla="*/ 100 w 488"/>
                <a:gd name="T5" fmla="*/ 151 h 271"/>
                <a:gd name="T6" fmla="*/ 94 w 488"/>
                <a:gd name="T7" fmla="*/ 169 h 271"/>
                <a:gd name="T8" fmla="*/ 108 w 488"/>
                <a:gd name="T9" fmla="*/ 192 h 271"/>
                <a:gd name="T10" fmla="*/ 123 w 488"/>
                <a:gd name="T11" fmla="*/ 194 h 271"/>
                <a:gd name="T12" fmla="*/ 141 w 488"/>
                <a:gd name="T13" fmla="*/ 174 h 271"/>
                <a:gd name="T14" fmla="*/ 201 w 488"/>
                <a:gd name="T15" fmla="*/ 153 h 271"/>
                <a:gd name="T16" fmla="*/ 224 w 488"/>
                <a:gd name="T17" fmla="*/ 138 h 271"/>
                <a:gd name="T18" fmla="*/ 225 w 488"/>
                <a:gd name="T19" fmla="*/ 123 h 271"/>
                <a:gd name="T20" fmla="*/ 205 w 488"/>
                <a:gd name="T21" fmla="*/ 103 h 271"/>
                <a:gd name="T22" fmla="*/ 191 w 488"/>
                <a:gd name="T23" fmla="*/ 105 h 271"/>
                <a:gd name="T24" fmla="*/ 176 w 488"/>
                <a:gd name="T25" fmla="*/ 128 h 271"/>
                <a:gd name="T26" fmla="*/ 182 w 488"/>
                <a:gd name="T27" fmla="*/ 146 h 271"/>
                <a:gd name="T28" fmla="*/ 201 w 488"/>
                <a:gd name="T29" fmla="*/ 153 h 271"/>
                <a:gd name="T30" fmla="*/ 352 w 488"/>
                <a:gd name="T31" fmla="*/ 186 h 271"/>
                <a:gd name="T32" fmla="*/ 329 w 488"/>
                <a:gd name="T33" fmla="*/ 171 h 271"/>
                <a:gd name="T34" fmla="*/ 311 w 488"/>
                <a:gd name="T35" fmla="*/ 179 h 271"/>
                <a:gd name="T36" fmla="*/ 304 w 488"/>
                <a:gd name="T37" fmla="*/ 195 h 271"/>
                <a:gd name="T38" fmla="*/ 319 w 488"/>
                <a:gd name="T39" fmla="*/ 218 h 271"/>
                <a:gd name="T40" fmla="*/ 334 w 488"/>
                <a:gd name="T41" fmla="*/ 220 h 271"/>
                <a:gd name="T42" fmla="*/ 353 w 488"/>
                <a:gd name="T43" fmla="*/ 200 h 271"/>
                <a:gd name="T44" fmla="*/ 335 w 488"/>
                <a:gd name="T45" fmla="*/ 139 h 271"/>
                <a:gd name="T46" fmla="*/ 363 w 488"/>
                <a:gd name="T47" fmla="*/ 105 h 271"/>
                <a:gd name="T48" fmla="*/ 408 w 488"/>
                <a:gd name="T49" fmla="*/ 92 h 271"/>
                <a:gd name="T50" fmla="*/ 426 w 488"/>
                <a:gd name="T51" fmla="*/ 93 h 271"/>
                <a:gd name="T52" fmla="*/ 475 w 488"/>
                <a:gd name="T53" fmla="*/ 126 h 271"/>
                <a:gd name="T54" fmla="*/ 488 w 488"/>
                <a:gd name="T55" fmla="*/ 171 h 271"/>
                <a:gd name="T56" fmla="*/ 483 w 488"/>
                <a:gd name="T57" fmla="*/ 199 h 271"/>
                <a:gd name="T58" fmla="*/ 478 w 488"/>
                <a:gd name="T59" fmla="*/ 233 h 271"/>
                <a:gd name="T60" fmla="*/ 455 w 488"/>
                <a:gd name="T61" fmla="*/ 261 h 271"/>
                <a:gd name="T62" fmla="*/ 247 w 488"/>
                <a:gd name="T63" fmla="*/ 271 h 271"/>
                <a:gd name="T64" fmla="*/ 56 w 488"/>
                <a:gd name="T65" fmla="*/ 271 h 271"/>
                <a:gd name="T66" fmla="*/ 15 w 488"/>
                <a:gd name="T67" fmla="*/ 243 h 271"/>
                <a:gd name="T68" fmla="*/ 3 w 488"/>
                <a:gd name="T69" fmla="*/ 207 h 271"/>
                <a:gd name="T70" fmla="*/ 5 w 488"/>
                <a:gd name="T71" fmla="*/ 177 h 271"/>
                <a:gd name="T72" fmla="*/ 0 w 488"/>
                <a:gd name="T73" fmla="*/ 153 h 271"/>
                <a:gd name="T74" fmla="*/ 11 w 488"/>
                <a:gd name="T75" fmla="*/ 116 h 271"/>
                <a:gd name="T76" fmla="*/ 41 w 488"/>
                <a:gd name="T77" fmla="*/ 95 h 271"/>
                <a:gd name="T78" fmla="*/ 48 w 488"/>
                <a:gd name="T79" fmla="*/ 66 h 271"/>
                <a:gd name="T80" fmla="*/ 90 w 488"/>
                <a:gd name="T81" fmla="*/ 29 h 271"/>
                <a:gd name="T82" fmla="*/ 133 w 488"/>
                <a:gd name="T83" fmla="*/ 24 h 271"/>
                <a:gd name="T84" fmla="*/ 159 w 488"/>
                <a:gd name="T85" fmla="*/ 13 h 271"/>
                <a:gd name="T86" fmla="*/ 204 w 488"/>
                <a:gd name="T87" fmla="*/ 0 h 271"/>
                <a:gd name="T88" fmla="*/ 261 w 488"/>
                <a:gd name="T89" fmla="*/ 26 h 271"/>
                <a:gd name="T90" fmla="*/ 281 w 488"/>
                <a:gd name="T91" fmla="*/ 16 h 271"/>
                <a:gd name="T92" fmla="*/ 314 w 488"/>
                <a:gd name="T93" fmla="*/ 15 h 271"/>
                <a:gd name="T94" fmla="*/ 350 w 488"/>
                <a:gd name="T95" fmla="*/ 29 h 271"/>
                <a:gd name="T96" fmla="*/ 370 w 488"/>
                <a:gd name="T97" fmla="*/ 57 h 271"/>
                <a:gd name="T98" fmla="*/ 345 w 488"/>
                <a:gd name="T99" fmla="*/ 57 h 271"/>
                <a:gd name="T100" fmla="*/ 307 w 488"/>
                <a:gd name="T101" fmla="*/ 82 h 271"/>
                <a:gd name="T102" fmla="*/ 298 w 488"/>
                <a:gd name="T103" fmla="*/ 115 h 271"/>
                <a:gd name="T104" fmla="*/ 286 w 488"/>
                <a:gd name="T105" fmla="*/ 116 h 271"/>
                <a:gd name="T106" fmla="*/ 275 w 488"/>
                <a:gd name="T107" fmla="*/ 133 h 271"/>
                <a:gd name="T108" fmla="*/ 293 w 488"/>
                <a:gd name="T109" fmla="*/ 153 h 271"/>
                <a:gd name="T110" fmla="*/ 309 w 488"/>
                <a:gd name="T111" fmla="*/ 144 h 271"/>
                <a:gd name="T112" fmla="*/ 401 w 488"/>
                <a:gd name="T113" fmla="*/ 125 h 271"/>
                <a:gd name="T114" fmla="*/ 381 w 488"/>
                <a:gd name="T115" fmla="*/ 144 h 271"/>
                <a:gd name="T116" fmla="*/ 393 w 488"/>
                <a:gd name="T117" fmla="*/ 161 h 271"/>
                <a:gd name="T118" fmla="*/ 414 w 488"/>
                <a:gd name="T119" fmla="*/ 158 h 271"/>
                <a:gd name="T120" fmla="*/ 418 w 488"/>
                <a:gd name="T121" fmla="*/ 136 h 271"/>
                <a:gd name="T122" fmla="*/ 401 w 488"/>
                <a:gd name="T123" fmla="*/ 12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8" h="271">
                  <a:moveTo>
                    <a:pt x="141" y="169"/>
                  </a:moveTo>
                  <a:lnTo>
                    <a:pt x="141" y="169"/>
                  </a:lnTo>
                  <a:lnTo>
                    <a:pt x="141" y="164"/>
                  </a:lnTo>
                  <a:lnTo>
                    <a:pt x="140" y="159"/>
                  </a:lnTo>
                  <a:lnTo>
                    <a:pt x="135" y="151"/>
                  </a:lnTo>
                  <a:lnTo>
                    <a:pt x="127" y="146"/>
                  </a:lnTo>
                  <a:lnTo>
                    <a:pt x="123" y="144"/>
                  </a:lnTo>
                  <a:lnTo>
                    <a:pt x="118" y="144"/>
                  </a:lnTo>
                  <a:lnTo>
                    <a:pt x="118" y="144"/>
                  </a:lnTo>
                  <a:lnTo>
                    <a:pt x="113" y="144"/>
                  </a:lnTo>
                  <a:lnTo>
                    <a:pt x="108" y="146"/>
                  </a:lnTo>
                  <a:lnTo>
                    <a:pt x="100" y="151"/>
                  </a:lnTo>
                  <a:lnTo>
                    <a:pt x="95" y="159"/>
                  </a:lnTo>
                  <a:lnTo>
                    <a:pt x="94" y="164"/>
                  </a:lnTo>
                  <a:lnTo>
                    <a:pt x="94" y="169"/>
                  </a:lnTo>
                  <a:lnTo>
                    <a:pt x="94" y="169"/>
                  </a:lnTo>
                  <a:lnTo>
                    <a:pt x="94" y="174"/>
                  </a:lnTo>
                  <a:lnTo>
                    <a:pt x="95" y="179"/>
                  </a:lnTo>
                  <a:lnTo>
                    <a:pt x="100" y="187"/>
                  </a:lnTo>
                  <a:lnTo>
                    <a:pt x="108" y="192"/>
                  </a:lnTo>
                  <a:lnTo>
                    <a:pt x="113" y="194"/>
                  </a:lnTo>
                  <a:lnTo>
                    <a:pt x="118" y="194"/>
                  </a:lnTo>
                  <a:lnTo>
                    <a:pt x="118" y="194"/>
                  </a:lnTo>
                  <a:lnTo>
                    <a:pt x="123" y="194"/>
                  </a:lnTo>
                  <a:lnTo>
                    <a:pt x="127" y="192"/>
                  </a:lnTo>
                  <a:lnTo>
                    <a:pt x="135" y="187"/>
                  </a:lnTo>
                  <a:lnTo>
                    <a:pt x="140" y="179"/>
                  </a:lnTo>
                  <a:lnTo>
                    <a:pt x="141" y="174"/>
                  </a:lnTo>
                  <a:lnTo>
                    <a:pt x="141" y="169"/>
                  </a:lnTo>
                  <a:lnTo>
                    <a:pt x="141" y="169"/>
                  </a:lnTo>
                  <a:close/>
                  <a:moveTo>
                    <a:pt x="201" y="153"/>
                  </a:moveTo>
                  <a:lnTo>
                    <a:pt x="201" y="153"/>
                  </a:lnTo>
                  <a:lnTo>
                    <a:pt x="205" y="153"/>
                  </a:lnTo>
                  <a:lnTo>
                    <a:pt x="210" y="151"/>
                  </a:lnTo>
                  <a:lnTo>
                    <a:pt x="217" y="146"/>
                  </a:lnTo>
                  <a:lnTo>
                    <a:pt x="224" y="138"/>
                  </a:lnTo>
                  <a:lnTo>
                    <a:pt x="225" y="133"/>
                  </a:lnTo>
                  <a:lnTo>
                    <a:pt x="225" y="128"/>
                  </a:lnTo>
                  <a:lnTo>
                    <a:pt x="225" y="128"/>
                  </a:lnTo>
                  <a:lnTo>
                    <a:pt x="225" y="123"/>
                  </a:lnTo>
                  <a:lnTo>
                    <a:pt x="224" y="118"/>
                  </a:lnTo>
                  <a:lnTo>
                    <a:pt x="217" y="110"/>
                  </a:lnTo>
                  <a:lnTo>
                    <a:pt x="210" y="105"/>
                  </a:lnTo>
                  <a:lnTo>
                    <a:pt x="205" y="103"/>
                  </a:lnTo>
                  <a:lnTo>
                    <a:pt x="201" y="103"/>
                  </a:lnTo>
                  <a:lnTo>
                    <a:pt x="201" y="103"/>
                  </a:lnTo>
                  <a:lnTo>
                    <a:pt x="196" y="103"/>
                  </a:lnTo>
                  <a:lnTo>
                    <a:pt x="191" y="105"/>
                  </a:lnTo>
                  <a:lnTo>
                    <a:pt x="182" y="110"/>
                  </a:lnTo>
                  <a:lnTo>
                    <a:pt x="178" y="118"/>
                  </a:lnTo>
                  <a:lnTo>
                    <a:pt x="176" y="123"/>
                  </a:lnTo>
                  <a:lnTo>
                    <a:pt x="176" y="128"/>
                  </a:lnTo>
                  <a:lnTo>
                    <a:pt x="176" y="128"/>
                  </a:lnTo>
                  <a:lnTo>
                    <a:pt x="176" y="133"/>
                  </a:lnTo>
                  <a:lnTo>
                    <a:pt x="178" y="138"/>
                  </a:lnTo>
                  <a:lnTo>
                    <a:pt x="182" y="146"/>
                  </a:lnTo>
                  <a:lnTo>
                    <a:pt x="191" y="151"/>
                  </a:lnTo>
                  <a:lnTo>
                    <a:pt x="196" y="153"/>
                  </a:lnTo>
                  <a:lnTo>
                    <a:pt x="201" y="153"/>
                  </a:lnTo>
                  <a:lnTo>
                    <a:pt x="201" y="153"/>
                  </a:lnTo>
                  <a:close/>
                  <a:moveTo>
                    <a:pt x="353" y="195"/>
                  </a:moveTo>
                  <a:lnTo>
                    <a:pt x="353" y="195"/>
                  </a:lnTo>
                  <a:lnTo>
                    <a:pt x="353" y="190"/>
                  </a:lnTo>
                  <a:lnTo>
                    <a:pt x="352" y="186"/>
                  </a:lnTo>
                  <a:lnTo>
                    <a:pt x="347" y="179"/>
                  </a:lnTo>
                  <a:lnTo>
                    <a:pt x="339" y="172"/>
                  </a:lnTo>
                  <a:lnTo>
                    <a:pt x="334" y="171"/>
                  </a:lnTo>
                  <a:lnTo>
                    <a:pt x="329" y="171"/>
                  </a:lnTo>
                  <a:lnTo>
                    <a:pt x="329" y="171"/>
                  </a:lnTo>
                  <a:lnTo>
                    <a:pt x="324" y="171"/>
                  </a:lnTo>
                  <a:lnTo>
                    <a:pt x="319" y="172"/>
                  </a:lnTo>
                  <a:lnTo>
                    <a:pt x="311" y="179"/>
                  </a:lnTo>
                  <a:lnTo>
                    <a:pt x="306" y="186"/>
                  </a:lnTo>
                  <a:lnTo>
                    <a:pt x="304" y="190"/>
                  </a:lnTo>
                  <a:lnTo>
                    <a:pt x="304" y="195"/>
                  </a:lnTo>
                  <a:lnTo>
                    <a:pt x="304" y="195"/>
                  </a:lnTo>
                  <a:lnTo>
                    <a:pt x="304" y="200"/>
                  </a:lnTo>
                  <a:lnTo>
                    <a:pt x="306" y="205"/>
                  </a:lnTo>
                  <a:lnTo>
                    <a:pt x="311" y="213"/>
                  </a:lnTo>
                  <a:lnTo>
                    <a:pt x="319" y="218"/>
                  </a:lnTo>
                  <a:lnTo>
                    <a:pt x="324" y="220"/>
                  </a:lnTo>
                  <a:lnTo>
                    <a:pt x="329" y="220"/>
                  </a:lnTo>
                  <a:lnTo>
                    <a:pt x="329" y="220"/>
                  </a:lnTo>
                  <a:lnTo>
                    <a:pt x="334" y="220"/>
                  </a:lnTo>
                  <a:lnTo>
                    <a:pt x="339" y="218"/>
                  </a:lnTo>
                  <a:lnTo>
                    <a:pt x="347" y="213"/>
                  </a:lnTo>
                  <a:lnTo>
                    <a:pt x="352" y="205"/>
                  </a:lnTo>
                  <a:lnTo>
                    <a:pt x="353" y="200"/>
                  </a:lnTo>
                  <a:lnTo>
                    <a:pt x="353" y="195"/>
                  </a:lnTo>
                  <a:lnTo>
                    <a:pt x="353" y="195"/>
                  </a:lnTo>
                  <a:close/>
                  <a:moveTo>
                    <a:pt x="335" y="139"/>
                  </a:moveTo>
                  <a:lnTo>
                    <a:pt x="335" y="139"/>
                  </a:lnTo>
                  <a:lnTo>
                    <a:pt x="340" y="130"/>
                  </a:lnTo>
                  <a:lnTo>
                    <a:pt x="347" y="120"/>
                  </a:lnTo>
                  <a:lnTo>
                    <a:pt x="355" y="112"/>
                  </a:lnTo>
                  <a:lnTo>
                    <a:pt x="363" y="105"/>
                  </a:lnTo>
                  <a:lnTo>
                    <a:pt x="373" y="98"/>
                  </a:lnTo>
                  <a:lnTo>
                    <a:pt x="385" y="95"/>
                  </a:lnTo>
                  <a:lnTo>
                    <a:pt x="396" y="92"/>
                  </a:lnTo>
                  <a:lnTo>
                    <a:pt x="408" y="92"/>
                  </a:lnTo>
                  <a:lnTo>
                    <a:pt x="408" y="92"/>
                  </a:lnTo>
                  <a:lnTo>
                    <a:pt x="409" y="92"/>
                  </a:lnTo>
                  <a:lnTo>
                    <a:pt x="409" y="92"/>
                  </a:lnTo>
                  <a:lnTo>
                    <a:pt x="426" y="93"/>
                  </a:lnTo>
                  <a:lnTo>
                    <a:pt x="441" y="98"/>
                  </a:lnTo>
                  <a:lnTo>
                    <a:pt x="454" y="105"/>
                  </a:lnTo>
                  <a:lnTo>
                    <a:pt x="465" y="115"/>
                  </a:lnTo>
                  <a:lnTo>
                    <a:pt x="475" y="126"/>
                  </a:lnTo>
                  <a:lnTo>
                    <a:pt x="482" y="139"/>
                  </a:lnTo>
                  <a:lnTo>
                    <a:pt x="487" y="154"/>
                  </a:lnTo>
                  <a:lnTo>
                    <a:pt x="488" y="171"/>
                  </a:lnTo>
                  <a:lnTo>
                    <a:pt x="488" y="171"/>
                  </a:lnTo>
                  <a:lnTo>
                    <a:pt x="487" y="186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199"/>
                  </a:lnTo>
                  <a:lnTo>
                    <a:pt x="483" y="207"/>
                  </a:lnTo>
                  <a:lnTo>
                    <a:pt x="483" y="207"/>
                  </a:lnTo>
                  <a:lnTo>
                    <a:pt x="482" y="220"/>
                  </a:lnTo>
                  <a:lnTo>
                    <a:pt x="478" y="233"/>
                  </a:lnTo>
                  <a:lnTo>
                    <a:pt x="472" y="243"/>
                  </a:lnTo>
                  <a:lnTo>
                    <a:pt x="465" y="253"/>
                  </a:lnTo>
                  <a:lnTo>
                    <a:pt x="465" y="253"/>
                  </a:lnTo>
                  <a:lnTo>
                    <a:pt x="455" y="261"/>
                  </a:lnTo>
                  <a:lnTo>
                    <a:pt x="444" y="266"/>
                  </a:lnTo>
                  <a:lnTo>
                    <a:pt x="432" y="271"/>
                  </a:lnTo>
                  <a:lnTo>
                    <a:pt x="419" y="271"/>
                  </a:lnTo>
                  <a:lnTo>
                    <a:pt x="247" y="271"/>
                  </a:lnTo>
                  <a:lnTo>
                    <a:pt x="69" y="271"/>
                  </a:lnTo>
                  <a:lnTo>
                    <a:pt x="67" y="271"/>
                  </a:lnTo>
                  <a:lnTo>
                    <a:pt x="67" y="271"/>
                  </a:lnTo>
                  <a:lnTo>
                    <a:pt x="56" y="271"/>
                  </a:lnTo>
                  <a:lnTo>
                    <a:pt x="43" y="266"/>
                  </a:lnTo>
                  <a:lnTo>
                    <a:pt x="33" y="261"/>
                  </a:lnTo>
                  <a:lnTo>
                    <a:pt x="23" y="253"/>
                  </a:lnTo>
                  <a:lnTo>
                    <a:pt x="15" y="243"/>
                  </a:lnTo>
                  <a:lnTo>
                    <a:pt x="10" y="233"/>
                  </a:lnTo>
                  <a:lnTo>
                    <a:pt x="5" y="220"/>
                  </a:lnTo>
                  <a:lnTo>
                    <a:pt x="3" y="207"/>
                  </a:lnTo>
                  <a:lnTo>
                    <a:pt x="3" y="207"/>
                  </a:lnTo>
                  <a:lnTo>
                    <a:pt x="5" y="195"/>
                  </a:lnTo>
                  <a:lnTo>
                    <a:pt x="8" y="184"/>
                  </a:lnTo>
                  <a:lnTo>
                    <a:pt x="8" y="184"/>
                  </a:lnTo>
                  <a:lnTo>
                    <a:pt x="5" y="177"/>
                  </a:lnTo>
                  <a:lnTo>
                    <a:pt x="2" y="169"/>
                  </a:lnTo>
                  <a:lnTo>
                    <a:pt x="0" y="16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2" y="133"/>
                  </a:lnTo>
                  <a:lnTo>
                    <a:pt x="7" y="125"/>
                  </a:lnTo>
                  <a:lnTo>
                    <a:pt x="11" y="116"/>
                  </a:lnTo>
                  <a:lnTo>
                    <a:pt x="16" y="110"/>
                  </a:lnTo>
                  <a:lnTo>
                    <a:pt x="25" y="103"/>
                  </a:lnTo>
                  <a:lnTo>
                    <a:pt x="33" y="98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3" y="80"/>
                  </a:lnTo>
                  <a:lnTo>
                    <a:pt x="48" y="66"/>
                  </a:lnTo>
                  <a:lnTo>
                    <a:pt x="54" y="54"/>
                  </a:lnTo>
                  <a:lnTo>
                    <a:pt x="64" y="43"/>
                  </a:lnTo>
                  <a:lnTo>
                    <a:pt x="76" y="34"/>
                  </a:lnTo>
                  <a:lnTo>
                    <a:pt x="90" y="29"/>
                  </a:lnTo>
                  <a:lnTo>
                    <a:pt x="105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33" y="24"/>
                  </a:lnTo>
                  <a:lnTo>
                    <a:pt x="146" y="28"/>
                  </a:lnTo>
                  <a:lnTo>
                    <a:pt x="148" y="23"/>
                  </a:lnTo>
                  <a:lnTo>
                    <a:pt x="148" y="23"/>
                  </a:lnTo>
                  <a:lnTo>
                    <a:pt x="159" y="13"/>
                  </a:lnTo>
                  <a:lnTo>
                    <a:pt x="173" y="6"/>
                  </a:lnTo>
                  <a:lnTo>
                    <a:pt x="187" y="1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0" y="1"/>
                  </a:lnTo>
                  <a:lnTo>
                    <a:pt x="235" y="6"/>
                  </a:lnTo>
                  <a:lnTo>
                    <a:pt x="248" y="15"/>
                  </a:lnTo>
                  <a:lnTo>
                    <a:pt x="261" y="26"/>
                  </a:lnTo>
                  <a:lnTo>
                    <a:pt x="261" y="24"/>
                  </a:lnTo>
                  <a:lnTo>
                    <a:pt x="261" y="24"/>
                  </a:lnTo>
                  <a:lnTo>
                    <a:pt x="271" y="20"/>
                  </a:lnTo>
                  <a:lnTo>
                    <a:pt x="281" y="16"/>
                  </a:lnTo>
                  <a:lnTo>
                    <a:pt x="291" y="15"/>
                  </a:lnTo>
                  <a:lnTo>
                    <a:pt x="302" y="13"/>
                  </a:lnTo>
                  <a:lnTo>
                    <a:pt x="302" y="13"/>
                  </a:lnTo>
                  <a:lnTo>
                    <a:pt x="314" y="15"/>
                  </a:lnTo>
                  <a:lnTo>
                    <a:pt x="324" y="16"/>
                  </a:lnTo>
                  <a:lnTo>
                    <a:pt x="334" y="20"/>
                  </a:lnTo>
                  <a:lnTo>
                    <a:pt x="342" y="24"/>
                  </a:lnTo>
                  <a:lnTo>
                    <a:pt x="350" y="29"/>
                  </a:lnTo>
                  <a:lnTo>
                    <a:pt x="358" y="36"/>
                  </a:lnTo>
                  <a:lnTo>
                    <a:pt x="365" y="44"/>
                  </a:lnTo>
                  <a:lnTo>
                    <a:pt x="372" y="52"/>
                  </a:lnTo>
                  <a:lnTo>
                    <a:pt x="370" y="57"/>
                  </a:lnTo>
                  <a:lnTo>
                    <a:pt x="370" y="57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45" y="57"/>
                  </a:lnTo>
                  <a:lnTo>
                    <a:pt x="334" y="61"/>
                  </a:lnTo>
                  <a:lnTo>
                    <a:pt x="324" y="66"/>
                  </a:lnTo>
                  <a:lnTo>
                    <a:pt x="314" y="74"/>
                  </a:lnTo>
                  <a:lnTo>
                    <a:pt x="307" y="82"/>
                  </a:lnTo>
                  <a:lnTo>
                    <a:pt x="302" y="92"/>
                  </a:lnTo>
                  <a:lnTo>
                    <a:pt x="299" y="103"/>
                  </a:lnTo>
                  <a:lnTo>
                    <a:pt x="298" y="115"/>
                  </a:lnTo>
                  <a:lnTo>
                    <a:pt x="298" y="115"/>
                  </a:lnTo>
                  <a:lnTo>
                    <a:pt x="298" y="115"/>
                  </a:lnTo>
                  <a:lnTo>
                    <a:pt x="293" y="115"/>
                  </a:lnTo>
                  <a:lnTo>
                    <a:pt x="293" y="115"/>
                  </a:lnTo>
                  <a:lnTo>
                    <a:pt x="286" y="116"/>
                  </a:lnTo>
                  <a:lnTo>
                    <a:pt x="279" y="120"/>
                  </a:lnTo>
                  <a:lnTo>
                    <a:pt x="276" y="126"/>
                  </a:lnTo>
                  <a:lnTo>
                    <a:pt x="275" y="133"/>
                  </a:lnTo>
                  <a:lnTo>
                    <a:pt x="275" y="133"/>
                  </a:lnTo>
                  <a:lnTo>
                    <a:pt x="276" y="141"/>
                  </a:lnTo>
                  <a:lnTo>
                    <a:pt x="279" y="146"/>
                  </a:lnTo>
                  <a:lnTo>
                    <a:pt x="286" y="151"/>
                  </a:lnTo>
                  <a:lnTo>
                    <a:pt x="293" y="153"/>
                  </a:lnTo>
                  <a:lnTo>
                    <a:pt x="293" y="153"/>
                  </a:lnTo>
                  <a:lnTo>
                    <a:pt x="299" y="151"/>
                  </a:lnTo>
                  <a:lnTo>
                    <a:pt x="304" y="149"/>
                  </a:lnTo>
                  <a:lnTo>
                    <a:pt x="309" y="144"/>
                  </a:lnTo>
                  <a:lnTo>
                    <a:pt x="312" y="139"/>
                  </a:lnTo>
                  <a:lnTo>
                    <a:pt x="335" y="139"/>
                  </a:lnTo>
                  <a:close/>
                  <a:moveTo>
                    <a:pt x="401" y="125"/>
                  </a:moveTo>
                  <a:lnTo>
                    <a:pt x="401" y="125"/>
                  </a:lnTo>
                  <a:lnTo>
                    <a:pt x="393" y="126"/>
                  </a:lnTo>
                  <a:lnTo>
                    <a:pt x="388" y="130"/>
                  </a:lnTo>
                  <a:lnTo>
                    <a:pt x="383" y="136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3" y="151"/>
                  </a:lnTo>
                  <a:lnTo>
                    <a:pt x="388" y="158"/>
                  </a:lnTo>
                  <a:lnTo>
                    <a:pt x="393" y="161"/>
                  </a:lnTo>
                  <a:lnTo>
                    <a:pt x="401" y="162"/>
                  </a:lnTo>
                  <a:lnTo>
                    <a:pt x="401" y="162"/>
                  </a:lnTo>
                  <a:lnTo>
                    <a:pt x="408" y="161"/>
                  </a:lnTo>
                  <a:lnTo>
                    <a:pt x="414" y="158"/>
                  </a:lnTo>
                  <a:lnTo>
                    <a:pt x="418" y="151"/>
                  </a:lnTo>
                  <a:lnTo>
                    <a:pt x="419" y="144"/>
                  </a:lnTo>
                  <a:lnTo>
                    <a:pt x="419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08" y="126"/>
                  </a:lnTo>
                  <a:lnTo>
                    <a:pt x="401" y="125"/>
                  </a:lnTo>
                  <a:lnTo>
                    <a:pt x="401" y="12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accent2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Freeform 701"/>
            <p:cNvSpPr/>
            <p:nvPr/>
          </p:nvSpPr>
          <p:spPr bwMode="auto">
            <a:xfrm>
              <a:off x="6268355" y="1414538"/>
              <a:ext cx="222275" cy="338160"/>
            </a:xfrm>
            <a:custGeom>
              <a:avLst/>
              <a:gdLst>
                <a:gd name="T0" fmla="*/ 67 w 117"/>
                <a:gd name="T1" fmla="*/ 178 h 178"/>
                <a:gd name="T2" fmla="*/ 67 w 117"/>
                <a:gd name="T3" fmla="*/ 178 h 178"/>
                <a:gd name="T4" fmla="*/ 56 w 117"/>
                <a:gd name="T5" fmla="*/ 178 h 178"/>
                <a:gd name="T6" fmla="*/ 43 w 117"/>
                <a:gd name="T7" fmla="*/ 173 h 178"/>
                <a:gd name="T8" fmla="*/ 33 w 117"/>
                <a:gd name="T9" fmla="*/ 168 h 178"/>
                <a:gd name="T10" fmla="*/ 23 w 117"/>
                <a:gd name="T11" fmla="*/ 160 h 178"/>
                <a:gd name="T12" fmla="*/ 15 w 117"/>
                <a:gd name="T13" fmla="*/ 150 h 178"/>
                <a:gd name="T14" fmla="*/ 10 w 117"/>
                <a:gd name="T15" fmla="*/ 140 h 178"/>
                <a:gd name="T16" fmla="*/ 5 w 117"/>
                <a:gd name="T17" fmla="*/ 127 h 178"/>
                <a:gd name="T18" fmla="*/ 3 w 117"/>
                <a:gd name="T19" fmla="*/ 114 h 178"/>
                <a:gd name="T20" fmla="*/ 3 w 117"/>
                <a:gd name="T21" fmla="*/ 114 h 178"/>
                <a:gd name="T22" fmla="*/ 5 w 117"/>
                <a:gd name="T23" fmla="*/ 102 h 178"/>
                <a:gd name="T24" fmla="*/ 8 w 117"/>
                <a:gd name="T25" fmla="*/ 91 h 178"/>
                <a:gd name="T26" fmla="*/ 8 w 117"/>
                <a:gd name="T27" fmla="*/ 91 h 178"/>
                <a:gd name="T28" fmla="*/ 5 w 117"/>
                <a:gd name="T29" fmla="*/ 84 h 178"/>
                <a:gd name="T30" fmla="*/ 2 w 117"/>
                <a:gd name="T31" fmla="*/ 76 h 178"/>
                <a:gd name="T32" fmla="*/ 0 w 117"/>
                <a:gd name="T33" fmla="*/ 68 h 178"/>
                <a:gd name="T34" fmla="*/ 0 w 117"/>
                <a:gd name="T35" fmla="*/ 60 h 178"/>
                <a:gd name="T36" fmla="*/ 0 w 117"/>
                <a:gd name="T37" fmla="*/ 60 h 178"/>
                <a:gd name="T38" fmla="*/ 0 w 117"/>
                <a:gd name="T39" fmla="*/ 50 h 178"/>
                <a:gd name="T40" fmla="*/ 2 w 117"/>
                <a:gd name="T41" fmla="*/ 40 h 178"/>
                <a:gd name="T42" fmla="*/ 7 w 117"/>
                <a:gd name="T43" fmla="*/ 32 h 178"/>
                <a:gd name="T44" fmla="*/ 11 w 117"/>
                <a:gd name="T45" fmla="*/ 23 h 178"/>
                <a:gd name="T46" fmla="*/ 16 w 117"/>
                <a:gd name="T47" fmla="*/ 17 h 178"/>
                <a:gd name="T48" fmla="*/ 25 w 117"/>
                <a:gd name="T49" fmla="*/ 10 h 178"/>
                <a:gd name="T50" fmla="*/ 33 w 117"/>
                <a:gd name="T51" fmla="*/ 5 h 178"/>
                <a:gd name="T52" fmla="*/ 41 w 117"/>
                <a:gd name="T53" fmla="*/ 2 h 178"/>
                <a:gd name="T54" fmla="*/ 41 w 117"/>
                <a:gd name="T55" fmla="*/ 2 h 178"/>
                <a:gd name="T56" fmla="*/ 49 w 117"/>
                <a:gd name="T57" fmla="*/ 0 h 178"/>
                <a:gd name="T58" fmla="*/ 57 w 117"/>
                <a:gd name="T59" fmla="*/ 0 h 178"/>
                <a:gd name="T60" fmla="*/ 57 w 117"/>
                <a:gd name="T61" fmla="*/ 0 h 178"/>
                <a:gd name="T62" fmla="*/ 69 w 117"/>
                <a:gd name="T63" fmla="*/ 0 h 178"/>
                <a:gd name="T64" fmla="*/ 79 w 117"/>
                <a:gd name="T65" fmla="*/ 4 h 178"/>
                <a:gd name="T66" fmla="*/ 89 w 117"/>
                <a:gd name="T67" fmla="*/ 9 h 178"/>
                <a:gd name="T68" fmla="*/ 97 w 117"/>
                <a:gd name="T69" fmla="*/ 15 h 178"/>
                <a:gd name="T70" fmla="*/ 104 w 117"/>
                <a:gd name="T71" fmla="*/ 22 h 178"/>
                <a:gd name="T72" fmla="*/ 110 w 117"/>
                <a:gd name="T73" fmla="*/ 30 h 178"/>
                <a:gd name="T74" fmla="*/ 113 w 117"/>
                <a:gd name="T75" fmla="*/ 40 h 178"/>
                <a:gd name="T76" fmla="*/ 117 w 117"/>
                <a:gd name="T77" fmla="*/ 5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7" h="178">
                  <a:moveTo>
                    <a:pt x="67" y="178"/>
                  </a:moveTo>
                  <a:lnTo>
                    <a:pt x="67" y="178"/>
                  </a:lnTo>
                  <a:lnTo>
                    <a:pt x="56" y="178"/>
                  </a:lnTo>
                  <a:lnTo>
                    <a:pt x="43" y="173"/>
                  </a:lnTo>
                  <a:lnTo>
                    <a:pt x="33" y="168"/>
                  </a:lnTo>
                  <a:lnTo>
                    <a:pt x="23" y="160"/>
                  </a:lnTo>
                  <a:lnTo>
                    <a:pt x="15" y="150"/>
                  </a:lnTo>
                  <a:lnTo>
                    <a:pt x="10" y="140"/>
                  </a:lnTo>
                  <a:lnTo>
                    <a:pt x="5" y="127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5" y="102"/>
                  </a:lnTo>
                  <a:lnTo>
                    <a:pt x="8" y="91"/>
                  </a:lnTo>
                  <a:lnTo>
                    <a:pt x="8" y="91"/>
                  </a:lnTo>
                  <a:lnTo>
                    <a:pt x="5" y="84"/>
                  </a:lnTo>
                  <a:lnTo>
                    <a:pt x="2" y="76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7" y="32"/>
                  </a:lnTo>
                  <a:lnTo>
                    <a:pt x="11" y="23"/>
                  </a:lnTo>
                  <a:lnTo>
                    <a:pt x="16" y="17"/>
                  </a:lnTo>
                  <a:lnTo>
                    <a:pt x="25" y="10"/>
                  </a:lnTo>
                  <a:lnTo>
                    <a:pt x="33" y="5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9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69" y="0"/>
                  </a:lnTo>
                  <a:lnTo>
                    <a:pt x="79" y="4"/>
                  </a:lnTo>
                  <a:lnTo>
                    <a:pt x="89" y="9"/>
                  </a:lnTo>
                  <a:lnTo>
                    <a:pt x="97" y="15"/>
                  </a:lnTo>
                  <a:lnTo>
                    <a:pt x="104" y="22"/>
                  </a:lnTo>
                  <a:lnTo>
                    <a:pt x="110" y="30"/>
                  </a:lnTo>
                  <a:lnTo>
                    <a:pt x="113" y="40"/>
                  </a:lnTo>
                  <a:lnTo>
                    <a:pt x="117" y="51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702"/>
            <p:cNvSpPr/>
            <p:nvPr/>
          </p:nvSpPr>
          <p:spPr bwMode="auto">
            <a:xfrm>
              <a:off x="7064362" y="1511427"/>
              <a:ext cx="121586" cy="241272"/>
            </a:xfrm>
            <a:custGeom>
              <a:avLst/>
              <a:gdLst>
                <a:gd name="T0" fmla="*/ 0 w 64"/>
                <a:gd name="T1" fmla="*/ 0 h 127"/>
                <a:gd name="T2" fmla="*/ 0 w 64"/>
                <a:gd name="T3" fmla="*/ 0 h 127"/>
                <a:gd name="T4" fmla="*/ 12 w 64"/>
                <a:gd name="T5" fmla="*/ 0 h 127"/>
                <a:gd name="T6" fmla="*/ 23 w 64"/>
                <a:gd name="T7" fmla="*/ 4 h 127"/>
                <a:gd name="T8" fmla="*/ 33 w 64"/>
                <a:gd name="T9" fmla="*/ 9 h 127"/>
                <a:gd name="T10" fmla="*/ 43 w 64"/>
                <a:gd name="T11" fmla="*/ 15 h 127"/>
                <a:gd name="T12" fmla="*/ 51 w 64"/>
                <a:gd name="T13" fmla="*/ 23 h 127"/>
                <a:gd name="T14" fmla="*/ 56 w 64"/>
                <a:gd name="T15" fmla="*/ 33 h 127"/>
                <a:gd name="T16" fmla="*/ 61 w 64"/>
                <a:gd name="T17" fmla="*/ 43 h 127"/>
                <a:gd name="T18" fmla="*/ 64 w 64"/>
                <a:gd name="T19" fmla="*/ 55 h 127"/>
                <a:gd name="T20" fmla="*/ 64 w 64"/>
                <a:gd name="T21" fmla="*/ 55 h 127"/>
                <a:gd name="T22" fmla="*/ 64 w 64"/>
                <a:gd name="T23" fmla="*/ 63 h 127"/>
                <a:gd name="T24" fmla="*/ 64 w 64"/>
                <a:gd name="T25" fmla="*/ 63 h 127"/>
                <a:gd name="T26" fmla="*/ 63 w 64"/>
                <a:gd name="T27" fmla="*/ 76 h 127"/>
                <a:gd name="T28" fmla="*/ 59 w 64"/>
                <a:gd name="T29" fmla="*/ 89 h 127"/>
                <a:gd name="T30" fmla="*/ 53 w 64"/>
                <a:gd name="T31" fmla="*/ 99 h 127"/>
                <a:gd name="T32" fmla="*/ 46 w 64"/>
                <a:gd name="T33" fmla="*/ 109 h 127"/>
                <a:gd name="T34" fmla="*/ 46 w 64"/>
                <a:gd name="T35" fmla="*/ 109 h 127"/>
                <a:gd name="T36" fmla="*/ 36 w 64"/>
                <a:gd name="T37" fmla="*/ 117 h 127"/>
                <a:gd name="T38" fmla="*/ 25 w 64"/>
                <a:gd name="T39" fmla="*/ 122 h 127"/>
                <a:gd name="T40" fmla="*/ 13 w 64"/>
                <a:gd name="T41" fmla="*/ 127 h 127"/>
                <a:gd name="T42" fmla="*/ 0 w 64"/>
                <a:gd name="T4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127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3" y="4"/>
                  </a:lnTo>
                  <a:lnTo>
                    <a:pt x="33" y="9"/>
                  </a:lnTo>
                  <a:lnTo>
                    <a:pt x="43" y="15"/>
                  </a:lnTo>
                  <a:lnTo>
                    <a:pt x="51" y="23"/>
                  </a:lnTo>
                  <a:lnTo>
                    <a:pt x="56" y="33"/>
                  </a:lnTo>
                  <a:lnTo>
                    <a:pt x="61" y="43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3" y="76"/>
                  </a:lnTo>
                  <a:lnTo>
                    <a:pt x="59" y="89"/>
                  </a:lnTo>
                  <a:lnTo>
                    <a:pt x="53" y="99"/>
                  </a:lnTo>
                  <a:lnTo>
                    <a:pt x="46" y="109"/>
                  </a:lnTo>
                  <a:lnTo>
                    <a:pt x="46" y="109"/>
                  </a:lnTo>
                  <a:lnTo>
                    <a:pt x="36" y="117"/>
                  </a:lnTo>
                  <a:lnTo>
                    <a:pt x="25" y="122"/>
                  </a:lnTo>
                  <a:lnTo>
                    <a:pt x="13" y="127"/>
                  </a:lnTo>
                  <a:lnTo>
                    <a:pt x="0" y="127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703"/>
            <p:cNvSpPr/>
            <p:nvPr/>
          </p:nvSpPr>
          <p:spPr bwMode="auto">
            <a:xfrm>
              <a:off x="6346246" y="1283454"/>
              <a:ext cx="303964" cy="150083"/>
            </a:xfrm>
            <a:custGeom>
              <a:avLst/>
              <a:gdLst>
                <a:gd name="T0" fmla="*/ 0 w 160"/>
                <a:gd name="T1" fmla="*/ 71 h 79"/>
                <a:gd name="T2" fmla="*/ 0 w 160"/>
                <a:gd name="T3" fmla="*/ 71 h 79"/>
                <a:gd name="T4" fmla="*/ 2 w 160"/>
                <a:gd name="T5" fmla="*/ 56 h 79"/>
                <a:gd name="T6" fmla="*/ 7 w 160"/>
                <a:gd name="T7" fmla="*/ 42 h 79"/>
                <a:gd name="T8" fmla="*/ 13 w 160"/>
                <a:gd name="T9" fmla="*/ 30 h 79"/>
                <a:gd name="T10" fmla="*/ 23 w 160"/>
                <a:gd name="T11" fmla="*/ 19 h 79"/>
                <a:gd name="T12" fmla="*/ 35 w 160"/>
                <a:gd name="T13" fmla="*/ 10 h 79"/>
                <a:gd name="T14" fmla="*/ 49 w 160"/>
                <a:gd name="T15" fmla="*/ 5 h 79"/>
                <a:gd name="T16" fmla="*/ 64 w 160"/>
                <a:gd name="T17" fmla="*/ 0 h 79"/>
                <a:gd name="T18" fmla="*/ 79 w 160"/>
                <a:gd name="T19" fmla="*/ 0 h 79"/>
                <a:gd name="T20" fmla="*/ 79 w 160"/>
                <a:gd name="T21" fmla="*/ 0 h 79"/>
                <a:gd name="T22" fmla="*/ 92 w 160"/>
                <a:gd name="T23" fmla="*/ 0 h 79"/>
                <a:gd name="T24" fmla="*/ 105 w 160"/>
                <a:gd name="T25" fmla="*/ 4 h 79"/>
                <a:gd name="T26" fmla="*/ 105 w 160"/>
                <a:gd name="T27" fmla="*/ 4 h 79"/>
                <a:gd name="T28" fmla="*/ 117 w 160"/>
                <a:gd name="T29" fmla="*/ 9 h 79"/>
                <a:gd name="T30" fmla="*/ 127 w 160"/>
                <a:gd name="T31" fmla="*/ 15 h 79"/>
                <a:gd name="T32" fmla="*/ 137 w 160"/>
                <a:gd name="T33" fmla="*/ 23 h 79"/>
                <a:gd name="T34" fmla="*/ 145 w 160"/>
                <a:gd name="T35" fmla="*/ 32 h 79"/>
                <a:gd name="T36" fmla="*/ 151 w 160"/>
                <a:gd name="T37" fmla="*/ 43 h 79"/>
                <a:gd name="T38" fmla="*/ 155 w 160"/>
                <a:gd name="T39" fmla="*/ 55 h 79"/>
                <a:gd name="T40" fmla="*/ 158 w 160"/>
                <a:gd name="T41" fmla="*/ 66 h 79"/>
                <a:gd name="T42" fmla="*/ 160 w 160"/>
                <a:gd name="T4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79">
                  <a:moveTo>
                    <a:pt x="0" y="71"/>
                  </a:moveTo>
                  <a:lnTo>
                    <a:pt x="0" y="71"/>
                  </a:lnTo>
                  <a:lnTo>
                    <a:pt x="2" y="56"/>
                  </a:lnTo>
                  <a:lnTo>
                    <a:pt x="7" y="42"/>
                  </a:lnTo>
                  <a:lnTo>
                    <a:pt x="13" y="30"/>
                  </a:lnTo>
                  <a:lnTo>
                    <a:pt x="23" y="19"/>
                  </a:lnTo>
                  <a:lnTo>
                    <a:pt x="35" y="10"/>
                  </a:lnTo>
                  <a:lnTo>
                    <a:pt x="49" y="5"/>
                  </a:lnTo>
                  <a:lnTo>
                    <a:pt x="64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7" y="9"/>
                  </a:lnTo>
                  <a:lnTo>
                    <a:pt x="127" y="15"/>
                  </a:lnTo>
                  <a:lnTo>
                    <a:pt x="137" y="23"/>
                  </a:lnTo>
                  <a:lnTo>
                    <a:pt x="145" y="32"/>
                  </a:lnTo>
                  <a:lnTo>
                    <a:pt x="151" y="43"/>
                  </a:lnTo>
                  <a:lnTo>
                    <a:pt x="155" y="55"/>
                  </a:lnTo>
                  <a:lnTo>
                    <a:pt x="158" y="66"/>
                  </a:lnTo>
                  <a:lnTo>
                    <a:pt x="160" y="79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Freeform 704"/>
            <p:cNvSpPr/>
            <p:nvPr/>
          </p:nvSpPr>
          <p:spPr bwMode="auto">
            <a:xfrm>
              <a:off x="6543823" y="1237859"/>
              <a:ext cx="262169" cy="151982"/>
            </a:xfrm>
            <a:custGeom>
              <a:avLst/>
              <a:gdLst>
                <a:gd name="T0" fmla="*/ 0 w 138"/>
                <a:gd name="T1" fmla="*/ 26 h 80"/>
                <a:gd name="T2" fmla="*/ 0 w 138"/>
                <a:gd name="T3" fmla="*/ 26 h 80"/>
                <a:gd name="T4" fmla="*/ 3 w 138"/>
                <a:gd name="T5" fmla="*/ 23 h 80"/>
                <a:gd name="T6" fmla="*/ 3 w 138"/>
                <a:gd name="T7" fmla="*/ 23 h 80"/>
                <a:gd name="T8" fmla="*/ 14 w 138"/>
                <a:gd name="T9" fmla="*/ 13 h 80"/>
                <a:gd name="T10" fmla="*/ 28 w 138"/>
                <a:gd name="T11" fmla="*/ 6 h 80"/>
                <a:gd name="T12" fmla="*/ 42 w 138"/>
                <a:gd name="T13" fmla="*/ 1 h 80"/>
                <a:gd name="T14" fmla="*/ 59 w 138"/>
                <a:gd name="T15" fmla="*/ 0 h 80"/>
                <a:gd name="T16" fmla="*/ 59 w 138"/>
                <a:gd name="T17" fmla="*/ 0 h 80"/>
                <a:gd name="T18" fmla="*/ 75 w 138"/>
                <a:gd name="T19" fmla="*/ 1 h 80"/>
                <a:gd name="T20" fmla="*/ 90 w 138"/>
                <a:gd name="T21" fmla="*/ 6 h 80"/>
                <a:gd name="T22" fmla="*/ 103 w 138"/>
                <a:gd name="T23" fmla="*/ 15 h 80"/>
                <a:gd name="T24" fmla="*/ 116 w 138"/>
                <a:gd name="T25" fmla="*/ 26 h 80"/>
                <a:gd name="T26" fmla="*/ 116 w 138"/>
                <a:gd name="T27" fmla="*/ 26 h 80"/>
                <a:gd name="T28" fmla="*/ 125 w 138"/>
                <a:gd name="T29" fmla="*/ 38 h 80"/>
                <a:gd name="T30" fmla="*/ 131 w 138"/>
                <a:gd name="T31" fmla="*/ 51 h 80"/>
                <a:gd name="T32" fmla="*/ 136 w 138"/>
                <a:gd name="T33" fmla="*/ 64 h 80"/>
                <a:gd name="T34" fmla="*/ 138 w 138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80">
                  <a:moveTo>
                    <a:pt x="0" y="26"/>
                  </a:moveTo>
                  <a:lnTo>
                    <a:pt x="0" y="26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14" y="13"/>
                  </a:lnTo>
                  <a:lnTo>
                    <a:pt x="28" y="6"/>
                  </a:lnTo>
                  <a:lnTo>
                    <a:pt x="42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5" y="1"/>
                  </a:lnTo>
                  <a:lnTo>
                    <a:pt x="90" y="6"/>
                  </a:lnTo>
                  <a:lnTo>
                    <a:pt x="103" y="15"/>
                  </a:lnTo>
                  <a:lnTo>
                    <a:pt x="116" y="26"/>
                  </a:lnTo>
                  <a:lnTo>
                    <a:pt x="116" y="26"/>
                  </a:lnTo>
                  <a:lnTo>
                    <a:pt x="125" y="38"/>
                  </a:lnTo>
                  <a:lnTo>
                    <a:pt x="131" y="51"/>
                  </a:lnTo>
                  <a:lnTo>
                    <a:pt x="136" y="64"/>
                  </a:lnTo>
                  <a:lnTo>
                    <a:pt x="138" y="80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Freeform 705"/>
            <p:cNvSpPr/>
            <p:nvPr/>
          </p:nvSpPr>
          <p:spPr bwMode="auto">
            <a:xfrm>
              <a:off x="6764197" y="1262555"/>
              <a:ext cx="212775" cy="83590"/>
            </a:xfrm>
            <a:custGeom>
              <a:avLst/>
              <a:gdLst>
                <a:gd name="T0" fmla="*/ 0 w 112"/>
                <a:gd name="T1" fmla="*/ 11 h 44"/>
                <a:gd name="T2" fmla="*/ 0 w 112"/>
                <a:gd name="T3" fmla="*/ 11 h 44"/>
                <a:gd name="T4" fmla="*/ 10 w 112"/>
                <a:gd name="T5" fmla="*/ 7 h 44"/>
                <a:gd name="T6" fmla="*/ 20 w 112"/>
                <a:gd name="T7" fmla="*/ 3 h 44"/>
                <a:gd name="T8" fmla="*/ 30 w 112"/>
                <a:gd name="T9" fmla="*/ 2 h 44"/>
                <a:gd name="T10" fmla="*/ 41 w 112"/>
                <a:gd name="T11" fmla="*/ 0 h 44"/>
                <a:gd name="T12" fmla="*/ 41 w 112"/>
                <a:gd name="T13" fmla="*/ 0 h 44"/>
                <a:gd name="T14" fmla="*/ 53 w 112"/>
                <a:gd name="T15" fmla="*/ 2 h 44"/>
                <a:gd name="T16" fmla="*/ 63 w 112"/>
                <a:gd name="T17" fmla="*/ 3 h 44"/>
                <a:gd name="T18" fmla="*/ 73 w 112"/>
                <a:gd name="T19" fmla="*/ 7 h 44"/>
                <a:gd name="T20" fmla="*/ 81 w 112"/>
                <a:gd name="T21" fmla="*/ 11 h 44"/>
                <a:gd name="T22" fmla="*/ 89 w 112"/>
                <a:gd name="T23" fmla="*/ 16 h 44"/>
                <a:gd name="T24" fmla="*/ 97 w 112"/>
                <a:gd name="T25" fmla="*/ 23 h 44"/>
                <a:gd name="T26" fmla="*/ 104 w 112"/>
                <a:gd name="T27" fmla="*/ 31 h 44"/>
                <a:gd name="T28" fmla="*/ 111 w 112"/>
                <a:gd name="T29" fmla="*/ 39 h 44"/>
                <a:gd name="T30" fmla="*/ 111 w 112"/>
                <a:gd name="T31" fmla="*/ 39 h 44"/>
                <a:gd name="T32" fmla="*/ 112 w 112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44">
                  <a:moveTo>
                    <a:pt x="0" y="11"/>
                  </a:moveTo>
                  <a:lnTo>
                    <a:pt x="0" y="11"/>
                  </a:lnTo>
                  <a:lnTo>
                    <a:pt x="10" y="7"/>
                  </a:lnTo>
                  <a:lnTo>
                    <a:pt x="20" y="3"/>
                  </a:lnTo>
                  <a:lnTo>
                    <a:pt x="30" y="2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3" y="2"/>
                  </a:lnTo>
                  <a:lnTo>
                    <a:pt x="63" y="3"/>
                  </a:lnTo>
                  <a:lnTo>
                    <a:pt x="73" y="7"/>
                  </a:lnTo>
                  <a:lnTo>
                    <a:pt x="81" y="11"/>
                  </a:lnTo>
                  <a:lnTo>
                    <a:pt x="89" y="16"/>
                  </a:lnTo>
                  <a:lnTo>
                    <a:pt x="97" y="23"/>
                  </a:lnTo>
                  <a:lnTo>
                    <a:pt x="104" y="31"/>
                  </a:lnTo>
                  <a:lnTo>
                    <a:pt x="111" y="39"/>
                  </a:lnTo>
                  <a:lnTo>
                    <a:pt x="111" y="39"/>
                  </a:lnTo>
                  <a:lnTo>
                    <a:pt x="112" y="44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Freeform 707"/>
            <p:cNvSpPr/>
            <p:nvPr/>
          </p:nvSpPr>
          <p:spPr bwMode="auto">
            <a:xfrm>
              <a:off x="6834489" y="1344246"/>
              <a:ext cx="210876" cy="112087"/>
            </a:xfrm>
            <a:custGeom>
              <a:avLst/>
              <a:gdLst>
                <a:gd name="T0" fmla="*/ 0 w 111"/>
                <a:gd name="T1" fmla="*/ 59 h 59"/>
                <a:gd name="T2" fmla="*/ 0 w 111"/>
                <a:gd name="T3" fmla="*/ 59 h 59"/>
                <a:gd name="T4" fmla="*/ 1 w 111"/>
                <a:gd name="T5" fmla="*/ 47 h 59"/>
                <a:gd name="T6" fmla="*/ 4 w 111"/>
                <a:gd name="T7" fmla="*/ 36 h 59"/>
                <a:gd name="T8" fmla="*/ 9 w 111"/>
                <a:gd name="T9" fmla="*/ 26 h 59"/>
                <a:gd name="T10" fmla="*/ 16 w 111"/>
                <a:gd name="T11" fmla="*/ 18 h 59"/>
                <a:gd name="T12" fmla="*/ 26 w 111"/>
                <a:gd name="T13" fmla="*/ 10 h 59"/>
                <a:gd name="T14" fmla="*/ 36 w 111"/>
                <a:gd name="T15" fmla="*/ 5 h 59"/>
                <a:gd name="T16" fmla="*/ 47 w 111"/>
                <a:gd name="T17" fmla="*/ 1 h 59"/>
                <a:gd name="T18" fmla="*/ 59 w 111"/>
                <a:gd name="T19" fmla="*/ 0 h 59"/>
                <a:gd name="T20" fmla="*/ 59 w 111"/>
                <a:gd name="T21" fmla="*/ 0 h 59"/>
                <a:gd name="T22" fmla="*/ 72 w 111"/>
                <a:gd name="T23" fmla="*/ 1 h 59"/>
                <a:gd name="T24" fmla="*/ 72 w 111"/>
                <a:gd name="T25" fmla="*/ 1 h 59"/>
                <a:gd name="T26" fmla="*/ 85 w 111"/>
                <a:gd name="T27" fmla="*/ 6 h 59"/>
                <a:gd name="T28" fmla="*/ 95 w 111"/>
                <a:gd name="T29" fmla="*/ 13 h 59"/>
                <a:gd name="T30" fmla="*/ 105 w 111"/>
                <a:gd name="T31" fmla="*/ 23 h 59"/>
                <a:gd name="T32" fmla="*/ 111 w 111"/>
                <a:gd name="T33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59">
                  <a:moveTo>
                    <a:pt x="0" y="59"/>
                  </a:moveTo>
                  <a:lnTo>
                    <a:pt x="0" y="59"/>
                  </a:lnTo>
                  <a:lnTo>
                    <a:pt x="1" y="47"/>
                  </a:lnTo>
                  <a:lnTo>
                    <a:pt x="4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85" y="6"/>
                  </a:lnTo>
                  <a:lnTo>
                    <a:pt x="95" y="13"/>
                  </a:lnTo>
                  <a:lnTo>
                    <a:pt x="105" y="23"/>
                  </a:lnTo>
                  <a:lnTo>
                    <a:pt x="111" y="34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Freeform 709"/>
            <p:cNvSpPr/>
            <p:nvPr/>
          </p:nvSpPr>
          <p:spPr bwMode="auto">
            <a:xfrm>
              <a:off x="6446935" y="1511427"/>
              <a:ext cx="89290" cy="94989"/>
            </a:xfrm>
            <a:custGeom>
              <a:avLst/>
              <a:gdLst>
                <a:gd name="T0" fmla="*/ 24 w 47"/>
                <a:gd name="T1" fmla="*/ 0 h 50"/>
                <a:gd name="T2" fmla="*/ 24 w 47"/>
                <a:gd name="T3" fmla="*/ 0 h 50"/>
                <a:gd name="T4" fmla="*/ 29 w 47"/>
                <a:gd name="T5" fmla="*/ 0 h 50"/>
                <a:gd name="T6" fmla="*/ 33 w 47"/>
                <a:gd name="T7" fmla="*/ 2 h 50"/>
                <a:gd name="T8" fmla="*/ 41 w 47"/>
                <a:gd name="T9" fmla="*/ 7 h 50"/>
                <a:gd name="T10" fmla="*/ 46 w 47"/>
                <a:gd name="T11" fmla="*/ 15 h 50"/>
                <a:gd name="T12" fmla="*/ 47 w 47"/>
                <a:gd name="T13" fmla="*/ 20 h 50"/>
                <a:gd name="T14" fmla="*/ 47 w 47"/>
                <a:gd name="T15" fmla="*/ 25 h 50"/>
                <a:gd name="T16" fmla="*/ 47 w 47"/>
                <a:gd name="T17" fmla="*/ 25 h 50"/>
                <a:gd name="T18" fmla="*/ 47 w 47"/>
                <a:gd name="T19" fmla="*/ 30 h 50"/>
                <a:gd name="T20" fmla="*/ 46 w 47"/>
                <a:gd name="T21" fmla="*/ 35 h 50"/>
                <a:gd name="T22" fmla="*/ 41 w 47"/>
                <a:gd name="T23" fmla="*/ 43 h 50"/>
                <a:gd name="T24" fmla="*/ 33 w 47"/>
                <a:gd name="T25" fmla="*/ 48 h 50"/>
                <a:gd name="T26" fmla="*/ 29 w 47"/>
                <a:gd name="T27" fmla="*/ 50 h 50"/>
                <a:gd name="T28" fmla="*/ 24 w 47"/>
                <a:gd name="T29" fmla="*/ 50 h 50"/>
                <a:gd name="T30" fmla="*/ 24 w 47"/>
                <a:gd name="T31" fmla="*/ 50 h 50"/>
                <a:gd name="T32" fmla="*/ 19 w 47"/>
                <a:gd name="T33" fmla="*/ 50 h 50"/>
                <a:gd name="T34" fmla="*/ 14 w 47"/>
                <a:gd name="T35" fmla="*/ 48 h 50"/>
                <a:gd name="T36" fmla="*/ 6 w 47"/>
                <a:gd name="T37" fmla="*/ 43 h 50"/>
                <a:gd name="T38" fmla="*/ 1 w 47"/>
                <a:gd name="T39" fmla="*/ 35 h 50"/>
                <a:gd name="T40" fmla="*/ 0 w 47"/>
                <a:gd name="T41" fmla="*/ 30 h 50"/>
                <a:gd name="T42" fmla="*/ 0 w 47"/>
                <a:gd name="T43" fmla="*/ 25 h 50"/>
                <a:gd name="T44" fmla="*/ 0 w 47"/>
                <a:gd name="T45" fmla="*/ 25 h 50"/>
                <a:gd name="T46" fmla="*/ 0 w 47"/>
                <a:gd name="T47" fmla="*/ 20 h 50"/>
                <a:gd name="T48" fmla="*/ 1 w 47"/>
                <a:gd name="T49" fmla="*/ 15 h 50"/>
                <a:gd name="T50" fmla="*/ 6 w 47"/>
                <a:gd name="T51" fmla="*/ 7 h 50"/>
                <a:gd name="T52" fmla="*/ 14 w 47"/>
                <a:gd name="T53" fmla="*/ 2 h 50"/>
                <a:gd name="T54" fmla="*/ 19 w 47"/>
                <a:gd name="T55" fmla="*/ 0 h 50"/>
                <a:gd name="T56" fmla="*/ 24 w 47"/>
                <a:gd name="T57" fmla="*/ 0 h 50"/>
                <a:gd name="T58" fmla="*/ 24 w 47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50">
                  <a:moveTo>
                    <a:pt x="24" y="0"/>
                  </a:move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41" y="7"/>
                  </a:lnTo>
                  <a:lnTo>
                    <a:pt x="46" y="15"/>
                  </a:lnTo>
                  <a:lnTo>
                    <a:pt x="47" y="20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7" y="30"/>
                  </a:lnTo>
                  <a:lnTo>
                    <a:pt x="46" y="35"/>
                  </a:lnTo>
                  <a:lnTo>
                    <a:pt x="41" y="43"/>
                  </a:lnTo>
                  <a:lnTo>
                    <a:pt x="33" y="48"/>
                  </a:lnTo>
                  <a:lnTo>
                    <a:pt x="29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9" y="50"/>
                  </a:lnTo>
                  <a:lnTo>
                    <a:pt x="14" y="48"/>
                  </a:lnTo>
                  <a:lnTo>
                    <a:pt x="6" y="43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Freeform 710"/>
            <p:cNvSpPr/>
            <p:nvPr/>
          </p:nvSpPr>
          <p:spPr bwMode="auto">
            <a:xfrm>
              <a:off x="6602716" y="1433535"/>
              <a:ext cx="93090" cy="94989"/>
            </a:xfrm>
            <a:custGeom>
              <a:avLst/>
              <a:gdLst>
                <a:gd name="T0" fmla="*/ 25 w 49"/>
                <a:gd name="T1" fmla="*/ 0 h 50"/>
                <a:gd name="T2" fmla="*/ 25 w 49"/>
                <a:gd name="T3" fmla="*/ 0 h 50"/>
                <a:gd name="T4" fmla="*/ 29 w 49"/>
                <a:gd name="T5" fmla="*/ 0 h 50"/>
                <a:gd name="T6" fmla="*/ 34 w 49"/>
                <a:gd name="T7" fmla="*/ 2 h 50"/>
                <a:gd name="T8" fmla="*/ 41 w 49"/>
                <a:gd name="T9" fmla="*/ 7 h 50"/>
                <a:gd name="T10" fmla="*/ 48 w 49"/>
                <a:gd name="T11" fmla="*/ 15 h 50"/>
                <a:gd name="T12" fmla="*/ 49 w 49"/>
                <a:gd name="T13" fmla="*/ 20 h 50"/>
                <a:gd name="T14" fmla="*/ 49 w 49"/>
                <a:gd name="T15" fmla="*/ 25 h 50"/>
                <a:gd name="T16" fmla="*/ 49 w 49"/>
                <a:gd name="T17" fmla="*/ 25 h 50"/>
                <a:gd name="T18" fmla="*/ 49 w 49"/>
                <a:gd name="T19" fmla="*/ 30 h 50"/>
                <a:gd name="T20" fmla="*/ 48 w 49"/>
                <a:gd name="T21" fmla="*/ 35 h 50"/>
                <a:gd name="T22" fmla="*/ 41 w 49"/>
                <a:gd name="T23" fmla="*/ 43 h 50"/>
                <a:gd name="T24" fmla="*/ 34 w 49"/>
                <a:gd name="T25" fmla="*/ 48 h 50"/>
                <a:gd name="T26" fmla="*/ 29 w 49"/>
                <a:gd name="T27" fmla="*/ 50 h 50"/>
                <a:gd name="T28" fmla="*/ 25 w 49"/>
                <a:gd name="T29" fmla="*/ 50 h 50"/>
                <a:gd name="T30" fmla="*/ 25 w 49"/>
                <a:gd name="T31" fmla="*/ 50 h 50"/>
                <a:gd name="T32" fmla="*/ 20 w 49"/>
                <a:gd name="T33" fmla="*/ 50 h 50"/>
                <a:gd name="T34" fmla="*/ 15 w 49"/>
                <a:gd name="T35" fmla="*/ 48 h 50"/>
                <a:gd name="T36" fmla="*/ 6 w 49"/>
                <a:gd name="T37" fmla="*/ 43 h 50"/>
                <a:gd name="T38" fmla="*/ 2 w 49"/>
                <a:gd name="T39" fmla="*/ 35 h 50"/>
                <a:gd name="T40" fmla="*/ 0 w 49"/>
                <a:gd name="T41" fmla="*/ 30 h 50"/>
                <a:gd name="T42" fmla="*/ 0 w 49"/>
                <a:gd name="T43" fmla="*/ 25 h 50"/>
                <a:gd name="T44" fmla="*/ 0 w 49"/>
                <a:gd name="T45" fmla="*/ 25 h 50"/>
                <a:gd name="T46" fmla="*/ 0 w 49"/>
                <a:gd name="T47" fmla="*/ 20 h 50"/>
                <a:gd name="T48" fmla="*/ 2 w 49"/>
                <a:gd name="T49" fmla="*/ 15 h 50"/>
                <a:gd name="T50" fmla="*/ 6 w 49"/>
                <a:gd name="T51" fmla="*/ 7 h 50"/>
                <a:gd name="T52" fmla="*/ 15 w 49"/>
                <a:gd name="T53" fmla="*/ 2 h 50"/>
                <a:gd name="T54" fmla="*/ 20 w 49"/>
                <a:gd name="T55" fmla="*/ 0 h 50"/>
                <a:gd name="T56" fmla="*/ 25 w 49"/>
                <a:gd name="T57" fmla="*/ 0 h 50"/>
                <a:gd name="T58" fmla="*/ 25 w 49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25" y="0"/>
                  </a:lnTo>
                  <a:lnTo>
                    <a:pt x="29" y="0"/>
                  </a:lnTo>
                  <a:lnTo>
                    <a:pt x="34" y="2"/>
                  </a:lnTo>
                  <a:lnTo>
                    <a:pt x="41" y="7"/>
                  </a:lnTo>
                  <a:lnTo>
                    <a:pt x="48" y="15"/>
                  </a:lnTo>
                  <a:lnTo>
                    <a:pt x="49" y="20"/>
                  </a:lnTo>
                  <a:lnTo>
                    <a:pt x="49" y="25"/>
                  </a:lnTo>
                  <a:lnTo>
                    <a:pt x="49" y="25"/>
                  </a:lnTo>
                  <a:lnTo>
                    <a:pt x="49" y="30"/>
                  </a:lnTo>
                  <a:lnTo>
                    <a:pt x="48" y="35"/>
                  </a:lnTo>
                  <a:lnTo>
                    <a:pt x="41" y="43"/>
                  </a:lnTo>
                  <a:lnTo>
                    <a:pt x="34" y="48"/>
                  </a:lnTo>
                  <a:lnTo>
                    <a:pt x="29" y="50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0" y="50"/>
                  </a:lnTo>
                  <a:lnTo>
                    <a:pt x="15" y="48"/>
                  </a:lnTo>
                  <a:lnTo>
                    <a:pt x="6" y="43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6" y="7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Freeform 711"/>
            <p:cNvSpPr/>
            <p:nvPr/>
          </p:nvSpPr>
          <p:spPr bwMode="auto">
            <a:xfrm>
              <a:off x="6845888" y="1562720"/>
              <a:ext cx="93090" cy="93090"/>
            </a:xfrm>
            <a:custGeom>
              <a:avLst/>
              <a:gdLst>
                <a:gd name="T0" fmla="*/ 25 w 49"/>
                <a:gd name="T1" fmla="*/ 0 h 49"/>
                <a:gd name="T2" fmla="*/ 25 w 49"/>
                <a:gd name="T3" fmla="*/ 0 h 49"/>
                <a:gd name="T4" fmla="*/ 30 w 49"/>
                <a:gd name="T5" fmla="*/ 0 h 49"/>
                <a:gd name="T6" fmla="*/ 35 w 49"/>
                <a:gd name="T7" fmla="*/ 1 h 49"/>
                <a:gd name="T8" fmla="*/ 43 w 49"/>
                <a:gd name="T9" fmla="*/ 8 h 49"/>
                <a:gd name="T10" fmla="*/ 48 w 49"/>
                <a:gd name="T11" fmla="*/ 15 h 49"/>
                <a:gd name="T12" fmla="*/ 49 w 49"/>
                <a:gd name="T13" fmla="*/ 19 h 49"/>
                <a:gd name="T14" fmla="*/ 49 w 49"/>
                <a:gd name="T15" fmla="*/ 24 h 49"/>
                <a:gd name="T16" fmla="*/ 49 w 49"/>
                <a:gd name="T17" fmla="*/ 24 h 49"/>
                <a:gd name="T18" fmla="*/ 49 w 49"/>
                <a:gd name="T19" fmla="*/ 29 h 49"/>
                <a:gd name="T20" fmla="*/ 48 w 49"/>
                <a:gd name="T21" fmla="*/ 34 h 49"/>
                <a:gd name="T22" fmla="*/ 43 w 49"/>
                <a:gd name="T23" fmla="*/ 42 h 49"/>
                <a:gd name="T24" fmla="*/ 35 w 49"/>
                <a:gd name="T25" fmla="*/ 47 h 49"/>
                <a:gd name="T26" fmla="*/ 30 w 49"/>
                <a:gd name="T27" fmla="*/ 49 h 49"/>
                <a:gd name="T28" fmla="*/ 25 w 49"/>
                <a:gd name="T29" fmla="*/ 49 h 49"/>
                <a:gd name="T30" fmla="*/ 25 w 49"/>
                <a:gd name="T31" fmla="*/ 49 h 49"/>
                <a:gd name="T32" fmla="*/ 20 w 49"/>
                <a:gd name="T33" fmla="*/ 49 h 49"/>
                <a:gd name="T34" fmla="*/ 15 w 49"/>
                <a:gd name="T35" fmla="*/ 47 h 49"/>
                <a:gd name="T36" fmla="*/ 7 w 49"/>
                <a:gd name="T37" fmla="*/ 42 h 49"/>
                <a:gd name="T38" fmla="*/ 2 w 49"/>
                <a:gd name="T39" fmla="*/ 34 h 49"/>
                <a:gd name="T40" fmla="*/ 0 w 49"/>
                <a:gd name="T41" fmla="*/ 29 h 49"/>
                <a:gd name="T42" fmla="*/ 0 w 49"/>
                <a:gd name="T43" fmla="*/ 24 h 49"/>
                <a:gd name="T44" fmla="*/ 0 w 49"/>
                <a:gd name="T45" fmla="*/ 24 h 49"/>
                <a:gd name="T46" fmla="*/ 0 w 49"/>
                <a:gd name="T47" fmla="*/ 19 h 49"/>
                <a:gd name="T48" fmla="*/ 2 w 49"/>
                <a:gd name="T49" fmla="*/ 15 h 49"/>
                <a:gd name="T50" fmla="*/ 7 w 49"/>
                <a:gd name="T51" fmla="*/ 8 h 49"/>
                <a:gd name="T52" fmla="*/ 15 w 49"/>
                <a:gd name="T53" fmla="*/ 1 h 49"/>
                <a:gd name="T54" fmla="*/ 20 w 49"/>
                <a:gd name="T55" fmla="*/ 0 h 49"/>
                <a:gd name="T56" fmla="*/ 25 w 49"/>
                <a:gd name="T57" fmla="*/ 0 h 49"/>
                <a:gd name="T58" fmla="*/ 25 w 49"/>
                <a:gd name="T5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8"/>
                  </a:lnTo>
                  <a:lnTo>
                    <a:pt x="48" y="15"/>
                  </a:lnTo>
                  <a:lnTo>
                    <a:pt x="49" y="19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9" y="29"/>
                  </a:lnTo>
                  <a:lnTo>
                    <a:pt x="48" y="34"/>
                  </a:lnTo>
                  <a:lnTo>
                    <a:pt x="43" y="42"/>
                  </a:lnTo>
                  <a:lnTo>
                    <a:pt x="35" y="47"/>
                  </a:lnTo>
                  <a:lnTo>
                    <a:pt x="30" y="49"/>
                  </a:lnTo>
                  <a:lnTo>
                    <a:pt x="25" y="49"/>
                  </a:lnTo>
                  <a:lnTo>
                    <a:pt x="25" y="49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7" y="42"/>
                  </a:lnTo>
                  <a:lnTo>
                    <a:pt x="2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Freeform 712"/>
            <p:cNvSpPr/>
            <p:nvPr/>
          </p:nvSpPr>
          <p:spPr bwMode="auto">
            <a:xfrm>
              <a:off x="6790794" y="1456333"/>
              <a:ext cx="70292" cy="72191"/>
            </a:xfrm>
            <a:custGeom>
              <a:avLst/>
              <a:gdLst>
                <a:gd name="T0" fmla="*/ 37 w 37"/>
                <a:gd name="T1" fmla="*/ 24 h 38"/>
                <a:gd name="T2" fmla="*/ 37 w 37"/>
                <a:gd name="T3" fmla="*/ 24 h 38"/>
                <a:gd name="T4" fmla="*/ 34 w 37"/>
                <a:gd name="T5" fmla="*/ 29 h 38"/>
                <a:gd name="T6" fmla="*/ 29 w 37"/>
                <a:gd name="T7" fmla="*/ 34 h 38"/>
                <a:gd name="T8" fmla="*/ 24 w 37"/>
                <a:gd name="T9" fmla="*/ 36 h 38"/>
                <a:gd name="T10" fmla="*/ 18 w 37"/>
                <a:gd name="T11" fmla="*/ 38 h 38"/>
                <a:gd name="T12" fmla="*/ 18 w 37"/>
                <a:gd name="T13" fmla="*/ 38 h 38"/>
                <a:gd name="T14" fmla="*/ 11 w 37"/>
                <a:gd name="T15" fmla="*/ 36 h 38"/>
                <a:gd name="T16" fmla="*/ 4 w 37"/>
                <a:gd name="T17" fmla="*/ 31 h 38"/>
                <a:gd name="T18" fmla="*/ 1 w 37"/>
                <a:gd name="T19" fmla="*/ 26 h 38"/>
                <a:gd name="T20" fmla="*/ 0 w 37"/>
                <a:gd name="T21" fmla="*/ 18 h 38"/>
                <a:gd name="T22" fmla="*/ 0 w 37"/>
                <a:gd name="T23" fmla="*/ 18 h 38"/>
                <a:gd name="T24" fmla="*/ 1 w 37"/>
                <a:gd name="T25" fmla="*/ 11 h 38"/>
                <a:gd name="T26" fmla="*/ 4 w 37"/>
                <a:gd name="T27" fmla="*/ 5 h 38"/>
                <a:gd name="T28" fmla="*/ 11 w 37"/>
                <a:gd name="T29" fmla="*/ 1 h 38"/>
                <a:gd name="T30" fmla="*/ 18 w 37"/>
                <a:gd name="T31" fmla="*/ 0 h 38"/>
                <a:gd name="T32" fmla="*/ 18 w 37"/>
                <a:gd name="T33" fmla="*/ 0 h 38"/>
                <a:gd name="T34" fmla="*/ 23 w 37"/>
                <a:gd name="T35" fmla="*/ 0 h 38"/>
                <a:gd name="T36" fmla="*/ 23 w 37"/>
                <a:gd name="T37" fmla="*/ 0 h 38"/>
                <a:gd name="T38" fmla="*/ 29 w 37"/>
                <a:gd name="T39" fmla="*/ 3 h 38"/>
                <a:gd name="T40" fmla="*/ 32 w 37"/>
                <a:gd name="T41" fmla="*/ 6 h 38"/>
                <a:gd name="T42" fmla="*/ 36 w 37"/>
                <a:gd name="T43" fmla="*/ 11 h 38"/>
                <a:gd name="T44" fmla="*/ 37 w 37"/>
                <a:gd name="T45" fmla="*/ 18 h 38"/>
                <a:gd name="T46" fmla="*/ 37 w 37"/>
                <a:gd name="T47" fmla="*/ 18 h 38"/>
                <a:gd name="T48" fmla="*/ 37 w 37"/>
                <a:gd name="T49" fmla="*/ 24 h 38"/>
                <a:gd name="T50" fmla="*/ 37 w 37"/>
                <a:gd name="T51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" h="38">
                  <a:moveTo>
                    <a:pt x="37" y="24"/>
                  </a:moveTo>
                  <a:lnTo>
                    <a:pt x="37" y="24"/>
                  </a:lnTo>
                  <a:lnTo>
                    <a:pt x="34" y="29"/>
                  </a:lnTo>
                  <a:lnTo>
                    <a:pt x="29" y="34"/>
                  </a:lnTo>
                  <a:lnTo>
                    <a:pt x="24" y="36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1" y="36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24"/>
                  </a:lnTo>
                  <a:lnTo>
                    <a:pt x="37" y="24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Freeform 713"/>
            <p:cNvSpPr/>
            <p:nvPr/>
          </p:nvSpPr>
          <p:spPr bwMode="auto">
            <a:xfrm>
              <a:off x="6992170" y="1475330"/>
              <a:ext cx="72192" cy="70292"/>
            </a:xfrm>
            <a:custGeom>
              <a:avLst/>
              <a:gdLst>
                <a:gd name="T0" fmla="*/ 20 w 38"/>
                <a:gd name="T1" fmla="*/ 0 h 37"/>
                <a:gd name="T2" fmla="*/ 20 w 38"/>
                <a:gd name="T3" fmla="*/ 0 h 37"/>
                <a:gd name="T4" fmla="*/ 27 w 38"/>
                <a:gd name="T5" fmla="*/ 1 h 37"/>
                <a:gd name="T6" fmla="*/ 33 w 38"/>
                <a:gd name="T7" fmla="*/ 5 h 37"/>
                <a:gd name="T8" fmla="*/ 37 w 38"/>
                <a:gd name="T9" fmla="*/ 11 h 37"/>
                <a:gd name="T10" fmla="*/ 38 w 38"/>
                <a:gd name="T11" fmla="*/ 19 h 37"/>
                <a:gd name="T12" fmla="*/ 38 w 38"/>
                <a:gd name="T13" fmla="*/ 19 h 37"/>
                <a:gd name="T14" fmla="*/ 37 w 38"/>
                <a:gd name="T15" fmla="*/ 26 h 37"/>
                <a:gd name="T16" fmla="*/ 33 w 38"/>
                <a:gd name="T17" fmla="*/ 33 h 37"/>
                <a:gd name="T18" fmla="*/ 27 w 38"/>
                <a:gd name="T19" fmla="*/ 36 h 37"/>
                <a:gd name="T20" fmla="*/ 20 w 38"/>
                <a:gd name="T21" fmla="*/ 37 h 37"/>
                <a:gd name="T22" fmla="*/ 20 w 38"/>
                <a:gd name="T23" fmla="*/ 37 h 37"/>
                <a:gd name="T24" fmla="*/ 12 w 38"/>
                <a:gd name="T25" fmla="*/ 36 h 37"/>
                <a:gd name="T26" fmla="*/ 7 w 38"/>
                <a:gd name="T27" fmla="*/ 33 h 37"/>
                <a:gd name="T28" fmla="*/ 2 w 38"/>
                <a:gd name="T29" fmla="*/ 26 h 37"/>
                <a:gd name="T30" fmla="*/ 0 w 38"/>
                <a:gd name="T31" fmla="*/ 19 h 37"/>
                <a:gd name="T32" fmla="*/ 0 w 38"/>
                <a:gd name="T33" fmla="*/ 19 h 37"/>
                <a:gd name="T34" fmla="*/ 2 w 38"/>
                <a:gd name="T35" fmla="*/ 11 h 37"/>
                <a:gd name="T36" fmla="*/ 7 w 38"/>
                <a:gd name="T37" fmla="*/ 5 h 37"/>
                <a:gd name="T38" fmla="*/ 12 w 38"/>
                <a:gd name="T39" fmla="*/ 1 h 37"/>
                <a:gd name="T40" fmla="*/ 20 w 38"/>
                <a:gd name="T41" fmla="*/ 0 h 37"/>
                <a:gd name="T42" fmla="*/ 20 w 38"/>
                <a:gd name="T4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" h="37">
                  <a:moveTo>
                    <a:pt x="20" y="0"/>
                  </a:moveTo>
                  <a:lnTo>
                    <a:pt x="20" y="0"/>
                  </a:lnTo>
                  <a:lnTo>
                    <a:pt x="27" y="1"/>
                  </a:lnTo>
                  <a:lnTo>
                    <a:pt x="33" y="5"/>
                  </a:lnTo>
                  <a:lnTo>
                    <a:pt x="37" y="11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7" y="26"/>
                  </a:lnTo>
                  <a:lnTo>
                    <a:pt x="33" y="33"/>
                  </a:lnTo>
                  <a:lnTo>
                    <a:pt x="27" y="36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12" y="36"/>
                  </a:lnTo>
                  <a:lnTo>
                    <a:pt x="7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Freeform 714"/>
            <p:cNvSpPr/>
            <p:nvPr/>
          </p:nvSpPr>
          <p:spPr bwMode="auto">
            <a:xfrm>
              <a:off x="6486829" y="1864785"/>
              <a:ext cx="575633" cy="150083"/>
            </a:xfrm>
            <a:custGeom>
              <a:avLst/>
              <a:gdLst>
                <a:gd name="T0" fmla="*/ 132 w 303"/>
                <a:gd name="T1" fmla="*/ 0 h 79"/>
                <a:gd name="T2" fmla="*/ 263 w 303"/>
                <a:gd name="T3" fmla="*/ 0 h 79"/>
                <a:gd name="T4" fmla="*/ 263 w 303"/>
                <a:gd name="T5" fmla="*/ 0 h 79"/>
                <a:gd name="T6" fmla="*/ 271 w 303"/>
                <a:gd name="T7" fmla="*/ 2 h 79"/>
                <a:gd name="T8" fmla="*/ 278 w 303"/>
                <a:gd name="T9" fmla="*/ 3 h 79"/>
                <a:gd name="T10" fmla="*/ 284 w 303"/>
                <a:gd name="T11" fmla="*/ 7 h 79"/>
                <a:gd name="T12" fmla="*/ 291 w 303"/>
                <a:gd name="T13" fmla="*/ 12 h 79"/>
                <a:gd name="T14" fmla="*/ 296 w 303"/>
                <a:gd name="T15" fmla="*/ 18 h 79"/>
                <a:gd name="T16" fmla="*/ 299 w 303"/>
                <a:gd name="T17" fmla="*/ 25 h 79"/>
                <a:gd name="T18" fmla="*/ 301 w 303"/>
                <a:gd name="T19" fmla="*/ 31 h 79"/>
                <a:gd name="T20" fmla="*/ 303 w 303"/>
                <a:gd name="T21" fmla="*/ 40 h 79"/>
                <a:gd name="T22" fmla="*/ 303 w 303"/>
                <a:gd name="T23" fmla="*/ 40 h 79"/>
                <a:gd name="T24" fmla="*/ 301 w 303"/>
                <a:gd name="T25" fmla="*/ 48 h 79"/>
                <a:gd name="T26" fmla="*/ 299 w 303"/>
                <a:gd name="T27" fmla="*/ 54 h 79"/>
                <a:gd name="T28" fmla="*/ 296 w 303"/>
                <a:gd name="T29" fmla="*/ 61 h 79"/>
                <a:gd name="T30" fmla="*/ 291 w 303"/>
                <a:gd name="T31" fmla="*/ 67 h 79"/>
                <a:gd name="T32" fmla="*/ 284 w 303"/>
                <a:gd name="T33" fmla="*/ 72 h 79"/>
                <a:gd name="T34" fmla="*/ 278 w 303"/>
                <a:gd name="T35" fmla="*/ 76 h 79"/>
                <a:gd name="T36" fmla="*/ 271 w 303"/>
                <a:gd name="T37" fmla="*/ 77 h 79"/>
                <a:gd name="T38" fmla="*/ 263 w 303"/>
                <a:gd name="T39" fmla="*/ 79 h 79"/>
                <a:gd name="T40" fmla="*/ 0 w 303"/>
                <a:gd name="T41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79">
                  <a:moveTo>
                    <a:pt x="132" y="0"/>
                  </a:moveTo>
                  <a:lnTo>
                    <a:pt x="263" y="0"/>
                  </a:lnTo>
                  <a:lnTo>
                    <a:pt x="263" y="0"/>
                  </a:lnTo>
                  <a:lnTo>
                    <a:pt x="271" y="2"/>
                  </a:lnTo>
                  <a:lnTo>
                    <a:pt x="278" y="3"/>
                  </a:lnTo>
                  <a:lnTo>
                    <a:pt x="284" y="7"/>
                  </a:lnTo>
                  <a:lnTo>
                    <a:pt x="291" y="12"/>
                  </a:lnTo>
                  <a:lnTo>
                    <a:pt x="296" y="18"/>
                  </a:lnTo>
                  <a:lnTo>
                    <a:pt x="299" y="25"/>
                  </a:lnTo>
                  <a:lnTo>
                    <a:pt x="301" y="31"/>
                  </a:lnTo>
                  <a:lnTo>
                    <a:pt x="303" y="40"/>
                  </a:lnTo>
                  <a:lnTo>
                    <a:pt x="303" y="40"/>
                  </a:lnTo>
                  <a:lnTo>
                    <a:pt x="301" y="48"/>
                  </a:lnTo>
                  <a:lnTo>
                    <a:pt x="299" y="54"/>
                  </a:lnTo>
                  <a:lnTo>
                    <a:pt x="296" y="61"/>
                  </a:lnTo>
                  <a:lnTo>
                    <a:pt x="291" y="67"/>
                  </a:lnTo>
                  <a:lnTo>
                    <a:pt x="284" y="72"/>
                  </a:lnTo>
                  <a:lnTo>
                    <a:pt x="278" y="76"/>
                  </a:lnTo>
                  <a:lnTo>
                    <a:pt x="271" y="77"/>
                  </a:lnTo>
                  <a:lnTo>
                    <a:pt x="263" y="79"/>
                  </a:lnTo>
                  <a:lnTo>
                    <a:pt x="0" y="79"/>
                  </a:lnTo>
                </a:path>
              </a:pathLst>
            </a:cu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9" name="Line 715"/>
            <p:cNvSpPr>
              <a:spLocks noChangeShapeType="1"/>
            </p:cNvSpPr>
            <p:nvPr/>
          </p:nvSpPr>
          <p:spPr bwMode="auto">
            <a:xfrm flipV="1">
              <a:off x="6737600" y="1752698"/>
              <a:ext cx="0" cy="11208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0" name="Freeform 716"/>
            <p:cNvSpPr/>
            <p:nvPr/>
          </p:nvSpPr>
          <p:spPr bwMode="auto">
            <a:xfrm>
              <a:off x="6308250" y="1898981"/>
              <a:ext cx="178579" cy="226074"/>
            </a:xfrm>
            <a:custGeom>
              <a:avLst/>
              <a:gdLst>
                <a:gd name="T0" fmla="*/ 94 w 94"/>
                <a:gd name="T1" fmla="*/ 61 h 119"/>
                <a:gd name="T2" fmla="*/ 94 w 94"/>
                <a:gd name="T3" fmla="*/ 61 h 119"/>
                <a:gd name="T4" fmla="*/ 92 w 94"/>
                <a:gd name="T5" fmla="*/ 71 h 119"/>
                <a:gd name="T6" fmla="*/ 87 w 94"/>
                <a:gd name="T7" fmla="*/ 82 h 119"/>
                <a:gd name="T8" fmla="*/ 81 w 94"/>
                <a:gd name="T9" fmla="*/ 92 h 119"/>
                <a:gd name="T10" fmla="*/ 69 w 94"/>
                <a:gd name="T11" fmla="*/ 100 h 119"/>
                <a:gd name="T12" fmla="*/ 56 w 94"/>
                <a:gd name="T13" fmla="*/ 109 h 119"/>
                <a:gd name="T14" fmla="*/ 41 w 94"/>
                <a:gd name="T15" fmla="*/ 114 h 119"/>
                <a:gd name="T16" fmla="*/ 22 w 94"/>
                <a:gd name="T17" fmla="*/ 117 h 119"/>
                <a:gd name="T18" fmla="*/ 0 w 94"/>
                <a:gd name="T19" fmla="*/ 119 h 119"/>
                <a:gd name="T20" fmla="*/ 0 w 94"/>
                <a:gd name="T21" fmla="*/ 86 h 119"/>
                <a:gd name="T22" fmla="*/ 0 w 94"/>
                <a:gd name="T23" fmla="*/ 40 h 119"/>
                <a:gd name="T24" fmla="*/ 0 w 94"/>
                <a:gd name="T25" fmla="*/ 33 h 119"/>
                <a:gd name="T26" fmla="*/ 0 w 94"/>
                <a:gd name="T27" fmla="*/ 0 h 119"/>
                <a:gd name="T28" fmla="*/ 0 w 94"/>
                <a:gd name="T29" fmla="*/ 0 h 119"/>
                <a:gd name="T30" fmla="*/ 23 w 94"/>
                <a:gd name="T31" fmla="*/ 2 h 119"/>
                <a:gd name="T32" fmla="*/ 43 w 94"/>
                <a:gd name="T33" fmla="*/ 5 h 119"/>
                <a:gd name="T34" fmla="*/ 58 w 94"/>
                <a:gd name="T35" fmla="*/ 12 h 119"/>
                <a:gd name="T36" fmla="*/ 71 w 94"/>
                <a:gd name="T37" fmla="*/ 18 h 119"/>
                <a:gd name="T38" fmla="*/ 81 w 94"/>
                <a:gd name="T39" fmla="*/ 28 h 119"/>
                <a:gd name="T40" fmla="*/ 89 w 94"/>
                <a:gd name="T41" fmla="*/ 38 h 119"/>
                <a:gd name="T42" fmla="*/ 92 w 94"/>
                <a:gd name="T43" fmla="*/ 49 h 119"/>
                <a:gd name="T44" fmla="*/ 94 w 94"/>
                <a:gd name="T45" fmla="*/ 61 h 119"/>
                <a:gd name="T46" fmla="*/ 94 w 94"/>
                <a:gd name="T47" fmla="*/ 6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119">
                  <a:moveTo>
                    <a:pt x="94" y="61"/>
                  </a:moveTo>
                  <a:lnTo>
                    <a:pt x="94" y="61"/>
                  </a:lnTo>
                  <a:lnTo>
                    <a:pt x="92" y="71"/>
                  </a:lnTo>
                  <a:lnTo>
                    <a:pt x="87" y="82"/>
                  </a:lnTo>
                  <a:lnTo>
                    <a:pt x="81" y="92"/>
                  </a:lnTo>
                  <a:lnTo>
                    <a:pt x="69" y="100"/>
                  </a:lnTo>
                  <a:lnTo>
                    <a:pt x="56" y="109"/>
                  </a:lnTo>
                  <a:lnTo>
                    <a:pt x="41" y="114"/>
                  </a:lnTo>
                  <a:lnTo>
                    <a:pt x="22" y="117"/>
                  </a:lnTo>
                  <a:lnTo>
                    <a:pt x="0" y="119"/>
                  </a:lnTo>
                  <a:lnTo>
                    <a:pt x="0" y="86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23" y="2"/>
                  </a:lnTo>
                  <a:lnTo>
                    <a:pt x="43" y="5"/>
                  </a:lnTo>
                  <a:lnTo>
                    <a:pt x="58" y="12"/>
                  </a:lnTo>
                  <a:lnTo>
                    <a:pt x="71" y="18"/>
                  </a:lnTo>
                  <a:lnTo>
                    <a:pt x="81" y="28"/>
                  </a:lnTo>
                  <a:lnTo>
                    <a:pt x="89" y="38"/>
                  </a:lnTo>
                  <a:lnTo>
                    <a:pt x="92" y="49"/>
                  </a:lnTo>
                  <a:lnTo>
                    <a:pt x="94" y="61"/>
                  </a:lnTo>
                  <a:lnTo>
                    <a:pt x="94" y="61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Line 717"/>
            <p:cNvSpPr>
              <a:spLocks noChangeShapeType="1"/>
            </p:cNvSpPr>
            <p:nvPr/>
          </p:nvSpPr>
          <p:spPr bwMode="auto">
            <a:xfrm>
              <a:off x="6224660" y="1961673"/>
              <a:ext cx="8359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2" name="Line 718"/>
            <p:cNvSpPr>
              <a:spLocks noChangeShapeType="1"/>
            </p:cNvSpPr>
            <p:nvPr/>
          </p:nvSpPr>
          <p:spPr bwMode="auto">
            <a:xfrm>
              <a:off x="6224660" y="2062362"/>
              <a:ext cx="83590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3" name="Line 719"/>
            <p:cNvSpPr>
              <a:spLocks noChangeShapeType="1"/>
            </p:cNvSpPr>
            <p:nvPr/>
          </p:nvSpPr>
          <p:spPr bwMode="auto">
            <a:xfrm>
              <a:off x="6369043" y="1974972"/>
              <a:ext cx="0" cy="64592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Line 720"/>
            <p:cNvSpPr>
              <a:spLocks noChangeShapeType="1"/>
            </p:cNvSpPr>
            <p:nvPr/>
          </p:nvSpPr>
          <p:spPr bwMode="auto">
            <a:xfrm>
              <a:off x="6412739" y="1986371"/>
              <a:ext cx="0" cy="4179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5" name="Group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4324902" y="2205115"/>
            <a:ext cx="921392" cy="989783"/>
            <a:chOff x="6249357" y="2918231"/>
            <a:chExt cx="921392" cy="989783"/>
          </a:xfrm>
        </p:grpSpPr>
        <p:sp>
          <p:nvSpPr>
            <p:cNvPr id="56" name="Freeform 857"/>
            <p:cNvSpPr/>
            <p:nvPr/>
          </p:nvSpPr>
          <p:spPr bwMode="auto">
            <a:xfrm>
              <a:off x="6255057" y="3045515"/>
              <a:ext cx="906194" cy="683920"/>
            </a:xfrm>
            <a:custGeom>
              <a:avLst/>
              <a:gdLst>
                <a:gd name="T0" fmla="*/ 360 w 477"/>
                <a:gd name="T1" fmla="*/ 2 h 360"/>
                <a:gd name="T2" fmla="*/ 360 w 477"/>
                <a:gd name="T3" fmla="*/ 2 h 360"/>
                <a:gd name="T4" fmla="*/ 461 w 477"/>
                <a:gd name="T5" fmla="*/ 0 h 360"/>
                <a:gd name="T6" fmla="*/ 461 w 477"/>
                <a:gd name="T7" fmla="*/ 0 h 360"/>
                <a:gd name="T8" fmla="*/ 467 w 477"/>
                <a:gd name="T9" fmla="*/ 2 h 360"/>
                <a:gd name="T10" fmla="*/ 472 w 477"/>
                <a:gd name="T11" fmla="*/ 5 h 360"/>
                <a:gd name="T12" fmla="*/ 476 w 477"/>
                <a:gd name="T13" fmla="*/ 10 h 360"/>
                <a:gd name="T14" fmla="*/ 477 w 477"/>
                <a:gd name="T15" fmla="*/ 18 h 360"/>
                <a:gd name="T16" fmla="*/ 477 w 477"/>
                <a:gd name="T17" fmla="*/ 342 h 360"/>
                <a:gd name="T18" fmla="*/ 477 w 477"/>
                <a:gd name="T19" fmla="*/ 342 h 360"/>
                <a:gd name="T20" fmla="*/ 476 w 477"/>
                <a:gd name="T21" fmla="*/ 349 h 360"/>
                <a:gd name="T22" fmla="*/ 472 w 477"/>
                <a:gd name="T23" fmla="*/ 355 h 360"/>
                <a:gd name="T24" fmla="*/ 467 w 477"/>
                <a:gd name="T25" fmla="*/ 359 h 360"/>
                <a:gd name="T26" fmla="*/ 461 w 477"/>
                <a:gd name="T27" fmla="*/ 360 h 360"/>
                <a:gd name="T28" fmla="*/ 18 w 477"/>
                <a:gd name="T29" fmla="*/ 360 h 360"/>
                <a:gd name="T30" fmla="*/ 18 w 477"/>
                <a:gd name="T31" fmla="*/ 360 h 360"/>
                <a:gd name="T32" fmla="*/ 12 w 477"/>
                <a:gd name="T33" fmla="*/ 359 h 360"/>
                <a:gd name="T34" fmla="*/ 7 w 477"/>
                <a:gd name="T35" fmla="*/ 355 h 360"/>
                <a:gd name="T36" fmla="*/ 2 w 477"/>
                <a:gd name="T37" fmla="*/ 349 h 360"/>
                <a:gd name="T38" fmla="*/ 0 w 477"/>
                <a:gd name="T39" fmla="*/ 342 h 360"/>
                <a:gd name="T40" fmla="*/ 0 w 477"/>
                <a:gd name="T41" fmla="*/ 18 h 360"/>
                <a:gd name="T42" fmla="*/ 0 w 477"/>
                <a:gd name="T43" fmla="*/ 18 h 360"/>
                <a:gd name="T44" fmla="*/ 2 w 477"/>
                <a:gd name="T45" fmla="*/ 10 h 360"/>
                <a:gd name="T46" fmla="*/ 7 w 477"/>
                <a:gd name="T47" fmla="*/ 5 h 360"/>
                <a:gd name="T48" fmla="*/ 12 w 477"/>
                <a:gd name="T49" fmla="*/ 2 h 360"/>
                <a:gd name="T50" fmla="*/ 18 w 477"/>
                <a:gd name="T51" fmla="*/ 0 h 360"/>
                <a:gd name="T52" fmla="*/ 18 w 477"/>
                <a:gd name="T53" fmla="*/ 0 h 360"/>
                <a:gd name="T54" fmla="*/ 119 w 477"/>
                <a:gd name="T55" fmla="*/ 0 h 360"/>
                <a:gd name="T56" fmla="*/ 360 w 477"/>
                <a:gd name="T57" fmla="*/ 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7" h="360">
                  <a:moveTo>
                    <a:pt x="360" y="2"/>
                  </a:moveTo>
                  <a:lnTo>
                    <a:pt x="360" y="2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7" y="2"/>
                  </a:lnTo>
                  <a:lnTo>
                    <a:pt x="472" y="5"/>
                  </a:lnTo>
                  <a:lnTo>
                    <a:pt x="476" y="10"/>
                  </a:lnTo>
                  <a:lnTo>
                    <a:pt x="477" y="18"/>
                  </a:lnTo>
                  <a:lnTo>
                    <a:pt x="477" y="342"/>
                  </a:lnTo>
                  <a:lnTo>
                    <a:pt x="477" y="342"/>
                  </a:lnTo>
                  <a:lnTo>
                    <a:pt x="476" y="349"/>
                  </a:lnTo>
                  <a:lnTo>
                    <a:pt x="472" y="355"/>
                  </a:lnTo>
                  <a:lnTo>
                    <a:pt x="467" y="359"/>
                  </a:lnTo>
                  <a:lnTo>
                    <a:pt x="461" y="360"/>
                  </a:lnTo>
                  <a:lnTo>
                    <a:pt x="18" y="360"/>
                  </a:lnTo>
                  <a:lnTo>
                    <a:pt x="18" y="360"/>
                  </a:lnTo>
                  <a:lnTo>
                    <a:pt x="12" y="359"/>
                  </a:lnTo>
                  <a:lnTo>
                    <a:pt x="7" y="355"/>
                  </a:lnTo>
                  <a:lnTo>
                    <a:pt x="2" y="349"/>
                  </a:lnTo>
                  <a:lnTo>
                    <a:pt x="0" y="34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9" y="0"/>
                  </a:lnTo>
                  <a:lnTo>
                    <a:pt x="360" y="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7" name="Freeform 858"/>
            <p:cNvSpPr/>
            <p:nvPr/>
          </p:nvSpPr>
          <p:spPr bwMode="auto">
            <a:xfrm>
              <a:off x="6255057" y="3045515"/>
              <a:ext cx="906194" cy="683920"/>
            </a:xfrm>
            <a:custGeom>
              <a:avLst/>
              <a:gdLst>
                <a:gd name="T0" fmla="*/ 360 w 477"/>
                <a:gd name="T1" fmla="*/ 2 h 360"/>
                <a:gd name="T2" fmla="*/ 360 w 477"/>
                <a:gd name="T3" fmla="*/ 2 h 360"/>
                <a:gd name="T4" fmla="*/ 461 w 477"/>
                <a:gd name="T5" fmla="*/ 0 h 360"/>
                <a:gd name="T6" fmla="*/ 461 w 477"/>
                <a:gd name="T7" fmla="*/ 0 h 360"/>
                <a:gd name="T8" fmla="*/ 467 w 477"/>
                <a:gd name="T9" fmla="*/ 2 h 360"/>
                <a:gd name="T10" fmla="*/ 472 w 477"/>
                <a:gd name="T11" fmla="*/ 5 h 360"/>
                <a:gd name="T12" fmla="*/ 476 w 477"/>
                <a:gd name="T13" fmla="*/ 10 h 360"/>
                <a:gd name="T14" fmla="*/ 477 w 477"/>
                <a:gd name="T15" fmla="*/ 18 h 360"/>
                <a:gd name="T16" fmla="*/ 477 w 477"/>
                <a:gd name="T17" fmla="*/ 342 h 360"/>
                <a:gd name="T18" fmla="*/ 477 w 477"/>
                <a:gd name="T19" fmla="*/ 342 h 360"/>
                <a:gd name="T20" fmla="*/ 476 w 477"/>
                <a:gd name="T21" fmla="*/ 349 h 360"/>
                <a:gd name="T22" fmla="*/ 472 w 477"/>
                <a:gd name="T23" fmla="*/ 355 h 360"/>
                <a:gd name="T24" fmla="*/ 467 w 477"/>
                <a:gd name="T25" fmla="*/ 359 h 360"/>
                <a:gd name="T26" fmla="*/ 461 w 477"/>
                <a:gd name="T27" fmla="*/ 360 h 360"/>
                <a:gd name="T28" fmla="*/ 18 w 477"/>
                <a:gd name="T29" fmla="*/ 360 h 360"/>
                <a:gd name="T30" fmla="*/ 18 w 477"/>
                <a:gd name="T31" fmla="*/ 360 h 360"/>
                <a:gd name="T32" fmla="*/ 12 w 477"/>
                <a:gd name="T33" fmla="*/ 359 h 360"/>
                <a:gd name="T34" fmla="*/ 7 w 477"/>
                <a:gd name="T35" fmla="*/ 355 h 360"/>
                <a:gd name="T36" fmla="*/ 2 w 477"/>
                <a:gd name="T37" fmla="*/ 349 h 360"/>
                <a:gd name="T38" fmla="*/ 0 w 477"/>
                <a:gd name="T39" fmla="*/ 342 h 360"/>
                <a:gd name="T40" fmla="*/ 0 w 477"/>
                <a:gd name="T41" fmla="*/ 18 h 360"/>
                <a:gd name="T42" fmla="*/ 0 w 477"/>
                <a:gd name="T43" fmla="*/ 18 h 360"/>
                <a:gd name="T44" fmla="*/ 2 w 477"/>
                <a:gd name="T45" fmla="*/ 10 h 360"/>
                <a:gd name="T46" fmla="*/ 7 w 477"/>
                <a:gd name="T47" fmla="*/ 5 h 360"/>
                <a:gd name="T48" fmla="*/ 12 w 477"/>
                <a:gd name="T49" fmla="*/ 2 h 360"/>
                <a:gd name="T50" fmla="*/ 18 w 477"/>
                <a:gd name="T51" fmla="*/ 0 h 360"/>
                <a:gd name="T52" fmla="*/ 18 w 477"/>
                <a:gd name="T53" fmla="*/ 0 h 360"/>
                <a:gd name="T54" fmla="*/ 119 w 477"/>
                <a:gd name="T5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7" h="360">
                  <a:moveTo>
                    <a:pt x="360" y="2"/>
                  </a:moveTo>
                  <a:lnTo>
                    <a:pt x="360" y="2"/>
                  </a:lnTo>
                  <a:lnTo>
                    <a:pt x="461" y="0"/>
                  </a:lnTo>
                  <a:lnTo>
                    <a:pt x="461" y="0"/>
                  </a:lnTo>
                  <a:lnTo>
                    <a:pt x="467" y="2"/>
                  </a:lnTo>
                  <a:lnTo>
                    <a:pt x="472" y="5"/>
                  </a:lnTo>
                  <a:lnTo>
                    <a:pt x="476" y="10"/>
                  </a:lnTo>
                  <a:lnTo>
                    <a:pt x="477" y="18"/>
                  </a:lnTo>
                  <a:lnTo>
                    <a:pt x="477" y="342"/>
                  </a:lnTo>
                  <a:lnTo>
                    <a:pt x="477" y="342"/>
                  </a:lnTo>
                  <a:lnTo>
                    <a:pt x="476" y="349"/>
                  </a:lnTo>
                  <a:lnTo>
                    <a:pt x="472" y="355"/>
                  </a:lnTo>
                  <a:lnTo>
                    <a:pt x="467" y="359"/>
                  </a:lnTo>
                  <a:lnTo>
                    <a:pt x="461" y="360"/>
                  </a:lnTo>
                  <a:lnTo>
                    <a:pt x="18" y="360"/>
                  </a:lnTo>
                  <a:lnTo>
                    <a:pt x="18" y="360"/>
                  </a:lnTo>
                  <a:lnTo>
                    <a:pt x="12" y="359"/>
                  </a:lnTo>
                  <a:lnTo>
                    <a:pt x="7" y="355"/>
                  </a:lnTo>
                  <a:lnTo>
                    <a:pt x="2" y="349"/>
                  </a:lnTo>
                  <a:lnTo>
                    <a:pt x="0" y="34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7" y="5"/>
                  </a:lnTo>
                  <a:lnTo>
                    <a:pt x="12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Freeform 859"/>
            <p:cNvSpPr/>
            <p:nvPr/>
          </p:nvSpPr>
          <p:spPr bwMode="auto">
            <a:xfrm>
              <a:off x="6249357" y="3036017"/>
              <a:ext cx="921392" cy="701017"/>
            </a:xfrm>
            <a:custGeom>
              <a:avLst/>
              <a:gdLst>
                <a:gd name="T0" fmla="*/ 21 w 485"/>
                <a:gd name="T1" fmla="*/ 369 h 369"/>
                <a:gd name="T2" fmla="*/ 13 w 485"/>
                <a:gd name="T3" fmla="*/ 367 h 369"/>
                <a:gd name="T4" fmla="*/ 2 w 485"/>
                <a:gd name="T5" fmla="*/ 355 h 369"/>
                <a:gd name="T6" fmla="*/ 0 w 485"/>
                <a:gd name="T7" fmla="*/ 23 h 369"/>
                <a:gd name="T8" fmla="*/ 2 w 485"/>
                <a:gd name="T9" fmla="*/ 14 h 369"/>
                <a:gd name="T10" fmla="*/ 13 w 485"/>
                <a:gd name="T11" fmla="*/ 2 h 369"/>
                <a:gd name="T12" fmla="*/ 122 w 485"/>
                <a:gd name="T13" fmla="*/ 0 h 369"/>
                <a:gd name="T14" fmla="*/ 125 w 485"/>
                <a:gd name="T15" fmla="*/ 2 h 369"/>
                <a:gd name="T16" fmla="*/ 127 w 485"/>
                <a:gd name="T17" fmla="*/ 5 h 369"/>
                <a:gd name="T18" fmla="*/ 122 w 485"/>
                <a:gd name="T19" fmla="*/ 10 h 369"/>
                <a:gd name="T20" fmla="*/ 21 w 485"/>
                <a:gd name="T21" fmla="*/ 10 h 369"/>
                <a:gd name="T22" fmla="*/ 12 w 485"/>
                <a:gd name="T23" fmla="*/ 14 h 369"/>
                <a:gd name="T24" fmla="*/ 8 w 485"/>
                <a:gd name="T25" fmla="*/ 23 h 369"/>
                <a:gd name="T26" fmla="*/ 8 w 485"/>
                <a:gd name="T27" fmla="*/ 347 h 369"/>
                <a:gd name="T28" fmla="*/ 12 w 485"/>
                <a:gd name="T29" fmla="*/ 357 h 369"/>
                <a:gd name="T30" fmla="*/ 21 w 485"/>
                <a:gd name="T31" fmla="*/ 360 h 369"/>
                <a:gd name="T32" fmla="*/ 464 w 485"/>
                <a:gd name="T33" fmla="*/ 360 h 369"/>
                <a:gd name="T34" fmla="*/ 472 w 485"/>
                <a:gd name="T35" fmla="*/ 357 h 369"/>
                <a:gd name="T36" fmla="*/ 477 w 485"/>
                <a:gd name="T37" fmla="*/ 347 h 369"/>
                <a:gd name="T38" fmla="*/ 477 w 485"/>
                <a:gd name="T39" fmla="*/ 23 h 369"/>
                <a:gd name="T40" fmla="*/ 472 w 485"/>
                <a:gd name="T41" fmla="*/ 14 h 369"/>
                <a:gd name="T42" fmla="*/ 464 w 485"/>
                <a:gd name="T43" fmla="*/ 10 h 369"/>
                <a:gd name="T44" fmla="*/ 419 w 485"/>
                <a:gd name="T45" fmla="*/ 10 h 369"/>
                <a:gd name="T46" fmla="*/ 363 w 485"/>
                <a:gd name="T47" fmla="*/ 12 h 369"/>
                <a:gd name="T48" fmla="*/ 360 w 485"/>
                <a:gd name="T49" fmla="*/ 10 h 369"/>
                <a:gd name="T50" fmla="*/ 359 w 485"/>
                <a:gd name="T51" fmla="*/ 7 h 369"/>
                <a:gd name="T52" fmla="*/ 363 w 485"/>
                <a:gd name="T53" fmla="*/ 2 h 369"/>
                <a:gd name="T54" fmla="*/ 419 w 485"/>
                <a:gd name="T55" fmla="*/ 2 h 369"/>
                <a:gd name="T56" fmla="*/ 464 w 485"/>
                <a:gd name="T57" fmla="*/ 0 h 369"/>
                <a:gd name="T58" fmla="*/ 472 w 485"/>
                <a:gd name="T59" fmla="*/ 2 h 369"/>
                <a:gd name="T60" fmla="*/ 483 w 485"/>
                <a:gd name="T61" fmla="*/ 14 h 369"/>
                <a:gd name="T62" fmla="*/ 485 w 485"/>
                <a:gd name="T63" fmla="*/ 347 h 369"/>
                <a:gd name="T64" fmla="*/ 483 w 485"/>
                <a:gd name="T65" fmla="*/ 355 h 369"/>
                <a:gd name="T66" fmla="*/ 472 w 485"/>
                <a:gd name="T67" fmla="*/ 367 h 369"/>
                <a:gd name="T68" fmla="*/ 464 w 485"/>
                <a:gd name="T69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5" h="369">
                  <a:moveTo>
                    <a:pt x="464" y="369"/>
                  </a:moveTo>
                  <a:lnTo>
                    <a:pt x="21" y="369"/>
                  </a:lnTo>
                  <a:lnTo>
                    <a:pt x="21" y="369"/>
                  </a:lnTo>
                  <a:lnTo>
                    <a:pt x="13" y="367"/>
                  </a:lnTo>
                  <a:lnTo>
                    <a:pt x="7" y="364"/>
                  </a:lnTo>
                  <a:lnTo>
                    <a:pt x="2" y="355"/>
                  </a:lnTo>
                  <a:lnTo>
                    <a:pt x="0" y="347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5" y="2"/>
                  </a:lnTo>
                  <a:lnTo>
                    <a:pt x="127" y="5"/>
                  </a:lnTo>
                  <a:lnTo>
                    <a:pt x="127" y="5"/>
                  </a:lnTo>
                  <a:lnTo>
                    <a:pt x="125" y="9"/>
                  </a:lnTo>
                  <a:lnTo>
                    <a:pt x="122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17" y="10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8" y="23"/>
                  </a:lnTo>
                  <a:lnTo>
                    <a:pt x="8" y="347"/>
                  </a:lnTo>
                  <a:lnTo>
                    <a:pt x="8" y="347"/>
                  </a:lnTo>
                  <a:lnTo>
                    <a:pt x="10" y="352"/>
                  </a:lnTo>
                  <a:lnTo>
                    <a:pt x="12" y="357"/>
                  </a:lnTo>
                  <a:lnTo>
                    <a:pt x="17" y="360"/>
                  </a:lnTo>
                  <a:lnTo>
                    <a:pt x="21" y="360"/>
                  </a:lnTo>
                  <a:lnTo>
                    <a:pt x="464" y="360"/>
                  </a:lnTo>
                  <a:lnTo>
                    <a:pt x="464" y="360"/>
                  </a:lnTo>
                  <a:lnTo>
                    <a:pt x="469" y="360"/>
                  </a:lnTo>
                  <a:lnTo>
                    <a:pt x="472" y="357"/>
                  </a:lnTo>
                  <a:lnTo>
                    <a:pt x="475" y="352"/>
                  </a:lnTo>
                  <a:lnTo>
                    <a:pt x="477" y="347"/>
                  </a:lnTo>
                  <a:lnTo>
                    <a:pt x="477" y="23"/>
                  </a:lnTo>
                  <a:lnTo>
                    <a:pt x="477" y="23"/>
                  </a:lnTo>
                  <a:lnTo>
                    <a:pt x="475" y="17"/>
                  </a:lnTo>
                  <a:lnTo>
                    <a:pt x="472" y="14"/>
                  </a:lnTo>
                  <a:lnTo>
                    <a:pt x="469" y="10"/>
                  </a:lnTo>
                  <a:lnTo>
                    <a:pt x="464" y="10"/>
                  </a:lnTo>
                  <a:lnTo>
                    <a:pt x="464" y="10"/>
                  </a:lnTo>
                  <a:lnTo>
                    <a:pt x="419" y="10"/>
                  </a:lnTo>
                  <a:lnTo>
                    <a:pt x="419" y="10"/>
                  </a:lnTo>
                  <a:lnTo>
                    <a:pt x="363" y="12"/>
                  </a:lnTo>
                  <a:lnTo>
                    <a:pt x="363" y="12"/>
                  </a:lnTo>
                  <a:lnTo>
                    <a:pt x="360" y="10"/>
                  </a:lnTo>
                  <a:lnTo>
                    <a:pt x="359" y="7"/>
                  </a:lnTo>
                  <a:lnTo>
                    <a:pt x="359" y="7"/>
                  </a:lnTo>
                  <a:lnTo>
                    <a:pt x="360" y="4"/>
                  </a:lnTo>
                  <a:lnTo>
                    <a:pt x="363" y="2"/>
                  </a:lnTo>
                  <a:lnTo>
                    <a:pt x="363" y="2"/>
                  </a:lnTo>
                  <a:lnTo>
                    <a:pt x="419" y="2"/>
                  </a:lnTo>
                  <a:lnTo>
                    <a:pt x="419" y="2"/>
                  </a:lnTo>
                  <a:lnTo>
                    <a:pt x="464" y="0"/>
                  </a:lnTo>
                  <a:lnTo>
                    <a:pt x="464" y="0"/>
                  </a:lnTo>
                  <a:lnTo>
                    <a:pt x="472" y="2"/>
                  </a:lnTo>
                  <a:lnTo>
                    <a:pt x="479" y="7"/>
                  </a:lnTo>
                  <a:lnTo>
                    <a:pt x="483" y="14"/>
                  </a:lnTo>
                  <a:lnTo>
                    <a:pt x="485" y="23"/>
                  </a:lnTo>
                  <a:lnTo>
                    <a:pt x="485" y="347"/>
                  </a:lnTo>
                  <a:lnTo>
                    <a:pt x="485" y="347"/>
                  </a:lnTo>
                  <a:lnTo>
                    <a:pt x="483" y="355"/>
                  </a:lnTo>
                  <a:lnTo>
                    <a:pt x="479" y="364"/>
                  </a:lnTo>
                  <a:lnTo>
                    <a:pt x="472" y="367"/>
                  </a:lnTo>
                  <a:lnTo>
                    <a:pt x="464" y="369"/>
                  </a:lnTo>
                  <a:lnTo>
                    <a:pt x="464" y="3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9" name="Freeform 860"/>
            <p:cNvSpPr/>
            <p:nvPr/>
          </p:nvSpPr>
          <p:spPr bwMode="auto">
            <a:xfrm>
              <a:off x="6598916" y="3729435"/>
              <a:ext cx="218475" cy="112086"/>
            </a:xfrm>
            <a:custGeom>
              <a:avLst/>
              <a:gdLst>
                <a:gd name="T0" fmla="*/ 10 w 115"/>
                <a:gd name="T1" fmla="*/ 0 h 59"/>
                <a:gd name="T2" fmla="*/ 107 w 115"/>
                <a:gd name="T3" fmla="*/ 0 h 59"/>
                <a:gd name="T4" fmla="*/ 115 w 115"/>
                <a:gd name="T5" fmla="*/ 59 h 59"/>
                <a:gd name="T6" fmla="*/ 0 w 115"/>
                <a:gd name="T7" fmla="*/ 59 h 59"/>
                <a:gd name="T8" fmla="*/ 10 w 11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59">
                  <a:moveTo>
                    <a:pt x="10" y="0"/>
                  </a:moveTo>
                  <a:lnTo>
                    <a:pt x="107" y="0"/>
                  </a:lnTo>
                  <a:lnTo>
                    <a:pt x="115" y="59"/>
                  </a:lnTo>
                  <a:lnTo>
                    <a:pt x="0" y="5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0" name="Freeform 861"/>
            <p:cNvSpPr>
              <a:spLocks noEditPoints="1"/>
            </p:cNvSpPr>
            <p:nvPr/>
          </p:nvSpPr>
          <p:spPr bwMode="auto">
            <a:xfrm>
              <a:off x="6593217" y="3719937"/>
              <a:ext cx="233673" cy="129185"/>
            </a:xfrm>
            <a:custGeom>
              <a:avLst/>
              <a:gdLst>
                <a:gd name="T0" fmla="*/ 120 w 123"/>
                <a:gd name="T1" fmla="*/ 68 h 68"/>
                <a:gd name="T2" fmla="*/ 120 w 123"/>
                <a:gd name="T3" fmla="*/ 68 h 68"/>
                <a:gd name="T4" fmla="*/ 118 w 123"/>
                <a:gd name="T5" fmla="*/ 68 h 68"/>
                <a:gd name="T6" fmla="*/ 3 w 123"/>
                <a:gd name="T7" fmla="*/ 68 h 68"/>
                <a:gd name="T8" fmla="*/ 3 w 123"/>
                <a:gd name="T9" fmla="*/ 68 h 68"/>
                <a:gd name="T10" fmla="*/ 0 w 123"/>
                <a:gd name="T11" fmla="*/ 66 h 68"/>
                <a:gd name="T12" fmla="*/ 0 w 123"/>
                <a:gd name="T13" fmla="*/ 66 h 68"/>
                <a:gd name="T14" fmla="*/ 0 w 123"/>
                <a:gd name="T15" fmla="*/ 63 h 68"/>
                <a:gd name="T16" fmla="*/ 8 w 123"/>
                <a:gd name="T17" fmla="*/ 4 h 68"/>
                <a:gd name="T18" fmla="*/ 8 w 123"/>
                <a:gd name="T19" fmla="*/ 4 h 68"/>
                <a:gd name="T20" fmla="*/ 10 w 123"/>
                <a:gd name="T21" fmla="*/ 2 h 68"/>
                <a:gd name="T22" fmla="*/ 13 w 123"/>
                <a:gd name="T23" fmla="*/ 0 h 68"/>
                <a:gd name="T24" fmla="*/ 110 w 123"/>
                <a:gd name="T25" fmla="*/ 0 h 68"/>
                <a:gd name="T26" fmla="*/ 110 w 123"/>
                <a:gd name="T27" fmla="*/ 0 h 68"/>
                <a:gd name="T28" fmla="*/ 112 w 123"/>
                <a:gd name="T29" fmla="*/ 2 h 68"/>
                <a:gd name="T30" fmla="*/ 113 w 123"/>
                <a:gd name="T31" fmla="*/ 4 h 68"/>
                <a:gd name="T32" fmla="*/ 123 w 123"/>
                <a:gd name="T33" fmla="*/ 63 h 68"/>
                <a:gd name="T34" fmla="*/ 123 w 123"/>
                <a:gd name="T35" fmla="*/ 63 h 68"/>
                <a:gd name="T36" fmla="*/ 123 w 123"/>
                <a:gd name="T37" fmla="*/ 64 h 68"/>
                <a:gd name="T38" fmla="*/ 123 w 123"/>
                <a:gd name="T39" fmla="*/ 64 h 68"/>
                <a:gd name="T40" fmla="*/ 122 w 123"/>
                <a:gd name="T41" fmla="*/ 66 h 68"/>
                <a:gd name="T42" fmla="*/ 120 w 123"/>
                <a:gd name="T43" fmla="*/ 68 h 68"/>
                <a:gd name="T44" fmla="*/ 120 w 123"/>
                <a:gd name="T45" fmla="*/ 68 h 68"/>
                <a:gd name="T46" fmla="*/ 8 w 123"/>
                <a:gd name="T47" fmla="*/ 59 h 68"/>
                <a:gd name="T48" fmla="*/ 113 w 123"/>
                <a:gd name="T49" fmla="*/ 59 h 68"/>
                <a:gd name="T50" fmla="*/ 107 w 123"/>
                <a:gd name="T51" fmla="*/ 9 h 68"/>
                <a:gd name="T52" fmla="*/ 16 w 123"/>
                <a:gd name="T53" fmla="*/ 9 h 68"/>
                <a:gd name="T54" fmla="*/ 8 w 123"/>
                <a:gd name="T55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3" h="68">
                  <a:moveTo>
                    <a:pt x="120" y="68"/>
                  </a:moveTo>
                  <a:lnTo>
                    <a:pt x="120" y="68"/>
                  </a:lnTo>
                  <a:lnTo>
                    <a:pt x="118" y="68"/>
                  </a:lnTo>
                  <a:lnTo>
                    <a:pt x="3" y="68"/>
                  </a:lnTo>
                  <a:lnTo>
                    <a:pt x="3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2" y="2"/>
                  </a:lnTo>
                  <a:lnTo>
                    <a:pt x="113" y="4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3" y="64"/>
                  </a:lnTo>
                  <a:lnTo>
                    <a:pt x="123" y="64"/>
                  </a:lnTo>
                  <a:lnTo>
                    <a:pt x="122" y="66"/>
                  </a:lnTo>
                  <a:lnTo>
                    <a:pt x="120" y="68"/>
                  </a:lnTo>
                  <a:lnTo>
                    <a:pt x="120" y="68"/>
                  </a:lnTo>
                  <a:close/>
                  <a:moveTo>
                    <a:pt x="8" y="59"/>
                  </a:moveTo>
                  <a:lnTo>
                    <a:pt x="113" y="59"/>
                  </a:lnTo>
                  <a:lnTo>
                    <a:pt x="107" y="9"/>
                  </a:lnTo>
                  <a:lnTo>
                    <a:pt x="16" y="9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1" name="Rectangle 862"/>
            <p:cNvSpPr>
              <a:spLocks noChangeArrowheads="1"/>
            </p:cNvSpPr>
            <p:nvPr/>
          </p:nvSpPr>
          <p:spPr bwMode="auto">
            <a:xfrm>
              <a:off x="6526724" y="3841522"/>
              <a:ext cx="362858" cy="56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2" name="Freeform 863"/>
            <p:cNvSpPr>
              <a:spLocks noEditPoints="1"/>
            </p:cNvSpPr>
            <p:nvPr/>
          </p:nvSpPr>
          <p:spPr bwMode="auto">
            <a:xfrm>
              <a:off x="6521026" y="3832023"/>
              <a:ext cx="378056" cy="75991"/>
            </a:xfrm>
            <a:custGeom>
              <a:avLst/>
              <a:gdLst>
                <a:gd name="T0" fmla="*/ 194 w 199"/>
                <a:gd name="T1" fmla="*/ 40 h 40"/>
                <a:gd name="T2" fmla="*/ 3 w 199"/>
                <a:gd name="T3" fmla="*/ 40 h 40"/>
                <a:gd name="T4" fmla="*/ 3 w 199"/>
                <a:gd name="T5" fmla="*/ 40 h 40"/>
                <a:gd name="T6" fmla="*/ 0 w 199"/>
                <a:gd name="T7" fmla="*/ 38 h 40"/>
                <a:gd name="T8" fmla="*/ 0 w 199"/>
                <a:gd name="T9" fmla="*/ 35 h 40"/>
                <a:gd name="T10" fmla="*/ 0 w 199"/>
                <a:gd name="T11" fmla="*/ 5 h 40"/>
                <a:gd name="T12" fmla="*/ 0 w 199"/>
                <a:gd name="T13" fmla="*/ 5 h 40"/>
                <a:gd name="T14" fmla="*/ 0 w 199"/>
                <a:gd name="T15" fmla="*/ 2 h 40"/>
                <a:gd name="T16" fmla="*/ 3 w 199"/>
                <a:gd name="T17" fmla="*/ 0 h 40"/>
                <a:gd name="T18" fmla="*/ 194 w 199"/>
                <a:gd name="T19" fmla="*/ 0 h 40"/>
                <a:gd name="T20" fmla="*/ 194 w 199"/>
                <a:gd name="T21" fmla="*/ 0 h 40"/>
                <a:gd name="T22" fmla="*/ 197 w 199"/>
                <a:gd name="T23" fmla="*/ 2 h 40"/>
                <a:gd name="T24" fmla="*/ 199 w 199"/>
                <a:gd name="T25" fmla="*/ 5 h 40"/>
                <a:gd name="T26" fmla="*/ 199 w 199"/>
                <a:gd name="T27" fmla="*/ 35 h 40"/>
                <a:gd name="T28" fmla="*/ 199 w 199"/>
                <a:gd name="T29" fmla="*/ 35 h 40"/>
                <a:gd name="T30" fmla="*/ 197 w 199"/>
                <a:gd name="T31" fmla="*/ 38 h 40"/>
                <a:gd name="T32" fmla="*/ 194 w 199"/>
                <a:gd name="T33" fmla="*/ 40 h 40"/>
                <a:gd name="T34" fmla="*/ 194 w 199"/>
                <a:gd name="T35" fmla="*/ 40 h 40"/>
                <a:gd name="T36" fmla="*/ 8 w 199"/>
                <a:gd name="T37" fmla="*/ 30 h 40"/>
                <a:gd name="T38" fmla="*/ 191 w 199"/>
                <a:gd name="T39" fmla="*/ 30 h 40"/>
                <a:gd name="T40" fmla="*/ 191 w 199"/>
                <a:gd name="T41" fmla="*/ 9 h 40"/>
                <a:gd name="T42" fmla="*/ 8 w 199"/>
                <a:gd name="T43" fmla="*/ 9 h 40"/>
                <a:gd name="T44" fmla="*/ 8 w 199"/>
                <a:gd name="T45" fmla="*/ 3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9" h="40">
                  <a:moveTo>
                    <a:pt x="194" y="40"/>
                  </a:moveTo>
                  <a:lnTo>
                    <a:pt x="3" y="40"/>
                  </a:lnTo>
                  <a:lnTo>
                    <a:pt x="3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7" y="2"/>
                  </a:lnTo>
                  <a:lnTo>
                    <a:pt x="199" y="5"/>
                  </a:lnTo>
                  <a:lnTo>
                    <a:pt x="199" y="35"/>
                  </a:lnTo>
                  <a:lnTo>
                    <a:pt x="199" y="35"/>
                  </a:lnTo>
                  <a:lnTo>
                    <a:pt x="197" y="38"/>
                  </a:lnTo>
                  <a:lnTo>
                    <a:pt x="194" y="40"/>
                  </a:lnTo>
                  <a:lnTo>
                    <a:pt x="194" y="40"/>
                  </a:lnTo>
                  <a:close/>
                  <a:moveTo>
                    <a:pt x="8" y="30"/>
                  </a:moveTo>
                  <a:lnTo>
                    <a:pt x="191" y="30"/>
                  </a:lnTo>
                  <a:lnTo>
                    <a:pt x="191" y="9"/>
                  </a:lnTo>
                  <a:lnTo>
                    <a:pt x="8" y="9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Freeform 864"/>
            <p:cNvSpPr/>
            <p:nvPr/>
          </p:nvSpPr>
          <p:spPr bwMode="auto">
            <a:xfrm>
              <a:off x="6249357" y="3579353"/>
              <a:ext cx="921392" cy="17097"/>
            </a:xfrm>
            <a:custGeom>
              <a:avLst/>
              <a:gdLst>
                <a:gd name="T0" fmla="*/ 480 w 485"/>
                <a:gd name="T1" fmla="*/ 9 h 9"/>
                <a:gd name="T2" fmla="*/ 3 w 485"/>
                <a:gd name="T3" fmla="*/ 9 h 9"/>
                <a:gd name="T4" fmla="*/ 3 w 485"/>
                <a:gd name="T5" fmla="*/ 9 h 9"/>
                <a:gd name="T6" fmla="*/ 2 w 485"/>
                <a:gd name="T7" fmla="*/ 9 h 9"/>
                <a:gd name="T8" fmla="*/ 0 w 485"/>
                <a:gd name="T9" fmla="*/ 5 h 9"/>
                <a:gd name="T10" fmla="*/ 0 w 485"/>
                <a:gd name="T11" fmla="*/ 5 h 9"/>
                <a:gd name="T12" fmla="*/ 2 w 485"/>
                <a:gd name="T13" fmla="*/ 2 h 9"/>
                <a:gd name="T14" fmla="*/ 3 w 485"/>
                <a:gd name="T15" fmla="*/ 0 h 9"/>
                <a:gd name="T16" fmla="*/ 480 w 485"/>
                <a:gd name="T17" fmla="*/ 0 h 9"/>
                <a:gd name="T18" fmla="*/ 480 w 485"/>
                <a:gd name="T19" fmla="*/ 0 h 9"/>
                <a:gd name="T20" fmla="*/ 483 w 485"/>
                <a:gd name="T21" fmla="*/ 2 h 9"/>
                <a:gd name="T22" fmla="*/ 485 w 485"/>
                <a:gd name="T23" fmla="*/ 5 h 9"/>
                <a:gd name="T24" fmla="*/ 485 w 485"/>
                <a:gd name="T25" fmla="*/ 5 h 9"/>
                <a:gd name="T26" fmla="*/ 483 w 485"/>
                <a:gd name="T27" fmla="*/ 9 h 9"/>
                <a:gd name="T28" fmla="*/ 480 w 485"/>
                <a:gd name="T29" fmla="*/ 9 h 9"/>
                <a:gd name="T30" fmla="*/ 480 w 485"/>
                <a:gd name="T3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9">
                  <a:moveTo>
                    <a:pt x="480" y="9"/>
                  </a:move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480" y="0"/>
                  </a:lnTo>
                  <a:lnTo>
                    <a:pt x="480" y="0"/>
                  </a:lnTo>
                  <a:lnTo>
                    <a:pt x="483" y="2"/>
                  </a:lnTo>
                  <a:lnTo>
                    <a:pt x="485" y="5"/>
                  </a:lnTo>
                  <a:lnTo>
                    <a:pt x="485" y="5"/>
                  </a:lnTo>
                  <a:lnTo>
                    <a:pt x="483" y="9"/>
                  </a:lnTo>
                  <a:lnTo>
                    <a:pt x="480" y="9"/>
                  </a:lnTo>
                  <a:lnTo>
                    <a:pt x="480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4" name="Freeform 865"/>
            <p:cNvSpPr/>
            <p:nvPr/>
          </p:nvSpPr>
          <p:spPr bwMode="auto">
            <a:xfrm>
              <a:off x="6676807" y="3626847"/>
              <a:ext cx="66493" cy="66492"/>
            </a:xfrm>
            <a:custGeom>
              <a:avLst/>
              <a:gdLst>
                <a:gd name="T0" fmla="*/ 17 w 35"/>
                <a:gd name="T1" fmla="*/ 0 h 35"/>
                <a:gd name="T2" fmla="*/ 17 w 35"/>
                <a:gd name="T3" fmla="*/ 0 h 35"/>
                <a:gd name="T4" fmla="*/ 23 w 35"/>
                <a:gd name="T5" fmla="*/ 2 h 35"/>
                <a:gd name="T6" fmla="*/ 30 w 35"/>
                <a:gd name="T7" fmla="*/ 5 h 35"/>
                <a:gd name="T8" fmla="*/ 33 w 35"/>
                <a:gd name="T9" fmla="*/ 10 h 35"/>
                <a:gd name="T10" fmla="*/ 35 w 35"/>
                <a:gd name="T11" fmla="*/ 16 h 35"/>
                <a:gd name="T12" fmla="*/ 35 w 35"/>
                <a:gd name="T13" fmla="*/ 16 h 35"/>
                <a:gd name="T14" fmla="*/ 33 w 35"/>
                <a:gd name="T15" fmla="*/ 23 h 35"/>
                <a:gd name="T16" fmla="*/ 30 w 35"/>
                <a:gd name="T17" fmla="*/ 30 h 35"/>
                <a:gd name="T18" fmla="*/ 23 w 35"/>
                <a:gd name="T19" fmla="*/ 33 h 35"/>
                <a:gd name="T20" fmla="*/ 17 w 35"/>
                <a:gd name="T21" fmla="*/ 35 h 35"/>
                <a:gd name="T22" fmla="*/ 17 w 35"/>
                <a:gd name="T23" fmla="*/ 35 h 35"/>
                <a:gd name="T24" fmla="*/ 10 w 35"/>
                <a:gd name="T25" fmla="*/ 33 h 35"/>
                <a:gd name="T26" fmla="*/ 5 w 35"/>
                <a:gd name="T27" fmla="*/ 30 h 35"/>
                <a:gd name="T28" fmla="*/ 2 w 35"/>
                <a:gd name="T29" fmla="*/ 23 h 35"/>
                <a:gd name="T30" fmla="*/ 0 w 35"/>
                <a:gd name="T31" fmla="*/ 16 h 35"/>
                <a:gd name="T32" fmla="*/ 0 w 35"/>
                <a:gd name="T33" fmla="*/ 16 h 35"/>
                <a:gd name="T34" fmla="*/ 2 w 35"/>
                <a:gd name="T35" fmla="*/ 10 h 35"/>
                <a:gd name="T36" fmla="*/ 5 w 35"/>
                <a:gd name="T37" fmla="*/ 5 h 35"/>
                <a:gd name="T38" fmla="*/ 10 w 35"/>
                <a:gd name="T39" fmla="*/ 2 h 35"/>
                <a:gd name="T40" fmla="*/ 17 w 35"/>
                <a:gd name="T41" fmla="*/ 0 h 35"/>
                <a:gd name="T42" fmla="*/ 17 w 35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17" y="0"/>
                  </a:lnTo>
                  <a:lnTo>
                    <a:pt x="23" y="2"/>
                  </a:lnTo>
                  <a:lnTo>
                    <a:pt x="30" y="5"/>
                  </a:lnTo>
                  <a:lnTo>
                    <a:pt x="33" y="10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33" y="23"/>
                  </a:lnTo>
                  <a:lnTo>
                    <a:pt x="30" y="30"/>
                  </a:lnTo>
                  <a:lnTo>
                    <a:pt x="23" y="33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0" y="33"/>
                  </a:lnTo>
                  <a:lnTo>
                    <a:pt x="5" y="30"/>
                  </a:lnTo>
                  <a:lnTo>
                    <a:pt x="2" y="23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0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Freeform 866"/>
            <p:cNvSpPr>
              <a:spLocks noEditPoints="1"/>
            </p:cNvSpPr>
            <p:nvPr/>
          </p:nvSpPr>
          <p:spPr bwMode="auto">
            <a:xfrm>
              <a:off x="6667308" y="3617349"/>
              <a:ext cx="81691" cy="81690"/>
            </a:xfrm>
            <a:custGeom>
              <a:avLst/>
              <a:gdLst>
                <a:gd name="T0" fmla="*/ 22 w 43"/>
                <a:gd name="T1" fmla="*/ 43 h 43"/>
                <a:gd name="T2" fmla="*/ 22 w 43"/>
                <a:gd name="T3" fmla="*/ 43 h 43"/>
                <a:gd name="T4" fmla="*/ 14 w 43"/>
                <a:gd name="T5" fmla="*/ 41 h 43"/>
                <a:gd name="T6" fmla="*/ 7 w 43"/>
                <a:gd name="T7" fmla="*/ 38 h 43"/>
                <a:gd name="T8" fmla="*/ 2 w 43"/>
                <a:gd name="T9" fmla="*/ 30 h 43"/>
                <a:gd name="T10" fmla="*/ 0 w 43"/>
                <a:gd name="T11" fmla="*/ 21 h 43"/>
                <a:gd name="T12" fmla="*/ 0 w 43"/>
                <a:gd name="T13" fmla="*/ 21 h 43"/>
                <a:gd name="T14" fmla="*/ 2 w 43"/>
                <a:gd name="T15" fmla="*/ 13 h 43"/>
                <a:gd name="T16" fmla="*/ 7 w 43"/>
                <a:gd name="T17" fmla="*/ 7 h 43"/>
                <a:gd name="T18" fmla="*/ 14 w 43"/>
                <a:gd name="T19" fmla="*/ 2 h 43"/>
                <a:gd name="T20" fmla="*/ 22 w 43"/>
                <a:gd name="T21" fmla="*/ 0 h 43"/>
                <a:gd name="T22" fmla="*/ 22 w 43"/>
                <a:gd name="T23" fmla="*/ 0 h 43"/>
                <a:gd name="T24" fmla="*/ 30 w 43"/>
                <a:gd name="T25" fmla="*/ 2 h 43"/>
                <a:gd name="T26" fmla="*/ 38 w 43"/>
                <a:gd name="T27" fmla="*/ 7 h 43"/>
                <a:gd name="T28" fmla="*/ 42 w 43"/>
                <a:gd name="T29" fmla="*/ 13 h 43"/>
                <a:gd name="T30" fmla="*/ 43 w 43"/>
                <a:gd name="T31" fmla="*/ 21 h 43"/>
                <a:gd name="T32" fmla="*/ 43 w 43"/>
                <a:gd name="T33" fmla="*/ 21 h 43"/>
                <a:gd name="T34" fmla="*/ 42 w 43"/>
                <a:gd name="T35" fmla="*/ 30 h 43"/>
                <a:gd name="T36" fmla="*/ 38 w 43"/>
                <a:gd name="T37" fmla="*/ 38 h 43"/>
                <a:gd name="T38" fmla="*/ 30 w 43"/>
                <a:gd name="T39" fmla="*/ 41 h 43"/>
                <a:gd name="T40" fmla="*/ 22 w 43"/>
                <a:gd name="T41" fmla="*/ 43 h 43"/>
                <a:gd name="T42" fmla="*/ 22 w 43"/>
                <a:gd name="T43" fmla="*/ 43 h 43"/>
                <a:gd name="T44" fmla="*/ 22 w 43"/>
                <a:gd name="T45" fmla="*/ 8 h 43"/>
                <a:gd name="T46" fmla="*/ 22 w 43"/>
                <a:gd name="T47" fmla="*/ 8 h 43"/>
                <a:gd name="T48" fmla="*/ 17 w 43"/>
                <a:gd name="T49" fmla="*/ 10 h 43"/>
                <a:gd name="T50" fmla="*/ 14 w 43"/>
                <a:gd name="T51" fmla="*/ 13 h 43"/>
                <a:gd name="T52" fmla="*/ 10 w 43"/>
                <a:gd name="T53" fmla="*/ 17 h 43"/>
                <a:gd name="T54" fmla="*/ 9 w 43"/>
                <a:gd name="T55" fmla="*/ 21 h 43"/>
                <a:gd name="T56" fmla="*/ 9 w 43"/>
                <a:gd name="T57" fmla="*/ 21 h 43"/>
                <a:gd name="T58" fmla="*/ 10 w 43"/>
                <a:gd name="T59" fmla="*/ 26 h 43"/>
                <a:gd name="T60" fmla="*/ 14 w 43"/>
                <a:gd name="T61" fmla="*/ 31 h 43"/>
                <a:gd name="T62" fmla="*/ 17 w 43"/>
                <a:gd name="T63" fmla="*/ 35 h 43"/>
                <a:gd name="T64" fmla="*/ 22 w 43"/>
                <a:gd name="T65" fmla="*/ 35 h 43"/>
                <a:gd name="T66" fmla="*/ 22 w 43"/>
                <a:gd name="T67" fmla="*/ 35 h 43"/>
                <a:gd name="T68" fmla="*/ 27 w 43"/>
                <a:gd name="T69" fmla="*/ 35 h 43"/>
                <a:gd name="T70" fmla="*/ 32 w 43"/>
                <a:gd name="T71" fmla="*/ 31 h 43"/>
                <a:gd name="T72" fmla="*/ 35 w 43"/>
                <a:gd name="T73" fmla="*/ 26 h 43"/>
                <a:gd name="T74" fmla="*/ 35 w 43"/>
                <a:gd name="T75" fmla="*/ 21 h 43"/>
                <a:gd name="T76" fmla="*/ 35 w 43"/>
                <a:gd name="T77" fmla="*/ 21 h 43"/>
                <a:gd name="T78" fmla="*/ 35 w 43"/>
                <a:gd name="T79" fmla="*/ 17 h 43"/>
                <a:gd name="T80" fmla="*/ 32 w 43"/>
                <a:gd name="T81" fmla="*/ 13 h 43"/>
                <a:gd name="T82" fmla="*/ 27 w 43"/>
                <a:gd name="T83" fmla="*/ 10 h 43"/>
                <a:gd name="T84" fmla="*/ 22 w 43"/>
                <a:gd name="T85" fmla="*/ 8 h 43"/>
                <a:gd name="T86" fmla="*/ 22 w 43"/>
                <a:gd name="T87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43">
                  <a:moveTo>
                    <a:pt x="22" y="43"/>
                  </a:moveTo>
                  <a:lnTo>
                    <a:pt x="22" y="43"/>
                  </a:lnTo>
                  <a:lnTo>
                    <a:pt x="14" y="41"/>
                  </a:lnTo>
                  <a:lnTo>
                    <a:pt x="7" y="38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7" y="7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8" y="7"/>
                  </a:lnTo>
                  <a:lnTo>
                    <a:pt x="42" y="13"/>
                  </a:lnTo>
                  <a:lnTo>
                    <a:pt x="43" y="21"/>
                  </a:lnTo>
                  <a:lnTo>
                    <a:pt x="43" y="21"/>
                  </a:lnTo>
                  <a:lnTo>
                    <a:pt x="42" y="30"/>
                  </a:lnTo>
                  <a:lnTo>
                    <a:pt x="38" y="38"/>
                  </a:lnTo>
                  <a:lnTo>
                    <a:pt x="30" y="41"/>
                  </a:lnTo>
                  <a:lnTo>
                    <a:pt x="22" y="43"/>
                  </a:lnTo>
                  <a:lnTo>
                    <a:pt x="22" y="43"/>
                  </a:lnTo>
                  <a:close/>
                  <a:moveTo>
                    <a:pt x="22" y="8"/>
                  </a:moveTo>
                  <a:lnTo>
                    <a:pt x="22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0" y="17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10" y="26"/>
                  </a:lnTo>
                  <a:lnTo>
                    <a:pt x="14" y="31"/>
                  </a:lnTo>
                  <a:lnTo>
                    <a:pt x="17" y="35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7" y="35"/>
                  </a:lnTo>
                  <a:lnTo>
                    <a:pt x="32" y="31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2" y="13"/>
                  </a:lnTo>
                  <a:lnTo>
                    <a:pt x="27" y="10"/>
                  </a:lnTo>
                  <a:lnTo>
                    <a:pt x="22" y="8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Rectangle 867"/>
            <p:cNvSpPr>
              <a:spLocks noChangeArrowheads="1"/>
            </p:cNvSpPr>
            <p:nvPr/>
          </p:nvSpPr>
          <p:spPr bwMode="auto">
            <a:xfrm>
              <a:off x="6481130" y="2923930"/>
              <a:ext cx="457847" cy="54333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67" name="Group 2"/>
            <p:cNvGrpSpPr/>
            <p:nvPr/>
          </p:nvGrpSpPr>
          <p:grpSpPr>
            <a:xfrm>
              <a:off x="6471631" y="2918231"/>
              <a:ext cx="474944" cy="558534"/>
              <a:chOff x="6471631" y="2918231"/>
              <a:chExt cx="474944" cy="558534"/>
            </a:xfrm>
          </p:grpSpPr>
          <p:sp>
            <p:nvSpPr>
              <p:cNvPr id="80" name="Freeform 868"/>
              <p:cNvSpPr>
                <a:spLocks noEditPoints="1"/>
              </p:cNvSpPr>
              <p:nvPr/>
            </p:nvSpPr>
            <p:spPr bwMode="auto">
              <a:xfrm>
                <a:off x="6471631" y="2918231"/>
                <a:ext cx="474944" cy="558534"/>
              </a:xfrm>
              <a:custGeom>
                <a:avLst/>
                <a:gdLst>
                  <a:gd name="T0" fmla="*/ 246 w 250"/>
                  <a:gd name="T1" fmla="*/ 294 h 294"/>
                  <a:gd name="T2" fmla="*/ 5 w 250"/>
                  <a:gd name="T3" fmla="*/ 294 h 294"/>
                  <a:gd name="T4" fmla="*/ 5 w 250"/>
                  <a:gd name="T5" fmla="*/ 294 h 294"/>
                  <a:gd name="T6" fmla="*/ 1 w 250"/>
                  <a:gd name="T7" fmla="*/ 293 h 294"/>
                  <a:gd name="T8" fmla="*/ 0 w 250"/>
                  <a:gd name="T9" fmla="*/ 289 h 294"/>
                  <a:gd name="T10" fmla="*/ 0 w 250"/>
                  <a:gd name="T11" fmla="*/ 3 h 294"/>
                  <a:gd name="T12" fmla="*/ 0 w 250"/>
                  <a:gd name="T13" fmla="*/ 3 h 294"/>
                  <a:gd name="T14" fmla="*/ 1 w 250"/>
                  <a:gd name="T15" fmla="*/ 2 h 294"/>
                  <a:gd name="T16" fmla="*/ 5 w 250"/>
                  <a:gd name="T17" fmla="*/ 0 h 294"/>
                  <a:gd name="T18" fmla="*/ 246 w 250"/>
                  <a:gd name="T19" fmla="*/ 0 h 294"/>
                  <a:gd name="T20" fmla="*/ 246 w 250"/>
                  <a:gd name="T21" fmla="*/ 0 h 294"/>
                  <a:gd name="T22" fmla="*/ 248 w 250"/>
                  <a:gd name="T23" fmla="*/ 2 h 294"/>
                  <a:gd name="T24" fmla="*/ 250 w 250"/>
                  <a:gd name="T25" fmla="*/ 3 h 294"/>
                  <a:gd name="T26" fmla="*/ 250 w 250"/>
                  <a:gd name="T27" fmla="*/ 289 h 294"/>
                  <a:gd name="T28" fmla="*/ 250 w 250"/>
                  <a:gd name="T29" fmla="*/ 289 h 294"/>
                  <a:gd name="T30" fmla="*/ 248 w 250"/>
                  <a:gd name="T31" fmla="*/ 293 h 294"/>
                  <a:gd name="T32" fmla="*/ 246 w 250"/>
                  <a:gd name="T33" fmla="*/ 294 h 294"/>
                  <a:gd name="T34" fmla="*/ 246 w 250"/>
                  <a:gd name="T35" fmla="*/ 294 h 294"/>
                  <a:gd name="T36" fmla="*/ 10 w 250"/>
                  <a:gd name="T37" fmla="*/ 286 h 294"/>
                  <a:gd name="T38" fmla="*/ 242 w 250"/>
                  <a:gd name="T39" fmla="*/ 286 h 294"/>
                  <a:gd name="T40" fmla="*/ 242 w 250"/>
                  <a:gd name="T41" fmla="*/ 8 h 294"/>
                  <a:gd name="T42" fmla="*/ 10 w 250"/>
                  <a:gd name="T43" fmla="*/ 8 h 294"/>
                  <a:gd name="T44" fmla="*/ 10 w 250"/>
                  <a:gd name="T45" fmla="*/ 28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0" h="294">
                    <a:moveTo>
                      <a:pt x="246" y="294"/>
                    </a:moveTo>
                    <a:lnTo>
                      <a:pt x="5" y="294"/>
                    </a:lnTo>
                    <a:lnTo>
                      <a:pt x="5" y="294"/>
                    </a:lnTo>
                    <a:lnTo>
                      <a:pt x="1" y="293"/>
                    </a:lnTo>
                    <a:lnTo>
                      <a:pt x="0" y="289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8" y="2"/>
                    </a:lnTo>
                    <a:lnTo>
                      <a:pt x="250" y="3"/>
                    </a:lnTo>
                    <a:lnTo>
                      <a:pt x="250" y="289"/>
                    </a:lnTo>
                    <a:lnTo>
                      <a:pt x="250" y="289"/>
                    </a:lnTo>
                    <a:lnTo>
                      <a:pt x="248" y="293"/>
                    </a:lnTo>
                    <a:lnTo>
                      <a:pt x="246" y="294"/>
                    </a:lnTo>
                    <a:lnTo>
                      <a:pt x="246" y="294"/>
                    </a:lnTo>
                    <a:close/>
                    <a:moveTo>
                      <a:pt x="10" y="286"/>
                    </a:moveTo>
                    <a:lnTo>
                      <a:pt x="242" y="286"/>
                    </a:lnTo>
                    <a:lnTo>
                      <a:pt x="242" y="8"/>
                    </a:lnTo>
                    <a:lnTo>
                      <a:pt x="10" y="8"/>
                    </a:lnTo>
                    <a:lnTo>
                      <a:pt x="10" y="2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1" name="Freeform 869"/>
              <p:cNvSpPr/>
              <p:nvPr/>
            </p:nvSpPr>
            <p:spPr bwMode="auto">
              <a:xfrm>
                <a:off x="6471631" y="3072112"/>
                <a:ext cx="474944" cy="15198"/>
              </a:xfrm>
              <a:custGeom>
                <a:avLst/>
                <a:gdLst>
                  <a:gd name="T0" fmla="*/ 246 w 250"/>
                  <a:gd name="T1" fmla="*/ 8 h 8"/>
                  <a:gd name="T2" fmla="*/ 5 w 250"/>
                  <a:gd name="T3" fmla="*/ 8 h 8"/>
                  <a:gd name="T4" fmla="*/ 5 w 250"/>
                  <a:gd name="T5" fmla="*/ 8 h 8"/>
                  <a:gd name="T6" fmla="*/ 1 w 250"/>
                  <a:gd name="T7" fmla="*/ 8 h 8"/>
                  <a:gd name="T8" fmla="*/ 0 w 250"/>
                  <a:gd name="T9" fmla="*/ 4 h 8"/>
                  <a:gd name="T10" fmla="*/ 0 w 250"/>
                  <a:gd name="T11" fmla="*/ 4 h 8"/>
                  <a:gd name="T12" fmla="*/ 1 w 250"/>
                  <a:gd name="T13" fmla="*/ 1 h 8"/>
                  <a:gd name="T14" fmla="*/ 5 w 250"/>
                  <a:gd name="T15" fmla="*/ 0 h 8"/>
                  <a:gd name="T16" fmla="*/ 246 w 250"/>
                  <a:gd name="T17" fmla="*/ 0 h 8"/>
                  <a:gd name="T18" fmla="*/ 246 w 250"/>
                  <a:gd name="T19" fmla="*/ 0 h 8"/>
                  <a:gd name="T20" fmla="*/ 248 w 250"/>
                  <a:gd name="T21" fmla="*/ 1 h 8"/>
                  <a:gd name="T22" fmla="*/ 250 w 250"/>
                  <a:gd name="T23" fmla="*/ 4 h 8"/>
                  <a:gd name="T24" fmla="*/ 250 w 250"/>
                  <a:gd name="T25" fmla="*/ 4 h 8"/>
                  <a:gd name="T26" fmla="*/ 248 w 250"/>
                  <a:gd name="T27" fmla="*/ 8 h 8"/>
                  <a:gd name="T28" fmla="*/ 246 w 250"/>
                  <a:gd name="T29" fmla="*/ 8 h 8"/>
                  <a:gd name="T30" fmla="*/ 246 w 250"/>
                  <a:gd name="T3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0" h="8">
                    <a:moveTo>
                      <a:pt x="246" y="8"/>
                    </a:moveTo>
                    <a:lnTo>
                      <a:pt x="5" y="8"/>
                    </a:lnTo>
                    <a:lnTo>
                      <a:pt x="5" y="8"/>
                    </a:lnTo>
                    <a:lnTo>
                      <a:pt x="1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8" y="1"/>
                    </a:lnTo>
                    <a:lnTo>
                      <a:pt x="250" y="4"/>
                    </a:lnTo>
                    <a:lnTo>
                      <a:pt x="250" y="4"/>
                    </a:lnTo>
                    <a:lnTo>
                      <a:pt x="248" y="8"/>
                    </a:lnTo>
                    <a:lnTo>
                      <a:pt x="246" y="8"/>
                    </a:lnTo>
                    <a:lnTo>
                      <a:pt x="246" y="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8" name="Freeform 870"/>
            <p:cNvSpPr>
              <a:spLocks noEditPoints="1"/>
            </p:cNvSpPr>
            <p:nvPr/>
          </p:nvSpPr>
          <p:spPr bwMode="auto">
            <a:xfrm>
              <a:off x="6524825" y="2975224"/>
              <a:ext cx="58894" cy="55093"/>
            </a:xfrm>
            <a:custGeom>
              <a:avLst/>
              <a:gdLst>
                <a:gd name="T0" fmla="*/ 15 w 31"/>
                <a:gd name="T1" fmla="*/ 29 h 29"/>
                <a:gd name="T2" fmla="*/ 15 w 31"/>
                <a:gd name="T3" fmla="*/ 29 h 29"/>
                <a:gd name="T4" fmla="*/ 10 w 31"/>
                <a:gd name="T5" fmla="*/ 28 h 29"/>
                <a:gd name="T6" fmla="*/ 5 w 31"/>
                <a:gd name="T7" fmla="*/ 26 h 29"/>
                <a:gd name="T8" fmla="*/ 1 w 31"/>
                <a:gd name="T9" fmla="*/ 21 h 29"/>
                <a:gd name="T10" fmla="*/ 0 w 31"/>
                <a:gd name="T11" fmla="*/ 14 h 29"/>
                <a:gd name="T12" fmla="*/ 0 w 31"/>
                <a:gd name="T13" fmla="*/ 14 h 29"/>
                <a:gd name="T14" fmla="*/ 1 w 31"/>
                <a:gd name="T15" fmla="*/ 9 h 29"/>
                <a:gd name="T16" fmla="*/ 5 w 31"/>
                <a:gd name="T17" fmla="*/ 5 h 29"/>
                <a:gd name="T18" fmla="*/ 10 w 31"/>
                <a:gd name="T19" fmla="*/ 1 h 29"/>
                <a:gd name="T20" fmla="*/ 15 w 31"/>
                <a:gd name="T21" fmla="*/ 0 h 29"/>
                <a:gd name="T22" fmla="*/ 15 w 31"/>
                <a:gd name="T23" fmla="*/ 0 h 29"/>
                <a:gd name="T24" fmla="*/ 21 w 31"/>
                <a:gd name="T25" fmla="*/ 1 h 29"/>
                <a:gd name="T26" fmla="*/ 26 w 31"/>
                <a:gd name="T27" fmla="*/ 5 h 29"/>
                <a:gd name="T28" fmla="*/ 29 w 31"/>
                <a:gd name="T29" fmla="*/ 9 h 29"/>
                <a:gd name="T30" fmla="*/ 31 w 31"/>
                <a:gd name="T31" fmla="*/ 14 h 29"/>
                <a:gd name="T32" fmla="*/ 31 w 31"/>
                <a:gd name="T33" fmla="*/ 14 h 29"/>
                <a:gd name="T34" fmla="*/ 29 w 31"/>
                <a:gd name="T35" fmla="*/ 21 h 29"/>
                <a:gd name="T36" fmla="*/ 26 w 31"/>
                <a:gd name="T37" fmla="*/ 26 h 29"/>
                <a:gd name="T38" fmla="*/ 21 w 31"/>
                <a:gd name="T39" fmla="*/ 28 h 29"/>
                <a:gd name="T40" fmla="*/ 15 w 31"/>
                <a:gd name="T41" fmla="*/ 29 h 29"/>
                <a:gd name="T42" fmla="*/ 15 w 31"/>
                <a:gd name="T43" fmla="*/ 29 h 29"/>
                <a:gd name="T44" fmla="*/ 15 w 31"/>
                <a:gd name="T45" fmla="*/ 8 h 29"/>
                <a:gd name="T46" fmla="*/ 15 w 31"/>
                <a:gd name="T47" fmla="*/ 8 h 29"/>
                <a:gd name="T48" fmla="*/ 13 w 31"/>
                <a:gd name="T49" fmla="*/ 9 h 29"/>
                <a:gd name="T50" fmla="*/ 11 w 31"/>
                <a:gd name="T51" fmla="*/ 9 h 29"/>
                <a:gd name="T52" fmla="*/ 10 w 31"/>
                <a:gd name="T53" fmla="*/ 13 h 29"/>
                <a:gd name="T54" fmla="*/ 10 w 31"/>
                <a:gd name="T55" fmla="*/ 14 h 29"/>
                <a:gd name="T56" fmla="*/ 10 w 31"/>
                <a:gd name="T57" fmla="*/ 14 h 29"/>
                <a:gd name="T58" fmla="*/ 10 w 31"/>
                <a:gd name="T59" fmla="*/ 18 h 29"/>
                <a:gd name="T60" fmla="*/ 11 w 31"/>
                <a:gd name="T61" fmla="*/ 19 h 29"/>
                <a:gd name="T62" fmla="*/ 13 w 31"/>
                <a:gd name="T63" fmla="*/ 21 h 29"/>
                <a:gd name="T64" fmla="*/ 15 w 31"/>
                <a:gd name="T65" fmla="*/ 21 h 29"/>
                <a:gd name="T66" fmla="*/ 15 w 31"/>
                <a:gd name="T67" fmla="*/ 21 h 29"/>
                <a:gd name="T68" fmla="*/ 18 w 31"/>
                <a:gd name="T69" fmla="*/ 21 h 29"/>
                <a:gd name="T70" fmla="*/ 19 w 31"/>
                <a:gd name="T71" fmla="*/ 19 h 29"/>
                <a:gd name="T72" fmla="*/ 21 w 31"/>
                <a:gd name="T73" fmla="*/ 18 h 29"/>
                <a:gd name="T74" fmla="*/ 21 w 31"/>
                <a:gd name="T75" fmla="*/ 14 h 29"/>
                <a:gd name="T76" fmla="*/ 21 w 31"/>
                <a:gd name="T77" fmla="*/ 14 h 29"/>
                <a:gd name="T78" fmla="*/ 21 w 31"/>
                <a:gd name="T79" fmla="*/ 13 h 29"/>
                <a:gd name="T80" fmla="*/ 19 w 31"/>
                <a:gd name="T81" fmla="*/ 9 h 29"/>
                <a:gd name="T82" fmla="*/ 18 w 31"/>
                <a:gd name="T83" fmla="*/ 9 h 29"/>
                <a:gd name="T84" fmla="*/ 15 w 31"/>
                <a:gd name="T85" fmla="*/ 8 h 29"/>
                <a:gd name="T86" fmla="*/ 15 w 31"/>
                <a:gd name="T8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9">
                  <a:moveTo>
                    <a:pt x="15" y="29"/>
                  </a:moveTo>
                  <a:lnTo>
                    <a:pt x="15" y="29"/>
                  </a:lnTo>
                  <a:lnTo>
                    <a:pt x="10" y="28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1" y="14"/>
                  </a:lnTo>
                  <a:lnTo>
                    <a:pt x="31" y="14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5" y="29"/>
                  </a:lnTo>
                  <a:lnTo>
                    <a:pt x="15" y="29"/>
                  </a:lnTo>
                  <a:close/>
                  <a:moveTo>
                    <a:pt x="15" y="8"/>
                  </a:moveTo>
                  <a:lnTo>
                    <a:pt x="15" y="8"/>
                  </a:lnTo>
                  <a:lnTo>
                    <a:pt x="13" y="9"/>
                  </a:lnTo>
                  <a:lnTo>
                    <a:pt x="11" y="9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19" y="19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5" y="8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Freeform 871"/>
            <p:cNvSpPr>
              <a:spLocks noEditPoints="1"/>
            </p:cNvSpPr>
            <p:nvPr/>
          </p:nvSpPr>
          <p:spPr bwMode="auto">
            <a:xfrm>
              <a:off x="6631213" y="2975224"/>
              <a:ext cx="55094" cy="55093"/>
            </a:xfrm>
            <a:custGeom>
              <a:avLst/>
              <a:gdLst>
                <a:gd name="T0" fmla="*/ 14 w 29"/>
                <a:gd name="T1" fmla="*/ 29 h 29"/>
                <a:gd name="T2" fmla="*/ 14 w 29"/>
                <a:gd name="T3" fmla="*/ 29 h 29"/>
                <a:gd name="T4" fmla="*/ 8 w 29"/>
                <a:gd name="T5" fmla="*/ 28 h 29"/>
                <a:gd name="T6" fmla="*/ 3 w 29"/>
                <a:gd name="T7" fmla="*/ 26 h 29"/>
                <a:gd name="T8" fmla="*/ 1 w 29"/>
                <a:gd name="T9" fmla="*/ 21 h 29"/>
                <a:gd name="T10" fmla="*/ 0 w 29"/>
                <a:gd name="T11" fmla="*/ 14 h 29"/>
                <a:gd name="T12" fmla="*/ 0 w 29"/>
                <a:gd name="T13" fmla="*/ 14 h 29"/>
                <a:gd name="T14" fmla="*/ 1 w 29"/>
                <a:gd name="T15" fmla="*/ 9 h 29"/>
                <a:gd name="T16" fmla="*/ 3 w 29"/>
                <a:gd name="T17" fmla="*/ 5 h 29"/>
                <a:gd name="T18" fmla="*/ 8 w 29"/>
                <a:gd name="T19" fmla="*/ 1 h 29"/>
                <a:gd name="T20" fmla="*/ 14 w 29"/>
                <a:gd name="T21" fmla="*/ 0 h 29"/>
                <a:gd name="T22" fmla="*/ 14 w 29"/>
                <a:gd name="T23" fmla="*/ 0 h 29"/>
                <a:gd name="T24" fmla="*/ 19 w 29"/>
                <a:gd name="T25" fmla="*/ 1 h 29"/>
                <a:gd name="T26" fmla="*/ 24 w 29"/>
                <a:gd name="T27" fmla="*/ 5 h 29"/>
                <a:gd name="T28" fmla="*/ 28 w 29"/>
                <a:gd name="T29" fmla="*/ 9 h 29"/>
                <a:gd name="T30" fmla="*/ 29 w 29"/>
                <a:gd name="T31" fmla="*/ 14 h 29"/>
                <a:gd name="T32" fmla="*/ 29 w 29"/>
                <a:gd name="T33" fmla="*/ 14 h 29"/>
                <a:gd name="T34" fmla="*/ 28 w 29"/>
                <a:gd name="T35" fmla="*/ 21 h 29"/>
                <a:gd name="T36" fmla="*/ 24 w 29"/>
                <a:gd name="T37" fmla="*/ 26 h 29"/>
                <a:gd name="T38" fmla="*/ 19 w 29"/>
                <a:gd name="T39" fmla="*/ 28 h 29"/>
                <a:gd name="T40" fmla="*/ 14 w 29"/>
                <a:gd name="T41" fmla="*/ 29 h 29"/>
                <a:gd name="T42" fmla="*/ 14 w 29"/>
                <a:gd name="T43" fmla="*/ 29 h 29"/>
                <a:gd name="T44" fmla="*/ 14 w 29"/>
                <a:gd name="T45" fmla="*/ 8 h 29"/>
                <a:gd name="T46" fmla="*/ 14 w 29"/>
                <a:gd name="T47" fmla="*/ 8 h 29"/>
                <a:gd name="T48" fmla="*/ 11 w 29"/>
                <a:gd name="T49" fmla="*/ 9 h 29"/>
                <a:gd name="T50" fmla="*/ 10 w 29"/>
                <a:gd name="T51" fmla="*/ 9 h 29"/>
                <a:gd name="T52" fmla="*/ 8 w 29"/>
                <a:gd name="T53" fmla="*/ 13 h 29"/>
                <a:gd name="T54" fmla="*/ 8 w 29"/>
                <a:gd name="T55" fmla="*/ 14 h 29"/>
                <a:gd name="T56" fmla="*/ 8 w 29"/>
                <a:gd name="T57" fmla="*/ 14 h 29"/>
                <a:gd name="T58" fmla="*/ 8 w 29"/>
                <a:gd name="T59" fmla="*/ 18 h 29"/>
                <a:gd name="T60" fmla="*/ 10 w 29"/>
                <a:gd name="T61" fmla="*/ 19 h 29"/>
                <a:gd name="T62" fmla="*/ 11 w 29"/>
                <a:gd name="T63" fmla="*/ 21 h 29"/>
                <a:gd name="T64" fmla="*/ 14 w 29"/>
                <a:gd name="T65" fmla="*/ 21 h 29"/>
                <a:gd name="T66" fmla="*/ 14 w 29"/>
                <a:gd name="T67" fmla="*/ 21 h 29"/>
                <a:gd name="T68" fmla="*/ 16 w 29"/>
                <a:gd name="T69" fmla="*/ 21 h 29"/>
                <a:gd name="T70" fmla="*/ 19 w 29"/>
                <a:gd name="T71" fmla="*/ 19 h 29"/>
                <a:gd name="T72" fmla="*/ 19 w 29"/>
                <a:gd name="T73" fmla="*/ 18 h 29"/>
                <a:gd name="T74" fmla="*/ 21 w 29"/>
                <a:gd name="T75" fmla="*/ 14 h 29"/>
                <a:gd name="T76" fmla="*/ 21 w 29"/>
                <a:gd name="T77" fmla="*/ 14 h 29"/>
                <a:gd name="T78" fmla="*/ 19 w 29"/>
                <a:gd name="T79" fmla="*/ 13 h 29"/>
                <a:gd name="T80" fmla="*/ 19 w 29"/>
                <a:gd name="T81" fmla="*/ 9 h 29"/>
                <a:gd name="T82" fmla="*/ 16 w 29"/>
                <a:gd name="T83" fmla="*/ 9 h 29"/>
                <a:gd name="T84" fmla="*/ 14 w 29"/>
                <a:gd name="T85" fmla="*/ 8 h 29"/>
                <a:gd name="T86" fmla="*/ 14 w 29"/>
                <a:gd name="T87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4" y="29"/>
                  </a:lnTo>
                  <a:lnTo>
                    <a:pt x="8" y="28"/>
                  </a:lnTo>
                  <a:lnTo>
                    <a:pt x="3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4" y="5"/>
                  </a:lnTo>
                  <a:lnTo>
                    <a:pt x="28" y="9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8" y="21"/>
                  </a:lnTo>
                  <a:lnTo>
                    <a:pt x="24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14" y="29"/>
                  </a:lnTo>
                  <a:close/>
                  <a:moveTo>
                    <a:pt x="14" y="8"/>
                  </a:moveTo>
                  <a:lnTo>
                    <a:pt x="14" y="8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10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19" y="13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8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Freeform 872"/>
            <p:cNvSpPr/>
            <p:nvPr/>
          </p:nvSpPr>
          <p:spPr bwMode="auto">
            <a:xfrm>
              <a:off x="6730001" y="3151903"/>
              <a:ext cx="115887" cy="243171"/>
            </a:xfrm>
            <a:custGeom>
              <a:avLst/>
              <a:gdLst>
                <a:gd name="T0" fmla="*/ 0 w 61"/>
                <a:gd name="T1" fmla="*/ 0 h 128"/>
                <a:gd name="T2" fmla="*/ 0 w 61"/>
                <a:gd name="T3" fmla="*/ 0 h 128"/>
                <a:gd name="T4" fmla="*/ 18 w 61"/>
                <a:gd name="T5" fmla="*/ 0 h 128"/>
                <a:gd name="T6" fmla="*/ 27 w 61"/>
                <a:gd name="T7" fmla="*/ 2 h 128"/>
                <a:gd name="T8" fmla="*/ 30 w 61"/>
                <a:gd name="T9" fmla="*/ 4 h 128"/>
                <a:gd name="T10" fmla="*/ 32 w 61"/>
                <a:gd name="T11" fmla="*/ 7 h 128"/>
                <a:gd name="T12" fmla="*/ 32 w 61"/>
                <a:gd name="T13" fmla="*/ 7 h 128"/>
                <a:gd name="T14" fmla="*/ 38 w 61"/>
                <a:gd name="T15" fmla="*/ 13 h 128"/>
                <a:gd name="T16" fmla="*/ 45 w 61"/>
                <a:gd name="T17" fmla="*/ 17 h 128"/>
                <a:gd name="T18" fmla="*/ 50 w 61"/>
                <a:gd name="T19" fmla="*/ 22 h 128"/>
                <a:gd name="T20" fmla="*/ 53 w 61"/>
                <a:gd name="T21" fmla="*/ 28 h 128"/>
                <a:gd name="T22" fmla="*/ 53 w 61"/>
                <a:gd name="T23" fmla="*/ 28 h 128"/>
                <a:gd name="T24" fmla="*/ 59 w 61"/>
                <a:gd name="T25" fmla="*/ 43 h 128"/>
                <a:gd name="T26" fmla="*/ 61 w 61"/>
                <a:gd name="T27" fmla="*/ 51 h 128"/>
                <a:gd name="T28" fmla="*/ 61 w 61"/>
                <a:gd name="T29" fmla="*/ 54 h 128"/>
                <a:gd name="T30" fmla="*/ 61 w 61"/>
                <a:gd name="T31" fmla="*/ 59 h 128"/>
                <a:gd name="T32" fmla="*/ 61 w 61"/>
                <a:gd name="T33" fmla="*/ 59 h 128"/>
                <a:gd name="T34" fmla="*/ 58 w 61"/>
                <a:gd name="T35" fmla="*/ 73 h 128"/>
                <a:gd name="T36" fmla="*/ 58 w 61"/>
                <a:gd name="T37" fmla="*/ 84 h 128"/>
                <a:gd name="T38" fmla="*/ 55 w 61"/>
                <a:gd name="T39" fmla="*/ 96 h 128"/>
                <a:gd name="T40" fmla="*/ 53 w 61"/>
                <a:gd name="T41" fmla="*/ 99 h 128"/>
                <a:gd name="T42" fmla="*/ 50 w 61"/>
                <a:gd name="T43" fmla="*/ 104 h 128"/>
                <a:gd name="T44" fmla="*/ 50 w 61"/>
                <a:gd name="T45" fmla="*/ 104 h 128"/>
                <a:gd name="T46" fmla="*/ 36 w 61"/>
                <a:gd name="T47" fmla="*/ 117 h 128"/>
                <a:gd name="T48" fmla="*/ 28 w 61"/>
                <a:gd name="T49" fmla="*/ 123 h 128"/>
                <a:gd name="T50" fmla="*/ 25 w 61"/>
                <a:gd name="T51" fmla="*/ 125 h 128"/>
                <a:gd name="T52" fmla="*/ 20 w 61"/>
                <a:gd name="T53" fmla="*/ 125 h 128"/>
                <a:gd name="T54" fmla="*/ 20 w 61"/>
                <a:gd name="T55" fmla="*/ 125 h 128"/>
                <a:gd name="T56" fmla="*/ 10 w 61"/>
                <a:gd name="T57" fmla="*/ 127 h 128"/>
                <a:gd name="T58" fmla="*/ 0 w 61"/>
                <a:gd name="T59" fmla="*/ 128 h 128"/>
                <a:gd name="T60" fmla="*/ 0 w 61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12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27" y="2"/>
                  </a:lnTo>
                  <a:lnTo>
                    <a:pt x="30" y="4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8" y="13"/>
                  </a:lnTo>
                  <a:lnTo>
                    <a:pt x="45" y="17"/>
                  </a:lnTo>
                  <a:lnTo>
                    <a:pt x="50" y="22"/>
                  </a:lnTo>
                  <a:lnTo>
                    <a:pt x="53" y="28"/>
                  </a:lnTo>
                  <a:lnTo>
                    <a:pt x="53" y="28"/>
                  </a:lnTo>
                  <a:lnTo>
                    <a:pt x="59" y="43"/>
                  </a:lnTo>
                  <a:lnTo>
                    <a:pt x="61" y="51"/>
                  </a:lnTo>
                  <a:lnTo>
                    <a:pt x="61" y="54"/>
                  </a:lnTo>
                  <a:lnTo>
                    <a:pt x="61" y="59"/>
                  </a:lnTo>
                  <a:lnTo>
                    <a:pt x="61" y="59"/>
                  </a:lnTo>
                  <a:lnTo>
                    <a:pt x="58" y="73"/>
                  </a:lnTo>
                  <a:lnTo>
                    <a:pt x="58" y="84"/>
                  </a:lnTo>
                  <a:lnTo>
                    <a:pt x="55" y="96"/>
                  </a:lnTo>
                  <a:lnTo>
                    <a:pt x="53" y="99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36" y="117"/>
                  </a:lnTo>
                  <a:lnTo>
                    <a:pt x="28" y="123"/>
                  </a:lnTo>
                  <a:lnTo>
                    <a:pt x="25" y="125"/>
                  </a:lnTo>
                  <a:lnTo>
                    <a:pt x="20" y="125"/>
                  </a:lnTo>
                  <a:lnTo>
                    <a:pt x="20" y="125"/>
                  </a:lnTo>
                  <a:lnTo>
                    <a:pt x="10" y="127"/>
                  </a:lnTo>
                  <a:lnTo>
                    <a:pt x="0" y="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Freeform 873"/>
            <p:cNvSpPr>
              <a:spLocks noEditPoints="1"/>
            </p:cNvSpPr>
            <p:nvPr/>
          </p:nvSpPr>
          <p:spPr bwMode="auto">
            <a:xfrm>
              <a:off x="6724301" y="3142405"/>
              <a:ext cx="131085" cy="262169"/>
            </a:xfrm>
            <a:custGeom>
              <a:avLst/>
              <a:gdLst>
                <a:gd name="T0" fmla="*/ 3 w 69"/>
                <a:gd name="T1" fmla="*/ 138 h 138"/>
                <a:gd name="T2" fmla="*/ 0 w 69"/>
                <a:gd name="T3" fmla="*/ 133 h 138"/>
                <a:gd name="T4" fmla="*/ 0 w 69"/>
                <a:gd name="T5" fmla="*/ 5 h 138"/>
                <a:gd name="T6" fmla="*/ 3 w 69"/>
                <a:gd name="T7" fmla="*/ 0 h 138"/>
                <a:gd name="T8" fmla="*/ 10 w 69"/>
                <a:gd name="T9" fmla="*/ 0 h 138"/>
                <a:gd name="T10" fmla="*/ 16 w 69"/>
                <a:gd name="T11" fmla="*/ 0 h 138"/>
                <a:gd name="T12" fmla="*/ 23 w 69"/>
                <a:gd name="T13" fmla="*/ 0 h 138"/>
                <a:gd name="T14" fmla="*/ 33 w 69"/>
                <a:gd name="T15" fmla="*/ 5 h 138"/>
                <a:gd name="T16" fmla="*/ 38 w 69"/>
                <a:gd name="T17" fmla="*/ 9 h 138"/>
                <a:gd name="T18" fmla="*/ 48 w 69"/>
                <a:gd name="T19" fmla="*/ 18 h 138"/>
                <a:gd name="T20" fmla="*/ 54 w 69"/>
                <a:gd name="T21" fmla="*/ 23 h 138"/>
                <a:gd name="T22" fmla="*/ 61 w 69"/>
                <a:gd name="T23" fmla="*/ 32 h 138"/>
                <a:gd name="T24" fmla="*/ 62 w 69"/>
                <a:gd name="T25" fmla="*/ 40 h 138"/>
                <a:gd name="T26" fmla="*/ 69 w 69"/>
                <a:gd name="T27" fmla="*/ 51 h 138"/>
                <a:gd name="T28" fmla="*/ 67 w 69"/>
                <a:gd name="T29" fmla="*/ 66 h 138"/>
                <a:gd name="T30" fmla="*/ 66 w 69"/>
                <a:gd name="T31" fmla="*/ 76 h 138"/>
                <a:gd name="T32" fmla="*/ 64 w 69"/>
                <a:gd name="T33" fmla="*/ 84 h 138"/>
                <a:gd name="T34" fmla="*/ 61 w 69"/>
                <a:gd name="T35" fmla="*/ 105 h 138"/>
                <a:gd name="T36" fmla="*/ 56 w 69"/>
                <a:gd name="T37" fmla="*/ 112 h 138"/>
                <a:gd name="T38" fmla="*/ 49 w 69"/>
                <a:gd name="T39" fmla="*/ 119 h 138"/>
                <a:gd name="T40" fmla="*/ 38 w 69"/>
                <a:gd name="T41" fmla="*/ 130 h 138"/>
                <a:gd name="T42" fmla="*/ 23 w 69"/>
                <a:gd name="T43" fmla="*/ 135 h 138"/>
                <a:gd name="T44" fmla="*/ 16 w 69"/>
                <a:gd name="T45" fmla="*/ 137 h 138"/>
                <a:gd name="T46" fmla="*/ 10 w 69"/>
                <a:gd name="T47" fmla="*/ 138 h 138"/>
                <a:gd name="T48" fmla="*/ 3 w 69"/>
                <a:gd name="T49" fmla="*/ 138 h 138"/>
                <a:gd name="T50" fmla="*/ 8 w 69"/>
                <a:gd name="T51" fmla="*/ 128 h 138"/>
                <a:gd name="T52" fmla="*/ 13 w 69"/>
                <a:gd name="T53" fmla="*/ 128 h 138"/>
                <a:gd name="T54" fmla="*/ 23 w 69"/>
                <a:gd name="T55" fmla="*/ 127 h 138"/>
                <a:gd name="T56" fmla="*/ 28 w 69"/>
                <a:gd name="T57" fmla="*/ 125 h 138"/>
                <a:gd name="T58" fmla="*/ 43 w 69"/>
                <a:gd name="T59" fmla="*/ 114 h 138"/>
                <a:gd name="T60" fmla="*/ 49 w 69"/>
                <a:gd name="T61" fmla="*/ 105 h 138"/>
                <a:gd name="T62" fmla="*/ 53 w 69"/>
                <a:gd name="T63" fmla="*/ 102 h 138"/>
                <a:gd name="T64" fmla="*/ 56 w 69"/>
                <a:gd name="T65" fmla="*/ 84 h 138"/>
                <a:gd name="T66" fmla="*/ 58 w 69"/>
                <a:gd name="T67" fmla="*/ 74 h 138"/>
                <a:gd name="T68" fmla="*/ 59 w 69"/>
                <a:gd name="T69" fmla="*/ 63 h 138"/>
                <a:gd name="T70" fmla="*/ 59 w 69"/>
                <a:gd name="T71" fmla="*/ 53 h 138"/>
                <a:gd name="T72" fmla="*/ 56 w 69"/>
                <a:gd name="T73" fmla="*/ 43 h 138"/>
                <a:gd name="T74" fmla="*/ 53 w 69"/>
                <a:gd name="T75" fmla="*/ 35 h 138"/>
                <a:gd name="T76" fmla="*/ 43 w 69"/>
                <a:gd name="T77" fmla="*/ 25 h 138"/>
                <a:gd name="T78" fmla="*/ 36 w 69"/>
                <a:gd name="T79" fmla="*/ 20 h 138"/>
                <a:gd name="T80" fmla="*/ 31 w 69"/>
                <a:gd name="T81" fmla="*/ 15 h 138"/>
                <a:gd name="T82" fmla="*/ 26 w 69"/>
                <a:gd name="T83" fmla="*/ 10 h 138"/>
                <a:gd name="T84" fmla="*/ 16 w 69"/>
                <a:gd name="T85" fmla="*/ 9 h 138"/>
                <a:gd name="T86" fmla="*/ 10 w 69"/>
                <a:gd name="T87" fmla="*/ 9 h 138"/>
                <a:gd name="T88" fmla="*/ 8 w 69"/>
                <a:gd name="T8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8">
                  <a:moveTo>
                    <a:pt x="3" y="138"/>
                  </a:moveTo>
                  <a:lnTo>
                    <a:pt x="3" y="138"/>
                  </a:lnTo>
                  <a:lnTo>
                    <a:pt x="2" y="137"/>
                  </a:lnTo>
                  <a:lnTo>
                    <a:pt x="0" y="13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8" y="2"/>
                  </a:lnTo>
                  <a:lnTo>
                    <a:pt x="33" y="5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3" y="13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4" y="23"/>
                  </a:lnTo>
                  <a:lnTo>
                    <a:pt x="58" y="28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9" y="51"/>
                  </a:lnTo>
                  <a:lnTo>
                    <a:pt x="69" y="58"/>
                  </a:lnTo>
                  <a:lnTo>
                    <a:pt x="67" y="66"/>
                  </a:lnTo>
                  <a:lnTo>
                    <a:pt x="67" y="66"/>
                  </a:lnTo>
                  <a:lnTo>
                    <a:pt x="66" y="76"/>
                  </a:lnTo>
                  <a:lnTo>
                    <a:pt x="64" y="84"/>
                  </a:lnTo>
                  <a:lnTo>
                    <a:pt x="64" y="84"/>
                  </a:lnTo>
                  <a:lnTo>
                    <a:pt x="62" y="99"/>
                  </a:lnTo>
                  <a:lnTo>
                    <a:pt x="61" y="105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49" y="119"/>
                  </a:lnTo>
                  <a:lnTo>
                    <a:pt x="49" y="119"/>
                  </a:lnTo>
                  <a:lnTo>
                    <a:pt x="44" y="125"/>
                  </a:lnTo>
                  <a:lnTo>
                    <a:pt x="38" y="130"/>
                  </a:lnTo>
                  <a:lnTo>
                    <a:pt x="31" y="133"/>
                  </a:lnTo>
                  <a:lnTo>
                    <a:pt x="23" y="135"/>
                  </a:lnTo>
                  <a:lnTo>
                    <a:pt x="23" y="135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0" y="138"/>
                  </a:lnTo>
                  <a:lnTo>
                    <a:pt x="3" y="138"/>
                  </a:lnTo>
                  <a:lnTo>
                    <a:pt x="3" y="138"/>
                  </a:lnTo>
                  <a:close/>
                  <a:moveTo>
                    <a:pt x="8" y="9"/>
                  </a:moveTo>
                  <a:lnTo>
                    <a:pt x="8" y="128"/>
                  </a:lnTo>
                  <a:lnTo>
                    <a:pt x="8" y="128"/>
                  </a:lnTo>
                  <a:lnTo>
                    <a:pt x="13" y="128"/>
                  </a:lnTo>
                  <a:lnTo>
                    <a:pt x="13" y="128"/>
                  </a:lnTo>
                  <a:lnTo>
                    <a:pt x="23" y="127"/>
                  </a:lnTo>
                  <a:lnTo>
                    <a:pt x="23" y="127"/>
                  </a:lnTo>
                  <a:lnTo>
                    <a:pt x="28" y="125"/>
                  </a:lnTo>
                  <a:lnTo>
                    <a:pt x="33" y="122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9" y="105"/>
                  </a:lnTo>
                  <a:lnTo>
                    <a:pt x="49" y="105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8" y="74"/>
                  </a:lnTo>
                  <a:lnTo>
                    <a:pt x="59" y="63"/>
                  </a:lnTo>
                  <a:lnTo>
                    <a:pt x="59" y="63"/>
                  </a:lnTo>
                  <a:lnTo>
                    <a:pt x="61" y="58"/>
                  </a:lnTo>
                  <a:lnTo>
                    <a:pt x="59" y="53"/>
                  </a:lnTo>
                  <a:lnTo>
                    <a:pt x="56" y="43"/>
                  </a:lnTo>
                  <a:lnTo>
                    <a:pt x="56" y="43"/>
                  </a:lnTo>
                  <a:lnTo>
                    <a:pt x="53" y="35"/>
                  </a:lnTo>
                  <a:lnTo>
                    <a:pt x="53" y="35"/>
                  </a:lnTo>
                  <a:lnTo>
                    <a:pt x="48" y="30"/>
                  </a:lnTo>
                  <a:lnTo>
                    <a:pt x="43" y="25"/>
                  </a:lnTo>
                  <a:lnTo>
                    <a:pt x="43" y="25"/>
                  </a:lnTo>
                  <a:lnTo>
                    <a:pt x="36" y="20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Freeform 874"/>
            <p:cNvSpPr/>
            <p:nvPr/>
          </p:nvSpPr>
          <p:spPr bwMode="auto">
            <a:xfrm>
              <a:off x="6773695" y="3262090"/>
              <a:ext cx="32297" cy="24696"/>
            </a:xfrm>
            <a:custGeom>
              <a:avLst/>
              <a:gdLst>
                <a:gd name="T0" fmla="*/ 5 w 17"/>
                <a:gd name="T1" fmla="*/ 13 h 13"/>
                <a:gd name="T2" fmla="*/ 5 w 17"/>
                <a:gd name="T3" fmla="*/ 13 h 13"/>
                <a:gd name="T4" fmla="*/ 2 w 17"/>
                <a:gd name="T5" fmla="*/ 11 h 13"/>
                <a:gd name="T6" fmla="*/ 0 w 17"/>
                <a:gd name="T7" fmla="*/ 10 h 13"/>
                <a:gd name="T8" fmla="*/ 0 w 17"/>
                <a:gd name="T9" fmla="*/ 10 h 13"/>
                <a:gd name="T10" fmla="*/ 0 w 17"/>
                <a:gd name="T11" fmla="*/ 6 h 13"/>
                <a:gd name="T12" fmla="*/ 4 w 17"/>
                <a:gd name="T13" fmla="*/ 5 h 13"/>
                <a:gd name="T14" fmla="*/ 4 w 17"/>
                <a:gd name="T15" fmla="*/ 5 h 13"/>
                <a:gd name="T16" fmla="*/ 9 w 17"/>
                <a:gd name="T17" fmla="*/ 1 h 13"/>
                <a:gd name="T18" fmla="*/ 9 w 17"/>
                <a:gd name="T19" fmla="*/ 1 h 13"/>
                <a:gd name="T20" fmla="*/ 12 w 17"/>
                <a:gd name="T21" fmla="*/ 0 h 13"/>
                <a:gd name="T22" fmla="*/ 15 w 17"/>
                <a:gd name="T23" fmla="*/ 1 h 13"/>
                <a:gd name="T24" fmla="*/ 15 w 17"/>
                <a:gd name="T25" fmla="*/ 1 h 13"/>
                <a:gd name="T26" fmla="*/ 17 w 17"/>
                <a:gd name="T27" fmla="*/ 5 h 13"/>
                <a:gd name="T28" fmla="*/ 15 w 17"/>
                <a:gd name="T29" fmla="*/ 6 h 13"/>
                <a:gd name="T30" fmla="*/ 15 w 17"/>
                <a:gd name="T31" fmla="*/ 6 h 13"/>
                <a:gd name="T32" fmla="*/ 12 w 17"/>
                <a:gd name="T33" fmla="*/ 10 h 13"/>
                <a:gd name="T34" fmla="*/ 9 w 17"/>
                <a:gd name="T35" fmla="*/ 11 h 13"/>
                <a:gd name="T36" fmla="*/ 5 w 17"/>
                <a:gd name="T37" fmla="*/ 13 h 13"/>
                <a:gd name="T38" fmla="*/ 5 w 17"/>
                <a:gd name="T39" fmla="*/ 13 h 13"/>
                <a:gd name="T40" fmla="*/ 5 w 17"/>
                <a:gd name="T41" fmla="*/ 13 h 13"/>
                <a:gd name="T42" fmla="*/ 5 w 17"/>
                <a:gd name="T4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3">
                  <a:moveTo>
                    <a:pt x="5" y="13"/>
                  </a:moveTo>
                  <a:lnTo>
                    <a:pt x="5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9" y="1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7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9" y="11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Freeform 875"/>
            <p:cNvSpPr/>
            <p:nvPr/>
          </p:nvSpPr>
          <p:spPr bwMode="auto">
            <a:xfrm>
              <a:off x="6570420" y="3151903"/>
              <a:ext cx="115887" cy="243171"/>
            </a:xfrm>
            <a:custGeom>
              <a:avLst/>
              <a:gdLst>
                <a:gd name="T0" fmla="*/ 61 w 61"/>
                <a:gd name="T1" fmla="*/ 0 h 128"/>
                <a:gd name="T2" fmla="*/ 61 w 61"/>
                <a:gd name="T3" fmla="*/ 0 h 128"/>
                <a:gd name="T4" fmla="*/ 45 w 61"/>
                <a:gd name="T5" fmla="*/ 0 h 128"/>
                <a:gd name="T6" fmla="*/ 37 w 61"/>
                <a:gd name="T7" fmla="*/ 2 h 128"/>
                <a:gd name="T8" fmla="*/ 33 w 61"/>
                <a:gd name="T9" fmla="*/ 4 h 128"/>
                <a:gd name="T10" fmla="*/ 30 w 61"/>
                <a:gd name="T11" fmla="*/ 7 h 128"/>
                <a:gd name="T12" fmla="*/ 30 w 61"/>
                <a:gd name="T13" fmla="*/ 7 h 128"/>
                <a:gd name="T14" fmla="*/ 25 w 61"/>
                <a:gd name="T15" fmla="*/ 13 h 128"/>
                <a:gd name="T16" fmla="*/ 19 w 61"/>
                <a:gd name="T17" fmla="*/ 17 h 128"/>
                <a:gd name="T18" fmla="*/ 14 w 61"/>
                <a:gd name="T19" fmla="*/ 22 h 128"/>
                <a:gd name="T20" fmla="*/ 9 w 61"/>
                <a:gd name="T21" fmla="*/ 28 h 128"/>
                <a:gd name="T22" fmla="*/ 9 w 61"/>
                <a:gd name="T23" fmla="*/ 28 h 128"/>
                <a:gd name="T24" fmla="*/ 2 w 61"/>
                <a:gd name="T25" fmla="*/ 43 h 128"/>
                <a:gd name="T26" fmla="*/ 0 w 61"/>
                <a:gd name="T27" fmla="*/ 51 h 128"/>
                <a:gd name="T28" fmla="*/ 0 w 61"/>
                <a:gd name="T29" fmla="*/ 54 h 128"/>
                <a:gd name="T30" fmla="*/ 2 w 61"/>
                <a:gd name="T31" fmla="*/ 59 h 128"/>
                <a:gd name="T32" fmla="*/ 2 w 61"/>
                <a:gd name="T33" fmla="*/ 59 h 128"/>
                <a:gd name="T34" fmla="*/ 4 w 61"/>
                <a:gd name="T35" fmla="*/ 73 h 128"/>
                <a:gd name="T36" fmla="*/ 5 w 61"/>
                <a:gd name="T37" fmla="*/ 84 h 128"/>
                <a:gd name="T38" fmla="*/ 7 w 61"/>
                <a:gd name="T39" fmla="*/ 96 h 128"/>
                <a:gd name="T40" fmla="*/ 10 w 61"/>
                <a:gd name="T41" fmla="*/ 99 h 128"/>
                <a:gd name="T42" fmla="*/ 14 w 61"/>
                <a:gd name="T43" fmla="*/ 104 h 128"/>
                <a:gd name="T44" fmla="*/ 14 w 61"/>
                <a:gd name="T45" fmla="*/ 104 h 128"/>
                <a:gd name="T46" fmla="*/ 27 w 61"/>
                <a:gd name="T47" fmla="*/ 117 h 128"/>
                <a:gd name="T48" fmla="*/ 33 w 61"/>
                <a:gd name="T49" fmla="*/ 123 h 128"/>
                <a:gd name="T50" fmla="*/ 38 w 61"/>
                <a:gd name="T51" fmla="*/ 125 h 128"/>
                <a:gd name="T52" fmla="*/ 43 w 61"/>
                <a:gd name="T53" fmla="*/ 125 h 128"/>
                <a:gd name="T54" fmla="*/ 43 w 61"/>
                <a:gd name="T55" fmla="*/ 125 h 128"/>
                <a:gd name="T56" fmla="*/ 51 w 61"/>
                <a:gd name="T57" fmla="*/ 127 h 128"/>
                <a:gd name="T58" fmla="*/ 61 w 61"/>
                <a:gd name="T59" fmla="*/ 128 h 128"/>
                <a:gd name="T60" fmla="*/ 61 w 61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1" h="128">
                  <a:moveTo>
                    <a:pt x="61" y="0"/>
                  </a:moveTo>
                  <a:lnTo>
                    <a:pt x="61" y="0"/>
                  </a:lnTo>
                  <a:lnTo>
                    <a:pt x="45" y="0"/>
                  </a:lnTo>
                  <a:lnTo>
                    <a:pt x="37" y="2"/>
                  </a:lnTo>
                  <a:lnTo>
                    <a:pt x="33" y="4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14" y="22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2" y="43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4" y="73"/>
                  </a:lnTo>
                  <a:lnTo>
                    <a:pt x="5" y="84"/>
                  </a:lnTo>
                  <a:lnTo>
                    <a:pt x="7" y="96"/>
                  </a:lnTo>
                  <a:lnTo>
                    <a:pt x="10" y="99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27" y="117"/>
                  </a:lnTo>
                  <a:lnTo>
                    <a:pt x="33" y="123"/>
                  </a:lnTo>
                  <a:lnTo>
                    <a:pt x="38" y="125"/>
                  </a:lnTo>
                  <a:lnTo>
                    <a:pt x="43" y="125"/>
                  </a:lnTo>
                  <a:lnTo>
                    <a:pt x="43" y="125"/>
                  </a:lnTo>
                  <a:lnTo>
                    <a:pt x="51" y="127"/>
                  </a:lnTo>
                  <a:lnTo>
                    <a:pt x="61" y="12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Freeform 876"/>
            <p:cNvSpPr>
              <a:spLocks noEditPoints="1"/>
            </p:cNvSpPr>
            <p:nvPr/>
          </p:nvSpPr>
          <p:spPr bwMode="auto">
            <a:xfrm>
              <a:off x="6564720" y="3142405"/>
              <a:ext cx="131085" cy="262169"/>
            </a:xfrm>
            <a:custGeom>
              <a:avLst/>
              <a:gdLst>
                <a:gd name="T0" fmla="*/ 64 w 69"/>
                <a:gd name="T1" fmla="*/ 138 h 138"/>
                <a:gd name="T2" fmla="*/ 53 w 69"/>
                <a:gd name="T3" fmla="*/ 137 h 138"/>
                <a:gd name="T4" fmla="*/ 46 w 69"/>
                <a:gd name="T5" fmla="*/ 135 h 138"/>
                <a:gd name="T6" fmla="*/ 38 w 69"/>
                <a:gd name="T7" fmla="*/ 133 h 138"/>
                <a:gd name="T8" fmla="*/ 25 w 69"/>
                <a:gd name="T9" fmla="*/ 124 h 138"/>
                <a:gd name="T10" fmla="*/ 20 w 69"/>
                <a:gd name="T11" fmla="*/ 119 h 138"/>
                <a:gd name="T12" fmla="*/ 13 w 69"/>
                <a:gd name="T13" fmla="*/ 112 h 138"/>
                <a:gd name="T14" fmla="*/ 5 w 69"/>
                <a:gd name="T15" fmla="*/ 99 h 138"/>
                <a:gd name="T16" fmla="*/ 3 w 69"/>
                <a:gd name="T17" fmla="*/ 84 h 138"/>
                <a:gd name="T18" fmla="*/ 0 w 69"/>
                <a:gd name="T19" fmla="*/ 66 h 138"/>
                <a:gd name="T20" fmla="*/ 0 w 69"/>
                <a:gd name="T21" fmla="*/ 58 h 138"/>
                <a:gd name="T22" fmla="*/ 5 w 69"/>
                <a:gd name="T23" fmla="*/ 38 h 138"/>
                <a:gd name="T24" fmla="*/ 8 w 69"/>
                <a:gd name="T25" fmla="*/ 32 h 138"/>
                <a:gd name="T26" fmla="*/ 10 w 69"/>
                <a:gd name="T27" fmla="*/ 28 h 138"/>
                <a:gd name="T28" fmla="*/ 22 w 69"/>
                <a:gd name="T29" fmla="*/ 18 h 138"/>
                <a:gd name="T30" fmla="*/ 26 w 69"/>
                <a:gd name="T31" fmla="*/ 13 h 138"/>
                <a:gd name="T32" fmla="*/ 30 w 69"/>
                <a:gd name="T33" fmla="*/ 9 h 138"/>
                <a:gd name="T34" fmla="*/ 40 w 69"/>
                <a:gd name="T35" fmla="*/ 2 h 138"/>
                <a:gd name="T36" fmla="*/ 51 w 69"/>
                <a:gd name="T37" fmla="*/ 0 h 138"/>
                <a:gd name="T38" fmla="*/ 58 w 69"/>
                <a:gd name="T39" fmla="*/ 0 h 138"/>
                <a:gd name="T40" fmla="*/ 64 w 69"/>
                <a:gd name="T41" fmla="*/ 0 h 138"/>
                <a:gd name="T42" fmla="*/ 68 w 69"/>
                <a:gd name="T43" fmla="*/ 2 h 138"/>
                <a:gd name="T44" fmla="*/ 69 w 69"/>
                <a:gd name="T45" fmla="*/ 133 h 138"/>
                <a:gd name="T46" fmla="*/ 68 w 69"/>
                <a:gd name="T47" fmla="*/ 137 h 138"/>
                <a:gd name="T48" fmla="*/ 64 w 69"/>
                <a:gd name="T49" fmla="*/ 138 h 138"/>
                <a:gd name="T50" fmla="*/ 51 w 69"/>
                <a:gd name="T51" fmla="*/ 9 h 138"/>
                <a:gd name="T52" fmla="*/ 40 w 69"/>
                <a:gd name="T53" fmla="*/ 12 h 138"/>
                <a:gd name="T54" fmla="*/ 36 w 69"/>
                <a:gd name="T55" fmla="*/ 15 h 138"/>
                <a:gd name="T56" fmla="*/ 26 w 69"/>
                <a:gd name="T57" fmla="*/ 25 h 138"/>
                <a:gd name="T58" fmla="*/ 20 w 69"/>
                <a:gd name="T59" fmla="*/ 30 h 138"/>
                <a:gd name="T60" fmla="*/ 17 w 69"/>
                <a:gd name="T61" fmla="*/ 35 h 138"/>
                <a:gd name="T62" fmla="*/ 13 w 69"/>
                <a:gd name="T63" fmla="*/ 43 h 138"/>
                <a:gd name="T64" fmla="*/ 8 w 69"/>
                <a:gd name="T65" fmla="*/ 58 h 138"/>
                <a:gd name="T66" fmla="*/ 8 w 69"/>
                <a:gd name="T67" fmla="*/ 63 h 138"/>
                <a:gd name="T68" fmla="*/ 12 w 69"/>
                <a:gd name="T69" fmla="*/ 84 h 138"/>
                <a:gd name="T70" fmla="*/ 13 w 69"/>
                <a:gd name="T71" fmla="*/ 96 h 138"/>
                <a:gd name="T72" fmla="*/ 18 w 69"/>
                <a:gd name="T73" fmla="*/ 105 h 138"/>
                <a:gd name="T74" fmla="*/ 26 w 69"/>
                <a:gd name="T75" fmla="*/ 114 h 138"/>
                <a:gd name="T76" fmla="*/ 35 w 69"/>
                <a:gd name="T77" fmla="*/ 122 h 138"/>
                <a:gd name="T78" fmla="*/ 46 w 69"/>
                <a:gd name="T79" fmla="*/ 127 h 138"/>
                <a:gd name="T80" fmla="*/ 54 w 69"/>
                <a:gd name="T81" fmla="*/ 128 h 138"/>
                <a:gd name="T82" fmla="*/ 61 w 69"/>
                <a:gd name="T83" fmla="*/ 128 h 138"/>
                <a:gd name="T84" fmla="*/ 61 w 69"/>
                <a:gd name="T85" fmla="*/ 9 h 138"/>
                <a:gd name="T86" fmla="*/ 58 w 69"/>
                <a:gd name="T87" fmla="*/ 9 h 138"/>
                <a:gd name="T88" fmla="*/ 51 w 69"/>
                <a:gd name="T89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" h="138">
                  <a:moveTo>
                    <a:pt x="64" y="138"/>
                  </a:moveTo>
                  <a:lnTo>
                    <a:pt x="64" y="138"/>
                  </a:lnTo>
                  <a:lnTo>
                    <a:pt x="58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46" y="135"/>
                  </a:lnTo>
                  <a:lnTo>
                    <a:pt x="46" y="135"/>
                  </a:lnTo>
                  <a:lnTo>
                    <a:pt x="38" y="133"/>
                  </a:lnTo>
                  <a:lnTo>
                    <a:pt x="30" y="130"/>
                  </a:lnTo>
                  <a:lnTo>
                    <a:pt x="25" y="124"/>
                  </a:lnTo>
                  <a:lnTo>
                    <a:pt x="20" y="119"/>
                  </a:lnTo>
                  <a:lnTo>
                    <a:pt x="20" y="119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8" y="105"/>
                  </a:lnTo>
                  <a:lnTo>
                    <a:pt x="5" y="99"/>
                  </a:lnTo>
                  <a:lnTo>
                    <a:pt x="3" y="84"/>
                  </a:lnTo>
                  <a:lnTo>
                    <a:pt x="3" y="84"/>
                  </a:lnTo>
                  <a:lnTo>
                    <a:pt x="3" y="7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8"/>
                  </a:lnTo>
                  <a:lnTo>
                    <a:pt x="13" y="23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3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5" y="5"/>
                  </a:lnTo>
                  <a:lnTo>
                    <a:pt x="40" y="2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9" y="5"/>
                  </a:lnTo>
                  <a:lnTo>
                    <a:pt x="69" y="133"/>
                  </a:lnTo>
                  <a:lnTo>
                    <a:pt x="69" y="133"/>
                  </a:lnTo>
                  <a:lnTo>
                    <a:pt x="68" y="137"/>
                  </a:lnTo>
                  <a:lnTo>
                    <a:pt x="64" y="138"/>
                  </a:lnTo>
                  <a:lnTo>
                    <a:pt x="64" y="138"/>
                  </a:lnTo>
                  <a:close/>
                  <a:moveTo>
                    <a:pt x="51" y="9"/>
                  </a:moveTo>
                  <a:lnTo>
                    <a:pt x="51" y="9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6" y="25"/>
                  </a:lnTo>
                  <a:lnTo>
                    <a:pt x="20" y="30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43"/>
                  </a:lnTo>
                  <a:lnTo>
                    <a:pt x="13" y="43"/>
                  </a:lnTo>
                  <a:lnTo>
                    <a:pt x="8" y="53"/>
                  </a:lnTo>
                  <a:lnTo>
                    <a:pt x="8" y="58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2" y="74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3" y="96"/>
                  </a:lnTo>
                  <a:lnTo>
                    <a:pt x="15" y="102"/>
                  </a:lnTo>
                  <a:lnTo>
                    <a:pt x="18" y="105"/>
                  </a:lnTo>
                  <a:lnTo>
                    <a:pt x="18" y="105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35" y="122"/>
                  </a:lnTo>
                  <a:lnTo>
                    <a:pt x="40" y="125"/>
                  </a:lnTo>
                  <a:lnTo>
                    <a:pt x="46" y="127"/>
                  </a:lnTo>
                  <a:lnTo>
                    <a:pt x="46" y="127"/>
                  </a:lnTo>
                  <a:lnTo>
                    <a:pt x="54" y="128"/>
                  </a:lnTo>
                  <a:lnTo>
                    <a:pt x="54" y="128"/>
                  </a:lnTo>
                  <a:lnTo>
                    <a:pt x="61" y="128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1" y="9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Freeform 877"/>
            <p:cNvSpPr/>
            <p:nvPr/>
          </p:nvSpPr>
          <p:spPr bwMode="auto">
            <a:xfrm>
              <a:off x="6764197" y="3205097"/>
              <a:ext cx="32297" cy="24696"/>
            </a:xfrm>
            <a:custGeom>
              <a:avLst/>
              <a:gdLst>
                <a:gd name="T0" fmla="*/ 12 w 17"/>
                <a:gd name="T1" fmla="*/ 13 h 13"/>
                <a:gd name="T2" fmla="*/ 12 w 17"/>
                <a:gd name="T3" fmla="*/ 13 h 13"/>
                <a:gd name="T4" fmla="*/ 12 w 17"/>
                <a:gd name="T5" fmla="*/ 13 h 13"/>
                <a:gd name="T6" fmla="*/ 12 w 17"/>
                <a:gd name="T7" fmla="*/ 13 h 13"/>
                <a:gd name="T8" fmla="*/ 5 w 17"/>
                <a:gd name="T9" fmla="*/ 12 h 13"/>
                <a:gd name="T10" fmla="*/ 0 w 17"/>
                <a:gd name="T11" fmla="*/ 8 h 13"/>
                <a:gd name="T12" fmla="*/ 0 w 17"/>
                <a:gd name="T13" fmla="*/ 8 h 13"/>
                <a:gd name="T14" fmla="*/ 0 w 17"/>
                <a:gd name="T15" fmla="*/ 5 h 13"/>
                <a:gd name="T16" fmla="*/ 0 w 17"/>
                <a:gd name="T17" fmla="*/ 2 h 13"/>
                <a:gd name="T18" fmla="*/ 0 w 17"/>
                <a:gd name="T19" fmla="*/ 2 h 13"/>
                <a:gd name="T20" fmla="*/ 4 w 17"/>
                <a:gd name="T21" fmla="*/ 0 h 13"/>
                <a:gd name="T22" fmla="*/ 7 w 17"/>
                <a:gd name="T23" fmla="*/ 2 h 13"/>
                <a:gd name="T24" fmla="*/ 7 w 17"/>
                <a:gd name="T25" fmla="*/ 2 h 13"/>
                <a:gd name="T26" fmla="*/ 12 w 17"/>
                <a:gd name="T27" fmla="*/ 5 h 13"/>
                <a:gd name="T28" fmla="*/ 12 w 17"/>
                <a:gd name="T29" fmla="*/ 5 h 13"/>
                <a:gd name="T30" fmla="*/ 15 w 17"/>
                <a:gd name="T31" fmla="*/ 7 h 13"/>
                <a:gd name="T32" fmla="*/ 17 w 17"/>
                <a:gd name="T33" fmla="*/ 10 h 13"/>
                <a:gd name="T34" fmla="*/ 17 w 17"/>
                <a:gd name="T35" fmla="*/ 10 h 13"/>
                <a:gd name="T36" fmla="*/ 15 w 17"/>
                <a:gd name="T37" fmla="*/ 13 h 13"/>
                <a:gd name="T38" fmla="*/ 12 w 17"/>
                <a:gd name="T39" fmla="*/ 13 h 13"/>
                <a:gd name="T40" fmla="*/ 12 w 17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3">
                  <a:moveTo>
                    <a:pt x="12" y="13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Freeform 878"/>
            <p:cNvSpPr/>
            <p:nvPr/>
          </p:nvSpPr>
          <p:spPr bwMode="auto">
            <a:xfrm>
              <a:off x="6752798" y="3311484"/>
              <a:ext cx="30396" cy="24696"/>
            </a:xfrm>
            <a:custGeom>
              <a:avLst/>
              <a:gdLst>
                <a:gd name="T0" fmla="*/ 13 w 16"/>
                <a:gd name="T1" fmla="*/ 13 h 13"/>
                <a:gd name="T2" fmla="*/ 13 w 16"/>
                <a:gd name="T3" fmla="*/ 13 h 13"/>
                <a:gd name="T4" fmla="*/ 11 w 16"/>
                <a:gd name="T5" fmla="*/ 13 h 13"/>
                <a:gd name="T6" fmla="*/ 11 w 16"/>
                <a:gd name="T7" fmla="*/ 13 h 13"/>
                <a:gd name="T8" fmla="*/ 8 w 16"/>
                <a:gd name="T9" fmla="*/ 12 h 13"/>
                <a:gd name="T10" fmla="*/ 5 w 16"/>
                <a:gd name="T11" fmla="*/ 10 h 13"/>
                <a:gd name="T12" fmla="*/ 1 w 16"/>
                <a:gd name="T13" fmla="*/ 7 h 13"/>
                <a:gd name="T14" fmla="*/ 1 w 16"/>
                <a:gd name="T15" fmla="*/ 7 h 13"/>
                <a:gd name="T16" fmla="*/ 0 w 16"/>
                <a:gd name="T17" fmla="*/ 3 h 13"/>
                <a:gd name="T18" fmla="*/ 1 w 16"/>
                <a:gd name="T19" fmla="*/ 0 h 13"/>
                <a:gd name="T20" fmla="*/ 1 w 16"/>
                <a:gd name="T21" fmla="*/ 0 h 13"/>
                <a:gd name="T22" fmla="*/ 5 w 16"/>
                <a:gd name="T23" fmla="*/ 0 h 13"/>
                <a:gd name="T24" fmla="*/ 6 w 16"/>
                <a:gd name="T25" fmla="*/ 0 h 13"/>
                <a:gd name="T26" fmla="*/ 6 w 16"/>
                <a:gd name="T27" fmla="*/ 0 h 13"/>
                <a:gd name="T28" fmla="*/ 13 w 16"/>
                <a:gd name="T29" fmla="*/ 3 h 13"/>
                <a:gd name="T30" fmla="*/ 13 w 16"/>
                <a:gd name="T31" fmla="*/ 3 h 13"/>
                <a:gd name="T32" fmla="*/ 16 w 16"/>
                <a:gd name="T33" fmla="*/ 5 h 13"/>
                <a:gd name="T34" fmla="*/ 16 w 16"/>
                <a:gd name="T35" fmla="*/ 8 h 13"/>
                <a:gd name="T36" fmla="*/ 16 w 16"/>
                <a:gd name="T37" fmla="*/ 8 h 13"/>
                <a:gd name="T38" fmla="*/ 15 w 16"/>
                <a:gd name="T39" fmla="*/ 12 h 13"/>
                <a:gd name="T40" fmla="*/ 13 w 16"/>
                <a:gd name="T41" fmla="*/ 13 h 13"/>
                <a:gd name="T42" fmla="*/ 13 w 16"/>
                <a:gd name="T4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3">
                  <a:moveTo>
                    <a:pt x="13" y="13"/>
                  </a:moveTo>
                  <a:lnTo>
                    <a:pt x="13" y="13"/>
                  </a:lnTo>
                  <a:lnTo>
                    <a:pt x="11" y="13"/>
                  </a:lnTo>
                  <a:lnTo>
                    <a:pt x="11" y="13"/>
                  </a:lnTo>
                  <a:lnTo>
                    <a:pt x="8" y="12"/>
                  </a:lnTo>
                  <a:lnTo>
                    <a:pt x="5" y="10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6" y="5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13" y="13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Freeform 879"/>
            <p:cNvSpPr/>
            <p:nvPr/>
          </p:nvSpPr>
          <p:spPr bwMode="auto">
            <a:xfrm>
              <a:off x="6608415" y="3262090"/>
              <a:ext cx="32297" cy="24696"/>
            </a:xfrm>
            <a:custGeom>
              <a:avLst/>
              <a:gdLst>
                <a:gd name="T0" fmla="*/ 12 w 17"/>
                <a:gd name="T1" fmla="*/ 13 h 13"/>
                <a:gd name="T2" fmla="*/ 12 w 17"/>
                <a:gd name="T3" fmla="*/ 13 h 13"/>
                <a:gd name="T4" fmla="*/ 12 w 17"/>
                <a:gd name="T5" fmla="*/ 13 h 13"/>
                <a:gd name="T6" fmla="*/ 12 w 17"/>
                <a:gd name="T7" fmla="*/ 13 h 13"/>
                <a:gd name="T8" fmla="*/ 8 w 17"/>
                <a:gd name="T9" fmla="*/ 11 h 13"/>
                <a:gd name="T10" fmla="*/ 5 w 17"/>
                <a:gd name="T11" fmla="*/ 10 h 13"/>
                <a:gd name="T12" fmla="*/ 0 w 17"/>
                <a:gd name="T13" fmla="*/ 6 h 13"/>
                <a:gd name="T14" fmla="*/ 0 w 17"/>
                <a:gd name="T15" fmla="*/ 6 h 13"/>
                <a:gd name="T16" fmla="*/ 0 w 17"/>
                <a:gd name="T17" fmla="*/ 5 h 13"/>
                <a:gd name="T18" fmla="*/ 0 w 17"/>
                <a:gd name="T19" fmla="*/ 1 h 13"/>
                <a:gd name="T20" fmla="*/ 0 w 17"/>
                <a:gd name="T21" fmla="*/ 1 h 13"/>
                <a:gd name="T22" fmla="*/ 3 w 17"/>
                <a:gd name="T23" fmla="*/ 0 h 13"/>
                <a:gd name="T24" fmla="*/ 7 w 17"/>
                <a:gd name="T25" fmla="*/ 1 h 13"/>
                <a:gd name="T26" fmla="*/ 7 w 17"/>
                <a:gd name="T27" fmla="*/ 1 h 13"/>
                <a:gd name="T28" fmla="*/ 12 w 17"/>
                <a:gd name="T29" fmla="*/ 5 h 13"/>
                <a:gd name="T30" fmla="*/ 12 w 17"/>
                <a:gd name="T31" fmla="*/ 5 h 13"/>
                <a:gd name="T32" fmla="*/ 15 w 17"/>
                <a:gd name="T33" fmla="*/ 6 h 13"/>
                <a:gd name="T34" fmla="*/ 17 w 17"/>
                <a:gd name="T35" fmla="*/ 10 h 13"/>
                <a:gd name="T36" fmla="*/ 17 w 17"/>
                <a:gd name="T37" fmla="*/ 10 h 13"/>
                <a:gd name="T38" fmla="*/ 15 w 17"/>
                <a:gd name="T39" fmla="*/ 11 h 13"/>
                <a:gd name="T40" fmla="*/ 12 w 17"/>
                <a:gd name="T41" fmla="*/ 13 h 13"/>
                <a:gd name="T42" fmla="*/ 12 w 17"/>
                <a:gd name="T4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13">
                  <a:moveTo>
                    <a:pt x="12" y="13"/>
                  </a:moveTo>
                  <a:lnTo>
                    <a:pt x="12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8" y="11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6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2" y="13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Freeform 880"/>
            <p:cNvSpPr/>
            <p:nvPr/>
          </p:nvSpPr>
          <p:spPr bwMode="auto">
            <a:xfrm>
              <a:off x="6617914" y="3205097"/>
              <a:ext cx="32297" cy="24696"/>
            </a:xfrm>
            <a:custGeom>
              <a:avLst/>
              <a:gdLst>
                <a:gd name="T0" fmla="*/ 5 w 17"/>
                <a:gd name="T1" fmla="*/ 13 h 13"/>
                <a:gd name="T2" fmla="*/ 5 w 17"/>
                <a:gd name="T3" fmla="*/ 13 h 13"/>
                <a:gd name="T4" fmla="*/ 2 w 17"/>
                <a:gd name="T5" fmla="*/ 13 h 13"/>
                <a:gd name="T6" fmla="*/ 0 w 17"/>
                <a:gd name="T7" fmla="*/ 10 h 13"/>
                <a:gd name="T8" fmla="*/ 0 w 17"/>
                <a:gd name="T9" fmla="*/ 10 h 13"/>
                <a:gd name="T10" fmla="*/ 2 w 17"/>
                <a:gd name="T11" fmla="*/ 7 h 13"/>
                <a:gd name="T12" fmla="*/ 3 w 17"/>
                <a:gd name="T13" fmla="*/ 5 h 13"/>
                <a:gd name="T14" fmla="*/ 3 w 17"/>
                <a:gd name="T15" fmla="*/ 5 h 13"/>
                <a:gd name="T16" fmla="*/ 10 w 17"/>
                <a:gd name="T17" fmla="*/ 2 h 13"/>
                <a:gd name="T18" fmla="*/ 10 w 17"/>
                <a:gd name="T19" fmla="*/ 2 h 13"/>
                <a:gd name="T20" fmla="*/ 13 w 17"/>
                <a:gd name="T21" fmla="*/ 0 h 13"/>
                <a:gd name="T22" fmla="*/ 15 w 17"/>
                <a:gd name="T23" fmla="*/ 2 h 13"/>
                <a:gd name="T24" fmla="*/ 15 w 17"/>
                <a:gd name="T25" fmla="*/ 2 h 13"/>
                <a:gd name="T26" fmla="*/ 17 w 17"/>
                <a:gd name="T27" fmla="*/ 5 h 13"/>
                <a:gd name="T28" fmla="*/ 15 w 17"/>
                <a:gd name="T29" fmla="*/ 8 h 13"/>
                <a:gd name="T30" fmla="*/ 15 w 17"/>
                <a:gd name="T31" fmla="*/ 8 h 13"/>
                <a:gd name="T32" fmla="*/ 12 w 17"/>
                <a:gd name="T33" fmla="*/ 12 h 13"/>
                <a:gd name="T34" fmla="*/ 5 w 17"/>
                <a:gd name="T35" fmla="*/ 13 h 13"/>
                <a:gd name="T36" fmla="*/ 5 w 17"/>
                <a:gd name="T37" fmla="*/ 13 h 13"/>
                <a:gd name="T38" fmla="*/ 5 w 17"/>
                <a:gd name="T39" fmla="*/ 13 h 13"/>
                <a:gd name="T40" fmla="*/ 5 w 17"/>
                <a:gd name="T4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3">
                  <a:moveTo>
                    <a:pt x="5" y="13"/>
                  </a:moveTo>
                  <a:lnTo>
                    <a:pt x="5" y="13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5"/>
                  </a:lnTo>
                  <a:lnTo>
                    <a:pt x="3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7" y="5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Freeform 881"/>
            <p:cNvSpPr/>
            <p:nvPr/>
          </p:nvSpPr>
          <p:spPr bwMode="auto">
            <a:xfrm>
              <a:off x="6631213" y="3311484"/>
              <a:ext cx="30396" cy="24696"/>
            </a:xfrm>
            <a:custGeom>
              <a:avLst/>
              <a:gdLst>
                <a:gd name="T0" fmla="*/ 3 w 16"/>
                <a:gd name="T1" fmla="*/ 13 h 13"/>
                <a:gd name="T2" fmla="*/ 3 w 16"/>
                <a:gd name="T3" fmla="*/ 13 h 13"/>
                <a:gd name="T4" fmla="*/ 0 w 16"/>
                <a:gd name="T5" fmla="*/ 12 h 13"/>
                <a:gd name="T6" fmla="*/ 0 w 16"/>
                <a:gd name="T7" fmla="*/ 8 h 13"/>
                <a:gd name="T8" fmla="*/ 0 w 16"/>
                <a:gd name="T9" fmla="*/ 8 h 13"/>
                <a:gd name="T10" fmla="*/ 0 w 16"/>
                <a:gd name="T11" fmla="*/ 5 h 13"/>
                <a:gd name="T12" fmla="*/ 3 w 16"/>
                <a:gd name="T13" fmla="*/ 3 h 13"/>
                <a:gd name="T14" fmla="*/ 3 w 16"/>
                <a:gd name="T15" fmla="*/ 3 h 13"/>
                <a:gd name="T16" fmla="*/ 8 w 16"/>
                <a:gd name="T17" fmla="*/ 0 h 13"/>
                <a:gd name="T18" fmla="*/ 8 w 16"/>
                <a:gd name="T19" fmla="*/ 0 h 13"/>
                <a:gd name="T20" fmla="*/ 11 w 16"/>
                <a:gd name="T21" fmla="*/ 0 h 13"/>
                <a:gd name="T22" fmla="*/ 14 w 16"/>
                <a:gd name="T23" fmla="*/ 0 h 13"/>
                <a:gd name="T24" fmla="*/ 14 w 16"/>
                <a:gd name="T25" fmla="*/ 0 h 13"/>
                <a:gd name="T26" fmla="*/ 16 w 16"/>
                <a:gd name="T27" fmla="*/ 3 h 13"/>
                <a:gd name="T28" fmla="*/ 14 w 16"/>
                <a:gd name="T29" fmla="*/ 7 h 13"/>
                <a:gd name="T30" fmla="*/ 14 w 16"/>
                <a:gd name="T31" fmla="*/ 7 h 13"/>
                <a:gd name="T32" fmla="*/ 11 w 16"/>
                <a:gd name="T33" fmla="*/ 10 h 13"/>
                <a:gd name="T34" fmla="*/ 8 w 16"/>
                <a:gd name="T35" fmla="*/ 12 h 13"/>
                <a:gd name="T36" fmla="*/ 3 w 16"/>
                <a:gd name="T37" fmla="*/ 13 h 13"/>
                <a:gd name="T38" fmla="*/ 3 w 16"/>
                <a:gd name="T39" fmla="*/ 13 h 13"/>
                <a:gd name="T40" fmla="*/ 3 w 16"/>
                <a:gd name="T41" fmla="*/ 13 h 13"/>
                <a:gd name="T42" fmla="*/ 3 w 16"/>
                <a:gd name="T4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3">
                  <a:moveTo>
                    <a:pt x="3" y="13"/>
                  </a:moveTo>
                  <a:lnTo>
                    <a:pt x="3" y="13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3"/>
                  </a:lnTo>
                  <a:lnTo>
                    <a:pt x="8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8" y="12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2" name="Group 1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957198" y="2174415"/>
            <a:ext cx="1054142" cy="997490"/>
            <a:chOff x="6182982" y="4622650"/>
            <a:chExt cx="1054142" cy="997490"/>
          </a:xfrm>
        </p:grpSpPr>
        <p:sp>
          <p:nvSpPr>
            <p:cNvPr id="83" name="Freeform 148"/>
            <p:cNvSpPr/>
            <p:nvPr/>
          </p:nvSpPr>
          <p:spPr bwMode="auto">
            <a:xfrm>
              <a:off x="6425778" y="5031358"/>
              <a:ext cx="564502" cy="242797"/>
            </a:xfrm>
            <a:custGeom>
              <a:avLst/>
              <a:gdLst>
                <a:gd name="T0" fmla="*/ 18 w 279"/>
                <a:gd name="T1" fmla="*/ 0 h 120"/>
                <a:gd name="T2" fmla="*/ 261 w 279"/>
                <a:gd name="T3" fmla="*/ 0 h 120"/>
                <a:gd name="T4" fmla="*/ 261 w 279"/>
                <a:gd name="T5" fmla="*/ 0 h 120"/>
                <a:gd name="T6" fmla="*/ 269 w 279"/>
                <a:gd name="T7" fmla="*/ 1 h 120"/>
                <a:gd name="T8" fmla="*/ 274 w 279"/>
                <a:gd name="T9" fmla="*/ 6 h 120"/>
                <a:gd name="T10" fmla="*/ 279 w 279"/>
                <a:gd name="T11" fmla="*/ 11 h 120"/>
                <a:gd name="T12" fmla="*/ 279 w 279"/>
                <a:gd name="T13" fmla="*/ 20 h 120"/>
                <a:gd name="T14" fmla="*/ 279 w 279"/>
                <a:gd name="T15" fmla="*/ 102 h 120"/>
                <a:gd name="T16" fmla="*/ 279 w 279"/>
                <a:gd name="T17" fmla="*/ 102 h 120"/>
                <a:gd name="T18" fmla="*/ 279 w 279"/>
                <a:gd name="T19" fmla="*/ 108 h 120"/>
                <a:gd name="T20" fmla="*/ 274 w 279"/>
                <a:gd name="T21" fmla="*/ 115 h 120"/>
                <a:gd name="T22" fmla="*/ 269 w 279"/>
                <a:gd name="T23" fmla="*/ 118 h 120"/>
                <a:gd name="T24" fmla="*/ 261 w 279"/>
                <a:gd name="T25" fmla="*/ 120 h 120"/>
                <a:gd name="T26" fmla="*/ 18 w 279"/>
                <a:gd name="T27" fmla="*/ 120 h 120"/>
                <a:gd name="T28" fmla="*/ 18 w 279"/>
                <a:gd name="T29" fmla="*/ 120 h 120"/>
                <a:gd name="T30" fmla="*/ 11 w 279"/>
                <a:gd name="T31" fmla="*/ 118 h 120"/>
                <a:gd name="T32" fmla="*/ 5 w 279"/>
                <a:gd name="T33" fmla="*/ 115 h 120"/>
                <a:gd name="T34" fmla="*/ 1 w 279"/>
                <a:gd name="T35" fmla="*/ 108 h 120"/>
                <a:gd name="T36" fmla="*/ 0 w 279"/>
                <a:gd name="T37" fmla="*/ 102 h 120"/>
                <a:gd name="T38" fmla="*/ 0 w 279"/>
                <a:gd name="T39" fmla="*/ 20 h 120"/>
                <a:gd name="T40" fmla="*/ 0 w 279"/>
                <a:gd name="T41" fmla="*/ 20 h 120"/>
                <a:gd name="T42" fmla="*/ 1 w 279"/>
                <a:gd name="T43" fmla="*/ 11 h 120"/>
                <a:gd name="T44" fmla="*/ 5 w 279"/>
                <a:gd name="T45" fmla="*/ 6 h 120"/>
                <a:gd name="T46" fmla="*/ 11 w 279"/>
                <a:gd name="T47" fmla="*/ 1 h 120"/>
                <a:gd name="T48" fmla="*/ 18 w 279"/>
                <a:gd name="T49" fmla="*/ 0 h 120"/>
                <a:gd name="T50" fmla="*/ 18 w 279"/>
                <a:gd name="T5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9" h="120">
                  <a:moveTo>
                    <a:pt x="18" y="0"/>
                  </a:moveTo>
                  <a:lnTo>
                    <a:pt x="261" y="0"/>
                  </a:lnTo>
                  <a:lnTo>
                    <a:pt x="261" y="0"/>
                  </a:lnTo>
                  <a:lnTo>
                    <a:pt x="269" y="1"/>
                  </a:lnTo>
                  <a:lnTo>
                    <a:pt x="274" y="6"/>
                  </a:lnTo>
                  <a:lnTo>
                    <a:pt x="279" y="11"/>
                  </a:lnTo>
                  <a:lnTo>
                    <a:pt x="279" y="20"/>
                  </a:lnTo>
                  <a:lnTo>
                    <a:pt x="279" y="102"/>
                  </a:lnTo>
                  <a:lnTo>
                    <a:pt x="279" y="102"/>
                  </a:lnTo>
                  <a:lnTo>
                    <a:pt x="279" y="108"/>
                  </a:lnTo>
                  <a:lnTo>
                    <a:pt x="274" y="115"/>
                  </a:lnTo>
                  <a:lnTo>
                    <a:pt x="269" y="118"/>
                  </a:lnTo>
                  <a:lnTo>
                    <a:pt x="261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1" y="118"/>
                  </a:lnTo>
                  <a:lnTo>
                    <a:pt x="5" y="115"/>
                  </a:lnTo>
                  <a:lnTo>
                    <a:pt x="1" y="108"/>
                  </a:lnTo>
                  <a:lnTo>
                    <a:pt x="0" y="10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4" name="Freeform 149"/>
            <p:cNvSpPr>
              <a:spLocks noEditPoints="1"/>
            </p:cNvSpPr>
            <p:nvPr/>
          </p:nvSpPr>
          <p:spPr bwMode="auto">
            <a:xfrm>
              <a:off x="6419709" y="5025288"/>
              <a:ext cx="580689" cy="258983"/>
            </a:xfrm>
            <a:custGeom>
              <a:avLst/>
              <a:gdLst>
                <a:gd name="T0" fmla="*/ 264 w 287"/>
                <a:gd name="T1" fmla="*/ 128 h 128"/>
                <a:gd name="T2" fmla="*/ 21 w 287"/>
                <a:gd name="T3" fmla="*/ 128 h 128"/>
                <a:gd name="T4" fmla="*/ 21 w 287"/>
                <a:gd name="T5" fmla="*/ 128 h 128"/>
                <a:gd name="T6" fmla="*/ 13 w 287"/>
                <a:gd name="T7" fmla="*/ 126 h 128"/>
                <a:gd name="T8" fmla="*/ 6 w 287"/>
                <a:gd name="T9" fmla="*/ 121 h 128"/>
                <a:gd name="T10" fmla="*/ 1 w 287"/>
                <a:gd name="T11" fmla="*/ 113 h 128"/>
                <a:gd name="T12" fmla="*/ 0 w 287"/>
                <a:gd name="T13" fmla="*/ 105 h 128"/>
                <a:gd name="T14" fmla="*/ 0 w 287"/>
                <a:gd name="T15" fmla="*/ 23 h 128"/>
                <a:gd name="T16" fmla="*/ 0 w 287"/>
                <a:gd name="T17" fmla="*/ 23 h 128"/>
                <a:gd name="T18" fmla="*/ 1 w 287"/>
                <a:gd name="T19" fmla="*/ 13 h 128"/>
                <a:gd name="T20" fmla="*/ 6 w 287"/>
                <a:gd name="T21" fmla="*/ 6 h 128"/>
                <a:gd name="T22" fmla="*/ 13 w 287"/>
                <a:gd name="T23" fmla="*/ 1 h 128"/>
                <a:gd name="T24" fmla="*/ 21 w 287"/>
                <a:gd name="T25" fmla="*/ 0 h 128"/>
                <a:gd name="T26" fmla="*/ 264 w 287"/>
                <a:gd name="T27" fmla="*/ 0 h 128"/>
                <a:gd name="T28" fmla="*/ 264 w 287"/>
                <a:gd name="T29" fmla="*/ 0 h 128"/>
                <a:gd name="T30" fmla="*/ 274 w 287"/>
                <a:gd name="T31" fmla="*/ 1 h 128"/>
                <a:gd name="T32" fmla="*/ 281 w 287"/>
                <a:gd name="T33" fmla="*/ 6 h 128"/>
                <a:gd name="T34" fmla="*/ 286 w 287"/>
                <a:gd name="T35" fmla="*/ 13 h 128"/>
                <a:gd name="T36" fmla="*/ 287 w 287"/>
                <a:gd name="T37" fmla="*/ 23 h 128"/>
                <a:gd name="T38" fmla="*/ 287 w 287"/>
                <a:gd name="T39" fmla="*/ 105 h 128"/>
                <a:gd name="T40" fmla="*/ 287 w 287"/>
                <a:gd name="T41" fmla="*/ 105 h 128"/>
                <a:gd name="T42" fmla="*/ 286 w 287"/>
                <a:gd name="T43" fmla="*/ 113 h 128"/>
                <a:gd name="T44" fmla="*/ 281 w 287"/>
                <a:gd name="T45" fmla="*/ 121 h 128"/>
                <a:gd name="T46" fmla="*/ 274 w 287"/>
                <a:gd name="T47" fmla="*/ 126 h 128"/>
                <a:gd name="T48" fmla="*/ 264 w 287"/>
                <a:gd name="T49" fmla="*/ 128 h 128"/>
                <a:gd name="T50" fmla="*/ 264 w 287"/>
                <a:gd name="T51" fmla="*/ 128 h 128"/>
                <a:gd name="T52" fmla="*/ 21 w 287"/>
                <a:gd name="T53" fmla="*/ 8 h 128"/>
                <a:gd name="T54" fmla="*/ 21 w 287"/>
                <a:gd name="T55" fmla="*/ 8 h 128"/>
                <a:gd name="T56" fmla="*/ 16 w 287"/>
                <a:gd name="T57" fmla="*/ 9 h 128"/>
                <a:gd name="T58" fmla="*/ 11 w 287"/>
                <a:gd name="T59" fmla="*/ 13 h 128"/>
                <a:gd name="T60" fmla="*/ 8 w 287"/>
                <a:gd name="T61" fmla="*/ 16 h 128"/>
                <a:gd name="T62" fmla="*/ 8 w 287"/>
                <a:gd name="T63" fmla="*/ 23 h 128"/>
                <a:gd name="T64" fmla="*/ 8 w 287"/>
                <a:gd name="T65" fmla="*/ 105 h 128"/>
                <a:gd name="T66" fmla="*/ 8 w 287"/>
                <a:gd name="T67" fmla="*/ 105 h 128"/>
                <a:gd name="T68" fmla="*/ 8 w 287"/>
                <a:gd name="T69" fmla="*/ 110 h 128"/>
                <a:gd name="T70" fmla="*/ 11 w 287"/>
                <a:gd name="T71" fmla="*/ 115 h 128"/>
                <a:gd name="T72" fmla="*/ 16 w 287"/>
                <a:gd name="T73" fmla="*/ 118 h 128"/>
                <a:gd name="T74" fmla="*/ 21 w 287"/>
                <a:gd name="T75" fmla="*/ 120 h 128"/>
                <a:gd name="T76" fmla="*/ 264 w 287"/>
                <a:gd name="T77" fmla="*/ 120 h 128"/>
                <a:gd name="T78" fmla="*/ 264 w 287"/>
                <a:gd name="T79" fmla="*/ 120 h 128"/>
                <a:gd name="T80" fmla="*/ 271 w 287"/>
                <a:gd name="T81" fmla="*/ 118 h 128"/>
                <a:gd name="T82" fmla="*/ 274 w 287"/>
                <a:gd name="T83" fmla="*/ 115 h 128"/>
                <a:gd name="T84" fmla="*/ 277 w 287"/>
                <a:gd name="T85" fmla="*/ 110 h 128"/>
                <a:gd name="T86" fmla="*/ 279 w 287"/>
                <a:gd name="T87" fmla="*/ 105 h 128"/>
                <a:gd name="T88" fmla="*/ 279 w 287"/>
                <a:gd name="T89" fmla="*/ 23 h 128"/>
                <a:gd name="T90" fmla="*/ 279 w 287"/>
                <a:gd name="T91" fmla="*/ 23 h 128"/>
                <a:gd name="T92" fmla="*/ 277 w 287"/>
                <a:gd name="T93" fmla="*/ 16 h 128"/>
                <a:gd name="T94" fmla="*/ 274 w 287"/>
                <a:gd name="T95" fmla="*/ 13 h 128"/>
                <a:gd name="T96" fmla="*/ 271 w 287"/>
                <a:gd name="T97" fmla="*/ 9 h 128"/>
                <a:gd name="T98" fmla="*/ 264 w 287"/>
                <a:gd name="T99" fmla="*/ 8 h 128"/>
                <a:gd name="T100" fmla="*/ 21 w 287"/>
                <a:gd name="T101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128">
                  <a:moveTo>
                    <a:pt x="264" y="128"/>
                  </a:moveTo>
                  <a:lnTo>
                    <a:pt x="21" y="128"/>
                  </a:lnTo>
                  <a:lnTo>
                    <a:pt x="21" y="128"/>
                  </a:lnTo>
                  <a:lnTo>
                    <a:pt x="13" y="126"/>
                  </a:lnTo>
                  <a:lnTo>
                    <a:pt x="6" y="121"/>
                  </a:lnTo>
                  <a:lnTo>
                    <a:pt x="1" y="113"/>
                  </a:lnTo>
                  <a:lnTo>
                    <a:pt x="0" y="10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3" y="1"/>
                  </a:lnTo>
                  <a:lnTo>
                    <a:pt x="21" y="0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74" y="1"/>
                  </a:lnTo>
                  <a:lnTo>
                    <a:pt x="281" y="6"/>
                  </a:lnTo>
                  <a:lnTo>
                    <a:pt x="286" y="13"/>
                  </a:lnTo>
                  <a:lnTo>
                    <a:pt x="287" y="23"/>
                  </a:lnTo>
                  <a:lnTo>
                    <a:pt x="287" y="105"/>
                  </a:lnTo>
                  <a:lnTo>
                    <a:pt x="287" y="105"/>
                  </a:lnTo>
                  <a:lnTo>
                    <a:pt x="286" y="113"/>
                  </a:lnTo>
                  <a:lnTo>
                    <a:pt x="281" y="121"/>
                  </a:lnTo>
                  <a:lnTo>
                    <a:pt x="274" y="126"/>
                  </a:lnTo>
                  <a:lnTo>
                    <a:pt x="264" y="128"/>
                  </a:lnTo>
                  <a:lnTo>
                    <a:pt x="264" y="128"/>
                  </a:lnTo>
                  <a:close/>
                  <a:moveTo>
                    <a:pt x="21" y="8"/>
                  </a:moveTo>
                  <a:lnTo>
                    <a:pt x="21" y="8"/>
                  </a:lnTo>
                  <a:lnTo>
                    <a:pt x="16" y="9"/>
                  </a:lnTo>
                  <a:lnTo>
                    <a:pt x="11" y="13"/>
                  </a:lnTo>
                  <a:lnTo>
                    <a:pt x="8" y="16"/>
                  </a:lnTo>
                  <a:lnTo>
                    <a:pt x="8" y="23"/>
                  </a:lnTo>
                  <a:lnTo>
                    <a:pt x="8" y="105"/>
                  </a:lnTo>
                  <a:lnTo>
                    <a:pt x="8" y="105"/>
                  </a:lnTo>
                  <a:lnTo>
                    <a:pt x="8" y="110"/>
                  </a:lnTo>
                  <a:lnTo>
                    <a:pt x="11" y="115"/>
                  </a:lnTo>
                  <a:lnTo>
                    <a:pt x="16" y="118"/>
                  </a:lnTo>
                  <a:lnTo>
                    <a:pt x="21" y="120"/>
                  </a:lnTo>
                  <a:lnTo>
                    <a:pt x="264" y="120"/>
                  </a:lnTo>
                  <a:lnTo>
                    <a:pt x="264" y="120"/>
                  </a:lnTo>
                  <a:lnTo>
                    <a:pt x="271" y="118"/>
                  </a:lnTo>
                  <a:lnTo>
                    <a:pt x="274" y="115"/>
                  </a:lnTo>
                  <a:lnTo>
                    <a:pt x="277" y="110"/>
                  </a:lnTo>
                  <a:lnTo>
                    <a:pt x="279" y="105"/>
                  </a:lnTo>
                  <a:lnTo>
                    <a:pt x="279" y="23"/>
                  </a:lnTo>
                  <a:lnTo>
                    <a:pt x="279" y="23"/>
                  </a:lnTo>
                  <a:lnTo>
                    <a:pt x="277" y="16"/>
                  </a:lnTo>
                  <a:lnTo>
                    <a:pt x="274" y="13"/>
                  </a:lnTo>
                  <a:lnTo>
                    <a:pt x="271" y="9"/>
                  </a:lnTo>
                  <a:lnTo>
                    <a:pt x="264" y="8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Freeform 150"/>
            <p:cNvSpPr/>
            <p:nvPr/>
          </p:nvSpPr>
          <p:spPr bwMode="auto">
            <a:xfrm>
              <a:off x="6484455" y="4632767"/>
              <a:ext cx="447151" cy="331822"/>
            </a:xfrm>
            <a:custGeom>
              <a:avLst/>
              <a:gdLst>
                <a:gd name="T0" fmla="*/ 20 w 221"/>
                <a:gd name="T1" fmla="*/ 0 h 164"/>
                <a:gd name="T2" fmla="*/ 203 w 221"/>
                <a:gd name="T3" fmla="*/ 0 h 164"/>
                <a:gd name="T4" fmla="*/ 203 w 221"/>
                <a:gd name="T5" fmla="*/ 0 h 164"/>
                <a:gd name="T6" fmla="*/ 209 w 221"/>
                <a:gd name="T7" fmla="*/ 0 h 164"/>
                <a:gd name="T8" fmla="*/ 216 w 221"/>
                <a:gd name="T9" fmla="*/ 5 h 164"/>
                <a:gd name="T10" fmla="*/ 219 w 221"/>
                <a:gd name="T11" fmla="*/ 11 h 164"/>
                <a:gd name="T12" fmla="*/ 221 w 221"/>
                <a:gd name="T13" fmla="*/ 18 h 164"/>
                <a:gd name="T14" fmla="*/ 221 w 221"/>
                <a:gd name="T15" fmla="*/ 144 h 164"/>
                <a:gd name="T16" fmla="*/ 221 w 221"/>
                <a:gd name="T17" fmla="*/ 144 h 164"/>
                <a:gd name="T18" fmla="*/ 219 w 221"/>
                <a:gd name="T19" fmla="*/ 152 h 164"/>
                <a:gd name="T20" fmla="*/ 216 w 221"/>
                <a:gd name="T21" fmla="*/ 157 h 164"/>
                <a:gd name="T22" fmla="*/ 209 w 221"/>
                <a:gd name="T23" fmla="*/ 162 h 164"/>
                <a:gd name="T24" fmla="*/ 203 w 221"/>
                <a:gd name="T25" fmla="*/ 164 h 164"/>
                <a:gd name="T26" fmla="*/ 20 w 221"/>
                <a:gd name="T27" fmla="*/ 164 h 164"/>
                <a:gd name="T28" fmla="*/ 20 w 221"/>
                <a:gd name="T29" fmla="*/ 164 h 164"/>
                <a:gd name="T30" fmla="*/ 12 w 221"/>
                <a:gd name="T31" fmla="*/ 162 h 164"/>
                <a:gd name="T32" fmla="*/ 7 w 221"/>
                <a:gd name="T33" fmla="*/ 157 h 164"/>
                <a:gd name="T34" fmla="*/ 2 w 221"/>
                <a:gd name="T35" fmla="*/ 152 h 164"/>
                <a:gd name="T36" fmla="*/ 0 w 221"/>
                <a:gd name="T37" fmla="*/ 144 h 164"/>
                <a:gd name="T38" fmla="*/ 0 w 221"/>
                <a:gd name="T39" fmla="*/ 18 h 164"/>
                <a:gd name="T40" fmla="*/ 0 w 221"/>
                <a:gd name="T41" fmla="*/ 18 h 164"/>
                <a:gd name="T42" fmla="*/ 2 w 221"/>
                <a:gd name="T43" fmla="*/ 11 h 164"/>
                <a:gd name="T44" fmla="*/ 7 w 221"/>
                <a:gd name="T45" fmla="*/ 5 h 164"/>
                <a:gd name="T46" fmla="*/ 12 w 221"/>
                <a:gd name="T47" fmla="*/ 0 h 164"/>
                <a:gd name="T48" fmla="*/ 20 w 221"/>
                <a:gd name="T49" fmla="*/ 0 h 164"/>
                <a:gd name="T50" fmla="*/ 20 w 221"/>
                <a:gd name="T5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1" h="164">
                  <a:moveTo>
                    <a:pt x="20" y="0"/>
                  </a:moveTo>
                  <a:lnTo>
                    <a:pt x="203" y="0"/>
                  </a:lnTo>
                  <a:lnTo>
                    <a:pt x="203" y="0"/>
                  </a:lnTo>
                  <a:lnTo>
                    <a:pt x="209" y="0"/>
                  </a:lnTo>
                  <a:lnTo>
                    <a:pt x="216" y="5"/>
                  </a:lnTo>
                  <a:lnTo>
                    <a:pt x="219" y="11"/>
                  </a:lnTo>
                  <a:lnTo>
                    <a:pt x="221" y="18"/>
                  </a:lnTo>
                  <a:lnTo>
                    <a:pt x="221" y="144"/>
                  </a:lnTo>
                  <a:lnTo>
                    <a:pt x="221" y="144"/>
                  </a:lnTo>
                  <a:lnTo>
                    <a:pt x="219" y="152"/>
                  </a:lnTo>
                  <a:lnTo>
                    <a:pt x="216" y="157"/>
                  </a:lnTo>
                  <a:lnTo>
                    <a:pt x="209" y="162"/>
                  </a:lnTo>
                  <a:lnTo>
                    <a:pt x="203" y="164"/>
                  </a:lnTo>
                  <a:lnTo>
                    <a:pt x="20" y="164"/>
                  </a:lnTo>
                  <a:lnTo>
                    <a:pt x="20" y="164"/>
                  </a:lnTo>
                  <a:lnTo>
                    <a:pt x="12" y="162"/>
                  </a:lnTo>
                  <a:lnTo>
                    <a:pt x="7" y="157"/>
                  </a:lnTo>
                  <a:lnTo>
                    <a:pt x="2" y="152"/>
                  </a:lnTo>
                  <a:lnTo>
                    <a:pt x="0" y="14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7" y="5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Freeform 151"/>
            <p:cNvSpPr>
              <a:spLocks noEditPoints="1"/>
            </p:cNvSpPr>
            <p:nvPr/>
          </p:nvSpPr>
          <p:spPr bwMode="auto">
            <a:xfrm>
              <a:off x="6478384" y="4622650"/>
              <a:ext cx="463337" cy="348008"/>
            </a:xfrm>
            <a:custGeom>
              <a:avLst/>
              <a:gdLst>
                <a:gd name="T0" fmla="*/ 206 w 229"/>
                <a:gd name="T1" fmla="*/ 172 h 172"/>
                <a:gd name="T2" fmla="*/ 23 w 229"/>
                <a:gd name="T3" fmla="*/ 172 h 172"/>
                <a:gd name="T4" fmla="*/ 23 w 229"/>
                <a:gd name="T5" fmla="*/ 172 h 172"/>
                <a:gd name="T6" fmla="*/ 13 w 229"/>
                <a:gd name="T7" fmla="*/ 171 h 172"/>
                <a:gd name="T8" fmla="*/ 7 w 229"/>
                <a:gd name="T9" fmla="*/ 166 h 172"/>
                <a:gd name="T10" fmla="*/ 2 w 229"/>
                <a:gd name="T11" fmla="*/ 159 h 172"/>
                <a:gd name="T12" fmla="*/ 0 w 229"/>
                <a:gd name="T13" fmla="*/ 149 h 172"/>
                <a:gd name="T14" fmla="*/ 0 w 229"/>
                <a:gd name="T15" fmla="*/ 23 h 172"/>
                <a:gd name="T16" fmla="*/ 0 w 229"/>
                <a:gd name="T17" fmla="*/ 23 h 172"/>
                <a:gd name="T18" fmla="*/ 2 w 229"/>
                <a:gd name="T19" fmla="*/ 14 h 172"/>
                <a:gd name="T20" fmla="*/ 7 w 229"/>
                <a:gd name="T21" fmla="*/ 6 h 172"/>
                <a:gd name="T22" fmla="*/ 13 w 229"/>
                <a:gd name="T23" fmla="*/ 1 h 172"/>
                <a:gd name="T24" fmla="*/ 23 w 229"/>
                <a:gd name="T25" fmla="*/ 0 h 172"/>
                <a:gd name="T26" fmla="*/ 206 w 229"/>
                <a:gd name="T27" fmla="*/ 0 h 172"/>
                <a:gd name="T28" fmla="*/ 206 w 229"/>
                <a:gd name="T29" fmla="*/ 0 h 172"/>
                <a:gd name="T30" fmla="*/ 214 w 229"/>
                <a:gd name="T31" fmla="*/ 1 h 172"/>
                <a:gd name="T32" fmla="*/ 222 w 229"/>
                <a:gd name="T33" fmla="*/ 6 h 172"/>
                <a:gd name="T34" fmla="*/ 227 w 229"/>
                <a:gd name="T35" fmla="*/ 14 h 172"/>
                <a:gd name="T36" fmla="*/ 229 w 229"/>
                <a:gd name="T37" fmla="*/ 23 h 172"/>
                <a:gd name="T38" fmla="*/ 229 w 229"/>
                <a:gd name="T39" fmla="*/ 149 h 172"/>
                <a:gd name="T40" fmla="*/ 229 w 229"/>
                <a:gd name="T41" fmla="*/ 149 h 172"/>
                <a:gd name="T42" fmla="*/ 227 w 229"/>
                <a:gd name="T43" fmla="*/ 159 h 172"/>
                <a:gd name="T44" fmla="*/ 222 w 229"/>
                <a:gd name="T45" fmla="*/ 166 h 172"/>
                <a:gd name="T46" fmla="*/ 214 w 229"/>
                <a:gd name="T47" fmla="*/ 171 h 172"/>
                <a:gd name="T48" fmla="*/ 206 w 229"/>
                <a:gd name="T49" fmla="*/ 172 h 172"/>
                <a:gd name="T50" fmla="*/ 206 w 229"/>
                <a:gd name="T51" fmla="*/ 172 h 172"/>
                <a:gd name="T52" fmla="*/ 23 w 229"/>
                <a:gd name="T53" fmla="*/ 8 h 172"/>
                <a:gd name="T54" fmla="*/ 23 w 229"/>
                <a:gd name="T55" fmla="*/ 8 h 172"/>
                <a:gd name="T56" fmla="*/ 17 w 229"/>
                <a:gd name="T57" fmla="*/ 10 h 172"/>
                <a:gd name="T58" fmla="*/ 13 w 229"/>
                <a:gd name="T59" fmla="*/ 13 h 172"/>
                <a:gd name="T60" fmla="*/ 10 w 229"/>
                <a:gd name="T61" fmla="*/ 18 h 172"/>
                <a:gd name="T62" fmla="*/ 8 w 229"/>
                <a:gd name="T63" fmla="*/ 23 h 172"/>
                <a:gd name="T64" fmla="*/ 8 w 229"/>
                <a:gd name="T65" fmla="*/ 149 h 172"/>
                <a:gd name="T66" fmla="*/ 8 w 229"/>
                <a:gd name="T67" fmla="*/ 149 h 172"/>
                <a:gd name="T68" fmla="*/ 10 w 229"/>
                <a:gd name="T69" fmla="*/ 156 h 172"/>
                <a:gd name="T70" fmla="*/ 13 w 229"/>
                <a:gd name="T71" fmla="*/ 159 h 172"/>
                <a:gd name="T72" fmla="*/ 17 w 229"/>
                <a:gd name="T73" fmla="*/ 162 h 172"/>
                <a:gd name="T74" fmla="*/ 23 w 229"/>
                <a:gd name="T75" fmla="*/ 164 h 172"/>
                <a:gd name="T76" fmla="*/ 206 w 229"/>
                <a:gd name="T77" fmla="*/ 164 h 172"/>
                <a:gd name="T78" fmla="*/ 206 w 229"/>
                <a:gd name="T79" fmla="*/ 164 h 172"/>
                <a:gd name="T80" fmla="*/ 211 w 229"/>
                <a:gd name="T81" fmla="*/ 162 h 172"/>
                <a:gd name="T82" fmla="*/ 216 w 229"/>
                <a:gd name="T83" fmla="*/ 159 h 172"/>
                <a:gd name="T84" fmla="*/ 219 w 229"/>
                <a:gd name="T85" fmla="*/ 156 h 172"/>
                <a:gd name="T86" fmla="*/ 220 w 229"/>
                <a:gd name="T87" fmla="*/ 149 h 172"/>
                <a:gd name="T88" fmla="*/ 220 w 229"/>
                <a:gd name="T89" fmla="*/ 23 h 172"/>
                <a:gd name="T90" fmla="*/ 220 w 229"/>
                <a:gd name="T91" fmla="*/ 23 h 172"/>
                <a:gd name="T92" fmla="*/ 219 w 229"/>
                <a:gd name="T93" fmla="*/ 18 h 172"/>
                <a:gd name="T94" fmla="*/ 216 w 229"/>
                <a:gd name="T95" fmla="*/ 13 h 172"/>
                <a:gd name="T96" fmla="*/ 211 w 229"/>
                <a:gd name="T97" fmla="*/ 10 h 172"/>
                <a:gd name="T98" fmla="*/ 206 w 229"/>
                <a:gd name="T99" fmla="*/ 8 h 172"/>
                <a:gd name="T100" fmla="*/ 23 w 229"/>
                <a:gd name="T10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9" h="172">
                  <a:moveTo>
                    <a:pt x="206" y="172"/>
                  </a:moveTo>
                  <a:lnTo>
                    <a:pt x="23" y="172"/>
                  </a:lnTo>
                  <a:lnTo>
                    <a:pt x="23" y="172"/>
                  </a:lnTo>
                  <a:lnTo>
                    <a:pt x="13" y="171"/>
                  </a:lnTo>
                  <a:lnTo>
                    <a:pt x="7" y="166"/>
                  </a:lnTo>
                  <a:lnTo>
                    <a:pt x="2" y="159"/>
                  </a:lnTo>
                  <a:lnTo>
                    <a:pt x="0" y="149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2" y="14"/>
                  </a:lnTo>
                  <a:lnTo>
                    <a:pt x="7" y="6"/>
                  </a:lnTo>
                  <a:lnTo>
                    <a:pt x="13" y="1"/>
                  </a:lnTo>
                  <a:lnTo>
                    <a:pt x="2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14" y="1"/>
                  </a:lnTo>
                  <a:lnTo>
                    <a:pt x="222" y="6"/>
                  </a:lnTo>
                  <a:lnTo>
                    <a:pt x="227" y="14"/>
                  </a:lnTo>
                  <a:lnTo>
                    <a:pt x="229" y="23"/>
                  </a:lnTo>
                  <a:lnTo>
                    <a:pt x="229" y="149"/>
                  </a:lnTo>
                  <a:lnTo>
                    <a:pt x="229" y="149"/>
                  </a:lnTo>
                  <a:lnTo>
                    <a:pt x="227" y="159"/>
                  </a:lnTo>
                  <a:lnTo>
                    <a:pt x="222" y="166"/>
                  </a:lnTo>
                  <a:lnTo>
                    <a:pt x="214" y="171"/>
                  </a:lnTo>
                  <a:lnTo>
                    <a:pt x="206" y="172"/>
                  </a:lnTo>
                  <a:lnTo>
                    <a:pt x="206" y="172"/>
                  </a:lnTo>
                  <a:close/>
                  <a:moveTo>
                    <a:pt x="23" y="8"/>
                  </a:moveTo>
                  <a:lnTo>
                    <a:pt x="23" y="8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10" y="18"/>
                  </a:lnTo>
                  <a:lnTo>
                    <a:pt x="8" y="23"/>
                  </a:lnTo>
                  <a:lnTo>
                    <a:pt x="8" y="149"/>
                  </a:lnTo>
                  <a:lnTo>
                    <a:pt x="8" y="149"/>
                  </a:lnTo>
                  <a:lnTo>
                    <a:pt x="10" y="156"/>
                  </a:lnTo>
                  <a:lnTo>
                    <a:pt x="13" y="159"/>
                  </a:lnTo>
                  <a:lnTo>
                    <a:pt x="17" y="162"/>
                  </a:lnTo>
                  <a:lnTo>
                    <a:pt x="23" y="164"/>
                  </a:lnTo>
                  <a:lnTo>
                    <a:pt x="206" y="164"/>
                  </a:lnTo>
                  <a:lnTo>
                    <a:pt x="206" y="164"/>
                  </a:lnTo>
                  <a:lnTo>
                    <a:pt x="211" y="162"/>
                  </a:lnTo>
                  <a:lnTo>
                    <a:pt x="216" y="159"/>
                  </a:lnTo>
                  <a:lnTo>
                    <a:pt x="219" y="156"/>
                  </a:lnTo>
                  <a:lnTo>
                    <a:pt x="220" y="149"/>
                  </a:lnTo>
                  <a:lnTo>
                    <a:pt x="220" y="23"/>
                  </a:lnTo>
                  <a:lnTo>
                    <a:pt x="220" y="23"/>
                  </a:lnTo>
                  <a:lnTo>
                    <a:pt x="219" y="18"/>
                  </a:lnTo>
                  <a:lnTo>
                    <a:pt x="216" y="13"/>
                  </a:lnTo>
                  <a:lnTo>
                    <a:pt x="211" y="10"/>
                  </a:lnTo>
                  <a:lnTo>
                    <a:pt x="206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Freeform 152"/>
            <p:cNvSpPr/>
            <p:nvPr/>
          </p:nvSpPr>
          <p:spPr bwMode="auto">
            <a:xfrm>
              <a:off x="6555270" y="4855331"/>
              <a:ext cx="20233" cy="58676"/>
            </a:xfrm>
            <a:custGeom>
              <a:avLst/>
              <a:gdLst>
                <a:gd name="T0" fmla="*/ 5 w 10"/>
                <a:gd name="T1" fmla="*/ 29 h 29"/>
                <a:gd name="T2" fmla="*/ 5 w 10"/>
                <a:gd name="T3" fmla="*/ 29 h 29"/>
                <a:gd name="T4" fmla="*/ 2 w 10"/>
                <a:gd name="T5" fmla="*/ 28 h 29"/>
                <a:gd name="T6" fmla="*/ 0 w 10"/>
                <a:gd name="T7" fmla="*/ 24 h 29"/>
                <a:gd name="T8" fmla="*/ 0 w 10"/>
                <a:gd name="T9" fmla="*/ 3 h 29"/>
                <a:gd name="T10" fmla="*/ 0 w 10"/>
                <a:gd name="T11" fmla="*/ 3 h 29"/>
                <a:gd name="T12" fmla="*/ 2 w 10"/>
                <a:gd name="T13" fmla="*/ 0 h 29"/>
                <a:gd name="T14" fmla="*/ 5 w 10"/>
                <a:gd name="T15" fmla="*/ 0 h 29"/>
                <a:gd name="T16" fmla="*/ 5 w 10"/>
                <a:gd name="T17" fmla="*/ 0 h 29"/>
                <a:gd name="T18" fmla="*/ 8 w 10"/>
                <a:gd name="T19" fmla="*/ 0 h 29"/>
                <a:gd name="T20" fmla="*/ 10 w 10"/>
                <a:gd name="T21" fmla="*/ 3 h 29"/>
                <a:gd name="T22" fmla="*/ 10 w 10"/>
                <a:gd name="T23" fmla="*/ 24 h 29"/>
                <a:gd name="T24" fmla="*/ 10 w 10"/>
                <a:gd name="T25" fmla="*/ 24 h 29"/>
                <a:gd name="T26" fmla="*/ 8 w 10"/>
                <a:gd name="T27" fmla="*/ 28 h 29"/>
                <a:gd name="T28" fmla="*/ 5 w 10"/>
                <a:gd name="T29" fmla="*/ 29 h 29"/>
                <a:gd name="T30" fmla="*/ 5 w 10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29">
                  <a:moveTo>
                    <a:pt x="5" y="29"/>
                  </a:moveTo>
                  <a:lnTo>
                    <a:pt x="5" y="29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8" name="Freeform 153"/>
            <p:cNvSpPr/>
            <p:nvPr/>
          </p:nvSpPr>
          <p:spPr bwMode="auto">
            <a:xfrm>
              <a:off x="6628109" y="4855331"/>
              <a:ext cx="16186" cy="58676"/>
            </a:xfrm>
            <a:custGeom>
              <a:avLst/>
              <a:gdLst>
                <a:gd name="T0" fmla="*/ 5 w 8"/>
                <a:gd name="T1" fmla="*/ 29 h 29"/>
                <a:gd name="T2" fmla="*/ 5 w 8"/>
                <a:gd name="T3" fmla="*/ 29 h 29"/>
                <a:gd name="T4" fmla="*/ 2 w 8"/>
                <a:gd name="T5" fmla="*/ 28 h 29"/>
                <a:gd name="T6" fmla="*/ 0 w 8"/>
                <a:gd name="T7" fmla="*/ 24 h 29"/>
                <a:gd name="T8" fmla="*/ 0 w 8"/>
                <a:gd name="T9" fmla="*/ 3 h 29"/>
                <a:gd name="T10" fmla="*/ 0 w 8"/>
                <a:gd name="T11" fmla="*/ 3 h 29"/>
                <a:gd name="T12" fmla="*/ 2 w 8"/>
                <a:gd name="T13" fmla="*/ 0 h 29"/>
                <a:gd name="T14" fmla="*/ 5 w 8"/>
                <a:gd name="T15" fmla="*/ 0 h 29"/>
                <a:gd name="T16" fmla="*/ 5 w 8"/>
                <a:gd name="T17" fmla="*/ 0 h 29"/>
                <a:gd name="T18" fmla="*/ 7 w 8"/>
                <a:gd name="T19" fmla="*/ 0 h 29"/>
                <a:gd name="T20" fmla="*/ 8 w 8"/>
                <a:gd name="T21" fmla="*/ 3 h 29"/>
                <a:gd name="T22" fmla="*/ 8 w 8"/>
                <a:gd name="T23" fmla="*/ 24 h 29"/>
                <a:gd name="T24" fmla="*/ 8 w 8"/>
                <a:gd name="T25" fmla="*/ 24 h 29"/>
                <a:gd name="T26" fmla="*/ 7 w 8"/>
                <a:gd name="T27" fmla="*/ 28 h 29"/>
                <a:gd name="T28" fmla="*/ 5 w 8"/>
                <a:gd name="T29" fmla="*/ 29 h 29"/>
                <a:gd name="T30" fmla="*/ 5 w 8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29">
                  <a:moveTo>
                    <a:pt x="5" y="29"/>
                  </a:moveTo>
                  <a:lnTo>
                    <a:pt x="5" y="29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9" name="Freeform 154"/>
            <p:cNvSpPr/>
            <p:nvPr/>
          </p:nvSpPr>
          <p:spPr bwMode="auto">
            <a:xfrm>
              <a:off x="6700948" y="4855331"/>
              <a:ext cx="18210" cy="58676"/>
            </a:xfrm>
            <a:custGeom>
              <a:avLst/>
              <a:gdLst>
                <a:gd name="T0" fmla="*/ 4 w 9"/>
                <a:gd name="T1" fmla="*/ 29 h 29"/>
                <a:gd name="T2" fmla="*/ 4 w 9"/>
                <a:gd name="T3" fmla="*/ 29 h 29"/>
                <a:gd name="T4" fmla="*/ 0 w 9"/>
                <a:gd name="T5" fmla="*/ 28 h 29"/>
                <a:gd name="T6" fmla="*/ 0 w 9"/>
                <a:gd name="T7" fmla="*/ 24 h 29"/>
                <a:gd name="T8" fmla="*/ 0 w 9"/>
                <a:gd name="T9" fmla="*/ 3 h 29"/>
                <a:gd name="T10" fmla="*/ 0 w 9"/>
                <a:gd name="T11" fmla="*/ 3 h 29"/>
                <a:gd name="T12" fmla="*/ 0 w 9"/>
                <a:gd name="T13" fmla="*/ 0 h 29"/>
                <a:gd name="T14" fmla="*/ 4 w 9"/>
                <a:gd name="T15" fmla="*/ 0 h 29"/>
                <a:gd name="T16" fmla="*/ 4 w 9"/>
                <a:gd name="T17" fmla="*/ 0 h 29"/>
                <a:gd name="T18" fmla="*/ 7 w 9"/>
                <a:gd name="T19" fmla="*/ 0 h 29"/>
                <a:gd name="T20" fmla="*/ 9 w 9"/>
                <a:gd name="T21" fmla="*/ 3 h 29"/>
                <a:gd name="T22" fmla="*/ 9 w 9"/>
                <a:gd name="T23" fmla="*/ 24 h 29"/>
                <a:gd name="T24" fmla="*/ 9 w 9"/>
                <a:gd name="T25" fmla="*/ 24 h 29"/>
                <a:gd name="T26" fmla="*/ 7 w 9"/>
                <a:gd name="T27" fmla="*/ 28 h 29"/>
                <a:gd name="T28" fmla="*/ 4 w 9"/>
                <a:gd name="T29" fmla="*/ 29 h 29"/>
                <a:gd name="T30" fmla="*/ 4 w 9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29">
                  <a:moveTo>
                    <a:pt x="4" y="29"/>
                  </a:moveTo>
                  <a:lnTo>
                    <a:pt x="4" y="29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7" y="28"/>
                  </a:lnTo>
                  <a:lnTo>
                    <a:pt x="4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0" name="Freeform 155"/>
            <p:cNvSpPr/>
            <p:nvPr/>
          </p:nvSpPr>
          <p:spPr bwMode="auto">
            <a:xfrm>
              <a:off x="6771764" y="4855331"/>
              <a:ext cx="20233" cy="58676"/>
            </a:xfrm>
            <a:custGeom>
              <a:avLst/>
              <a:gdLst>
                <a:gd name="T0" fmla="*/ 5 w 10"/>
                <a:gd name="T1" fmla="*/ 29 h 29"/>
                <a:gd name="T2" fmla="*/ 5 w 10"/>
                <a:gd name="T3" fmla="*/ 29 h 29"/>
                <a:gd name="T4" fmla="*/ 1 w 10"/>
                <a:gd name="T5" fmla="*/ 28 h 29"/>
                <a:gd name="T6" fmla="*/ 0 w 10"/>
                <a:gd name="T7" fmla="*/ 24 h 29"/>
                <a:gd name="T8" fmla="*/ 0 w 10"/>
                <a:gd name="T9" fmla="*/ 3 h 29"/>
                <a:gd name="T10" fmla="*/ 0 w 10"/>
                <a:gd name="T11" fmla="*/ 3 h 29"/>
                <a:gd name="T12" fmla="*/ 1 w 10"/>
                <a:gd name="T13" fmla="*/ 0 h 29"/>
                <a:gd name="T14" fmla="*/ 5 w 10"/>
                <a:gd name="T15" fmla="*/ 0 h 29"/>
                <a:gd name="T16" fmla="*/ 5 w 10"/>
                <a:gd name="T17" fmla="*/ 0 h 29"/>
                <a:gd name="T18" fmla="*/ 8 w 10"/>
                <a:gd name="T19" fmla="*/ 0 h 29"/>
                <a:gd name="T20" fmla="*/ 10 w 10"/>
                <a:gd name="T21" fmla="*/ 3 h 29"/>
                <a:gd name="T22" fmla="*/ 10 w 10"/>
                <a:gd name="T23" fmla="*/ 24 h 29"/>
                <a:gd name="T24" fmla="*/ 10 w 10"/>
                <a:gd name="T25" fmla="*/ 24 h 29"/>
                <a:gd name="T26" fmla="*/ 8 w 10"/>
                <a:gd name="T27" fmla="*/ 28 h 29"/>
                <a:gd name="T28" fmla="*/ 5 w 10"/>
                <a:gd name="T29" fmla="*/ 29 h 29"/>
                <a:gd name="T30" fmla="*/ 5 w 10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29">
                  <a:moveTo>
                    <a:pt x="5" y="29"/>
                  </a:moveTo>
                  <a:lnTo>
                    <a:pt x="5" y="29"/>
                  </a:lnTo>
                  <a:lnTo>
                    <a:pt x="1" y="28"/>
                  </a:lnTo>
                  <a:lnTo>
                    <a:pt x="0" y="2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8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1" name="Freeform 156"/>
            <p:cNvSpPr/>
            <p:nvPr/>
          </p:nvSpPr>
          <p:spPr bwMode="auto">
            <a:xfrm>
              <a:off x="6844603" y="4855331"/>
              <a:ext cx="16186" cy="58676"/>
            </a:xfrm>
            <a:custGeom>
              <a:avLst/>
              <a:gdLst>
                <a:gd name="T0" fmla="*/ 5 w 8"/>
                <a:gd name="T1" fmla="*/ 29 h 29"/>
                <a:gd name="T2" fmla="*/ 5 w 8"/>
                <a:gd name="T3" fmla="*/ 29 h 29"/>
                <a:gd name="T4" fmla="*/ 2 w 8"/>
                <a:gd name="T5" fmla="*/ 28 h 29"/>
                <a:gd name="T6" fmla="*/ 0 w 8"/>
                <a:gd name="T7" fmla="*/ 24 h 29"/>
                <a:gd name="T8" fmla="*/ 0 w 8"/>
                <a:gd name="T9" fmla="*/ 3 h 29"/>
                <a:gd name="T10" fmla="*/ 0 w 8"/>
                <a:gd name="T11" fmla="*/ 3 h 29"/>
                <a:gd name="T12" fmla="*/ 2 w 8"/>
                <a:gd name="T13" fmla="*/ 0 h 29"/>
                <a:gd name="T14" fmla="*/ 5 w 8"/>
                <a:gd name="T15" fmla="*/ 0 h 29"/>
                <a:gd name="T16" fmla="*/ 5 w 8"/>
                <a:gd name="T17" fmla="*/ 0 h 29"/>
                <a:gd name="T18" fmla="*/ 7 w 8"/>
                <a:gd name="T19" fmla="*/ 0 h 29"/>
                <a:gd name="T20" fmla="*/ 8 w 8"/>
                <a:gd name="T21" fmla="*/ 3 h 29"/>
                <a:gd name="T22" fmla="*/ 8 w 8"/>
                <a:gd name="T23" fmla="*/ 24 h 29"/>
                <a:gd name="T24" fmla="*/ 8 w 8"/>
                <a:gd name="T25" fmla="*/ 24 h 29"/>
                <a:gd name="T26" fmla="*/ 7 w 8"/>
                <a:gd name="T27" fmla="*/ 28 h 29"/>
                <a:gd name="T28" fmla="*/ 5 w 8"/>
                <a:gd name="T29" fmla="*/ 29 h 29"/>
                <a:gd name="T30" fmla="*/ 5 w 8"/>
                <a:gd name="T3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29">
                  <a:moveTo>
                    <a:pt x="5" y="29"/>
                  </a:moveTo>
                  <a:lnTo>
                    <a:pt x="5" y="29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3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7" y="28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Freeform 157"/>
            <p:cNvSpPr/>
            <p:nvPr/>
          </p:nvSpPr>
          <p:spPr bwMode="auto">
            <a:xfrm>
              <a:off x="6425778" y="4717746"/>
              <a:ext cx="58676" cy="153771"/>
            </a:xfrm>
            <a:custGeom>
              <a:avLst/>
              <a:gdLst>
                <a:gd name="T0" fmla="*/ 29 w 29"/>
                <a:gd name="T1" fmla="*/ 0 h 76"/>
                <a:gd name="T2" fmla="*/ 15 w 29"/>
                <a:gd name="T3" fmla="*/ 0 h 76"/>
                <a:gd name="T4" fmla="*/ 15 w 29"/>
                <a:gd name="T5" fmla="*/ 0 h 76"/>
                <a:gd name="T6" fmla="*/ 8 w 29"/>
                <a:gd name="T7" fmla="*/ 0 h 76"/>
                <a:gd name="T8" fmla="*/ 3 w 29"/>
                <a:gd name="T9" fmla="*/ 4 h 76"/>
                <a:gd name="T10" fmla="*/ 0 w 29"/>
                <a:gd name="T11" fmla="*/ 9 h 76"/>
                <a:gd name="T12" fmla="*/ 0 w 29"/>
                <a:gd name="T13" fmla="*/ 15 h 76"/>
                <a:gd name="T14" fmla="*/ 0 w 29"/>
                <a:gd name="T15" fmla="*/ 61 h 76"/>
                <a:gd name="T16" fmla="*/ 0 w 29"/>
                <a:gd name="T17" fmla="*/ 61 h 76"/>
                <a:gd name="T18" fmla="*/ 0 w 29"/>
                <a:gd name="T19" fmla="*/ 66 h 76"/>
                <a:gd name="T20" fmla="*/ 3 w 29"/>
                <a:gd name="T21" fmla="*/ 71 h 76"/>
                <a:gd name="T22" fmla="*/ 8 w 29"/>
                <a:gd name="T23" fmla="*/ 74 h 76"/>
                <a:gd name="T24" fmla="*/ 15 w 29"/>
                <a:gd name="T25" fmla="*/ 76 h 76"/>
                <a:gd name="T26" fmla="*/ 29 w 29"/>
                <a:gd name="T27" fmla="*/ 76 h 76"/>
                <a:gd name="T28" fmla="*/ 29 w 29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76">
                  <a:moveTo>
                    <a:pt x="29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6"/>
                  </a:lnTo>
                  <a:lnTo>
                    <a:pt x="3" y="71"/>
                  </a:lnTo>
                  <a:lnTo>
                    <a:pt x="8" y="74"/>
                  </a:lnTo>
                  <a:lnTo>
                    <a:pt x="15" y="76"/>
                  </a:lnTo>
                  <a:lnTo>
                    <a:pt x="29" y="7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3" name="Freeform 158"/>
            <p:cNvSpPr>
              <a:spLocks noEditPoints="1"/>
            </p:cNvSpPr>
            <p:nvPr/>
          </p:nvSpPr>
          <p:spPr bwMode="auto">
            <a:xfrm>
              <a:off x="6415663" y="4707629"/>
              <a:ext cx="78909" cy="174004"/>
            </a:xfrm>
            <a:custGeom>
              <a:avLst/>
              <a:gdLst>
                <a:gd name="T0" fmla="*/ 34 w 39"/>
                <a:gd name="T1" fmla="*/ 86 h 86"/>
                <a:gd name="T2" fmla="*/ 20 w 39"/>
                <a:gd name="T3" fmla="*/ 86 h 86"/>
                <a:gd name="T4" fmla="*/ 20 w 39"/>
                <a:gd name="T5" fmla="*/ 86 h 86"/>
                <a:gd name="T6" fmla="*/ 11 w 39"/>
                <a:gd name="T7" fmla="*/ 84 h 86"/>
                <a:gd name="T8" fmla="*/ 6 w 39"/>
                <a:gd name="T9" fmla="*/ 79 h 86"/>
                <a:gd name="T10" fmla="*/ 2 w 39"/>
                <a:gd name="T11" fmla="*/ 73 h 86"/>
                <a:gd name="T12" fmla="*/ 0 w 39"/>
                <a:gd name="T13" fmla="*/ 66 h 86"/>
                <a:gd name="T14" fmla="*/ 0 w 39"/>
                <a:gd name="T15" fmla="*/ 20 h 86"/>
                <a:gd name="T16" fmla="*/ 0 w 39"/>
                <a:gd name="T17" fmla="*/ 20 h 86"/>
                <a:gd name="T18" fmla="*/ 2 w 39"/>
                <a:gd name="T19" fmla="*/ 12 h 86"/>
                <a:gd name="T20" fmla="*/ 6 w 39"/>
                <a:gd name="T21" fmla="*/ 5 h 86"/>
                <a:gd name="T22" fmla="*/ 11 w 39"/>
                <a:gd name="T23" fmla="*/ 2 h 86"/>
                <a:gd name="T24" fmla="*/ 20 w 39"/>
                <a:gd name="T25" fmla="*/ 0 h 86"/>
                <a:gd name="T26" fmla="*/ 34 w 39"/>
                <a:gd name="T27" fmla="*/ 0 h 86"/>
                <a:gd name="T28" fmla="*/ 34 w 39"/>
                <a:gd name="T29" fmla="*/ 0 h 86"/>
                <a:gd name="T30" fmla="*/ 38 w 39"/>
                <a:gd name="T31" fmla="*/ 2 h 86"/>
                <a:gd name="T32" fmla="*/ 39 w 39"/>
                <a:gd name="T33" fmla="*/ 5 h 86"/>
                <a:gd name="T34" fmla="*/ 39 w 39"/>
                <a:gd name="T35" fmla="*/ 81 h 86"/>
                <a:gd name="T36" fmla="*/ 39 w 39"/>
                <a:gd name="T37" fmla="*/ 81 h 86"/>
                <a:gd name="T38" fmla="*/ 38 w 39"/>
                <a:gd name="T39" fmla="*/ 84 h 86"/>
                <a:gd name="T40" fmla="*/ 34 w 39"/>
                <a:gd name="T41" fmla="*/ 86 h 86"/>
                <a:gd name="T42" fmla="*/ 34 w 39"/>
                <a:gd name="T43" fmla="*/ 86 h 86"/>
                <a:gd name="T44" fmla="*/ 20 w 39"/>
                <a:gd name="T45" fmla="*/ 9 h 86"/>
                <a:gd name="T46" fmla="*/ 20 w 39"/>
                <a:gd name="T47" fmla="*/ 9 h 86"/>
                <a:gd name="T48" fmla="*/ 15 w 39"/>
                <a:gd name="T49" fmla="*/ 10 h 86"/>
                <a:gd name="T50" fmla="*/ 11 w 39"/>
                <a:gd name="T51" fmla="*/ 12 h 86"/>
                <a:gd name="T52" fmla="*/ 10 w 39"/>
                <a:gd name="T53" fmla="*/ 15 h 86"/>
                <a:gd name="T54" fmla="*/ 8 w 39"/>
                <a:gd name="T55" fmla="*/ 20 h 86"/>
                <a:gd name="T56" fmla="*/ 8 w 39"/>
                <a:gd name="T57" fmla="*/ 66 h 86"/>
                <a:gd name="T58" fmla="*/ 8 w 39"/>
                <a:gd name="T59" fmla="*/ 66 h 86"/>
                <a:gd name="T60" fmla="*/ 10 w 39"/>
                <a:gd name="T61" fmla="*/ 69 h 86"/>
                <a:gd name="T62" fmla="*/ 11 w 39"/>
                <a:gd name="T63" fmla="*/ 73 h 86"/>
                <a:gd name="T64" fmla="*/ 15 w 39"/>
                <a:gd name="T65" fmla="*/ 76 h 86"/>
                <a:gd name="T66" fmla="*/ 20 w 39"/>
                <a:gd name="T67" fmla="*/ 76 h 86"/>
                <a:gd name="T68" fmla="*/ 31 w 39"/>
                <a:gd name="T69" fmla="*/ 76 h 86"/>
                <a:gd name="T70" fmla="*/ 31 w 39"/>
                <a:gd name="T71" fmla="*/ 9 h 86"/>
                <a:gd name="T72" fmla="*/ 20 w 39"/>
                <a:gd name="T73" fmla="*/ 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" h="86">
                  <a:moveTo>
                    <a:pt x="34" y="86"/>
                  </a:moveTo>
                  <a:lnTo>
                    <a:pt x="20" y="86"/>
                  </a:lnTo>
                  <a:lnTo>
                    <a:pt x="20" y="86"/>
                  </a:lnTo>
                  <a:lnTo>
                    <a:pt x="11" y="84"/>
                  </a:lnTo>
                  <a:lnTo>
                    <a:pt x="6" y="79"/>
                  </a:lnTo>
                  <a:lnTo>
                    <a:pt x="2" y="73"/>
                  </a:lnTo>
                  <a:lnTo>
                    <a:pt x="0" y="66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39" y="5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8" y="84"/>
                  </a:lnTo>
                  <a:lnTo>
                    <a:pt x="34" y="86"/>
                  </a:lnTo>
                  <a:lnTo>
                    <a:pt x="34" y="86"/>
                  </a:lnTo>
                  <a:close/>
                  <a:moveTo>
                    <a:pt x="20" y="9"/>
                  </a:moveTo>
                  <a:lnTo>
                    <a:pt x="20" y="9"/>
                  </a:lnTo>
                  <a:lnTo>
                    <a:pt x="15" y="10"/>
                  </a:lnTo>
                  <a:lnTo>
                    <a:pt x="11" y="12"/>
                  </a:lnTo>
                  <a:lnTo>
                    <a:pt x="10" y="15"/>
                  </a:lnTo>
                  <a:lnTo>
                    <a:pt x="8" y="2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0" y="69"/>
                  </a:lnTo>
                  <a:lnTo>
                    <a:pt x="11" y="73"/>
                  </a:lnTo>
                  <a:lnTo>
                    <a:pt x="15" y="76"/>
                  </a:lnTo>
                  <a:lnTo>
                    <a:pt x="20" y="76"/>
                  </a:lnTo>
                  <a:lnTo>
                    <a:pt x="31" y="76"/>
                  </a:lnTo>
                  <a:lnTo>
                    <a:pt x="31" y="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4" name="Freeform 159"/>
            <p:cNvSpPr/>
            <p:nvPr/>
          </p:nvSpPr>
          <p:spPr bwMode="auto">
            <a:xfrm>
              <a:off x="6611922" y="4954472"/>
              <a:ext cx="16186" cy="87003"/>
            </a:xfrm>
            <a:custGeom>
              <a:avLst/>
              <a:gdLst>
                <a:gd name="T0" fmla="*/ 5 w 8"/>
                <a:gd name="T1" fmla="*/ 43 h 43"/>
                <a:gd name="T2" fmla="*/ 5 w 8"/>
                <a:gd name="T3" fmla="*/ 43 h 43"/>
                <a:gd name="T4" fmla="*/ 2 w 8"/>
                <a:gd name="T5" fmla="*/ 41 h 43"/>
                <a:gd name="T6" fmla="*/ 0 w 8"/>
                <a:gd name="T7" fmla="*/ 38 h 43"/>
                <a:gd name="T8" fmla="*/ 0 w 8"/>
                <a:gd name="T9" fmla="*/ 5 h 43"/>
                <a:gd name="T10" fmla="*/ 0 w 8"/>
                <a:gd name="T11" fmla="*/ 5 h 43"/>
                <a:gd name="T12" fmla="*/ 2 w 8"/>
                <a:gd name="T13" fmla="*/ 2 h 43"/>
                <a:gd name="T14" fmla="*/ 5 w 8"/>
                <a:gd name="T15" fmla="*/ 0 h 43"/>
                <a:gd name="T16" fmla="*/ 5 w 8"/>
                <a:gd name="T17" fmla="*/ 0 h 43"/>
                <a:gd name="T18" fmla="*/ 8 w 8"/>
                <a:gd name="T19" fmla="*/ 2 h 43"/>
                <a:gd name="T20" fmla="*/ 8 w 8"/>
                <a:gd name="T21" fmla="*/ 5 h 43"/>
                <a:gd name="T22" fmla="*/ 8 w 8"/>
                <a:gd name="T23" fmla="*/ 38 h 43"/>
                <a:gd name="T24" fmla="*/ 8 w 8"/>
                <a:gd name="T25" fmla="*/ 38 h 43"/>
                <a:gd name="T26" fmla="*/ 8 w 8"/>
                <a:gd name="T27" fmla="*/ 41 h 43"/>
                <a:gd name="T28" fmla="*/ 5 w 8"/>
                <a:gd name="T29" fmla="*/ 43 h 43"/>
                <a:gd name="T30" fmla="*/ 5 w 8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43">
                  <a:moveTo>
                    <a:pt x="5" y="43"/>
                  </a:moveTo>
                  <a:lnTo>
                    <a:pt x="5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5" name="Freeform 160"/>
            <p:cNvSpPr/>
            <p:nvPr/>
          </p:nvSpPr>
          <p:spPr bwMode="auto">
            <a:xfrm>
              <a:off x="6787951" y="4954472"/>
              <a:ext cx="16186" cy="87003"/>
            </a:xfrm>
            <a:custGeom>
              <a:avLst/>
              <a:gdLst>
                <a:gd name="T0" fmla="*/ 5 w 8"/>
                <a:gd name="T1" fmla="*/ 43 h 43"/>
                <a:gd name="T2" fmla="*/ 5 w 8"/>
                <a:gd name="T3" fmla="*/ 43 h 43"/>
                <a:gd name="T4" fmla="*/ 2 w 8"/>
                <a:gd name="T5" fmla="*/ 41 h 43"/>
                <a:gd name="T6" fmla="*/ 0 w 8"/>
                <a:gd name="T7" fmla="*/ 38 h 43"/>
                <a:gd name="T8" fmla="*/ 0 w 8"/>
                <a:gd name="T9" fmla="*/ 5 h 43"/>
                <a:gd name="T10" fmla="*/ 0 w 8"/>
                <a:gd name="T11" fmla="*/ 5 h 43"/>
                <a:gd name="T12" fmla="*/ 2 w 8"/>
                <a:gd name="T13" fmla="*/ 2 h 43"/>
                <a:gd name="T14" fmla="*/ 5 w 8"/>
                <a:gd name="T15" fmla="*/ 0 h 43"/>
                <a:gd name="T16" fmla="*/ 5 w 8"/>
                <a:gd name="T17" fmla="*/ 0 h 43"/>
                <a:gd name="T18" fmla="*/ 8 w 8"/>
                <a:gd name="T19" fmla="*/ 2 h 43"/>
                <a:gd name="T20" fmla="*/ 8 w 8"/>
                <a:gd name="T21" fmla="*/ 5 h 43"/>
                <a:gd name="T22" fmla="*/ 8 w 8"/>
                <a:gd name="T23" fmla="*/ 38 h 43"/>
                <a:gd name="T24" fmla="*/ 8 w 8"/>
                <a:gd name="T25" fmla="*/ 38 h 43"/>
                <a:gd name="T26" fmla="*/ 8 w 8"/>
                <a:gd name="T27" fmla="*/ 41 h 43"/>
                <a:gd name="T28" fmla="*/ 5 w 8"/>
                <a:gd name="T29" fmla="*/ 43 h 43"/>
                <a:gd name="T30" fmla="*/ 5 w 8"/>
                <a:gd name="T3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43">
                  <a:moveTo>
                    <a:pt x="5" y="43"/>
                  </a:moveTo>
                  <a:lnTo>
                    <a:pt x="5" y="43"/>
                  </a:lnTo>
                  <a:lnTo>
                    <a:pt x="2" y="41"/>
                  </a:lnTo>
                  <a:lnTo>
                    <a:pt x="0" y="3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Rectangle 161"/>
            <p:cNvSpPr>
              <a:spLocks noChangeArrowheads="1"/>
            </p:cNvSpPr>
            <p:nvPr/>
          </p:nvSpPr>
          <p:spPr bwMode="auto">
            <a:xfrm>
              <a:off x="6474338" y="5124430"/>
              <a:ext cx="64746" cy="58676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7" name="Freeform 162"/>
            <p:cNvSpPr>
              <a:spLocks noEditPoints="1"/>
            </p:cNvSpPr>
            <p:nvPr/>
          </p:nvSpPr>
          <p:spPr bwMode="auto">
            <a:xfrm>
              <a:off x="6468268" y="5114314"/>
              <a:ext cx="76886" cy="78910"/>
            </a:xfrm>
            <a:custGeom>
              <a:avLst/>
              <a:gdLst>
                <a:gd name="T0" fmla="*/ 35 w 38"/>
                <a:gd name="T1" fmla="*/ 39 h 39"/>
                <a:gd name="T2" fmla="*/ 3 w 38"/>
                <a:gd name="T3" fmla="*/ 39 h 39"/>
                <a:gd name="T4" fmla="*/ 3 w 38"/>
                <a:gd name="T5" fmla="*/ 39 h 39"/>
                <a:gd name="T6" fmla="*/ 0 w 38"/>
                <a:gd name="T7" fmla="*/ 38 h 39"/>
                <a:gd name="T8" fmla="*/ 0 w 38"/>
                <a:gd name="T9" fmla="*/ 34 h 39"/>
                <a:gd name="T10" fmla="*/ 0 w 38"/>
                <a:gd name="T11" fmla="*/ 5 h 39"/>
                <a:gd name="T12" fmla="*/ 0 w 38"/>
                <a:gd name="T13" fmla="*/ 5 h 39"/>
                <a:gd name="T14" fmla="*/ 0 w 38"/>
                <a:gd name="T15" fmla="*/ 2 h 39"/>
                <a:gd name="T16" fmla="*/ 3 w 38"/>
                <a:gd name="T17" fmla="*/ 0 h 39"/>
                <a:gd name="T18" fmla="*/ 35 w 38"/>
                <a:gd name="T19" fmla="*/ 0 h 39"/>
                <a:gd name="T20" fmla="*/ 35 w 38"/>
                <a:gd name="T21" fmla="*/ 0 h 39"/>
                <a:gd name="T22" fmla="*/ 38 w 38"/>
                <a:gd name="T23" fmla="*/ 2 h 39"/>
                <a:gd name="T24" fmla="*/ 38 w 38"/>
                <a:gd name="T25" fmla="*/ 5 h 39"/>
                <a:gd name="T26" fmla="*/ 38 w 38"/>
                <a:gd name="T27" fmla="*/ 34 h 39"/>
                <a:gd name="T28" fmla="*/ 38 w 38"/>
                <a:gd name="T29" fmla="*/ 34 h 39"/>
                <a:gd name="T30" fmla="*/ 38 w 38"/>
                <a:gd name="T31" fmla="*/ 38 h 39"/>
                <a:gd name="T32" fmla="*/ 35 w 38"/>
                <a:gd name="T33" fmla="*/ 39 h 39"/>
                <a:gd name="T34" fmla="*/ 35 w 38"/>
                <a:gd name="T35" fmla="*/ 39 h 39"/>
                <a:gd name="T36" fmla="*/ 8 w 38"/>
                <a:gd name="T37" fmla="*/ 29 h 39"/>
                <a:gd name="T38" fmla="*/ 30 w 38"/>
                <a:gd name="T39" fmla="*/ 29 h 39"/>
                <a:gd name="T40" fmla="*/ 30 w 38"/>
                <a:gd name="T41" fmla="*/ 8 h 39"/>
                <a:gd name="T42" fmla="*/ 8 w 38"/>
                <a:gd name="T43" fmla="*/ 8 h 39"/>
                <a:gd name="T44" fmla="*/ 8 w 38"/>
                <a:gd name="T4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9">
                  <a:moveTo>
                    <a:pt x="35" y="39"/>
                  </a:moveTo>
                  <a:lnTo>
                    <a:pt x="3" y="39"/>
                  </a:lnTo>
                  <a:lnTo>
                    <a:pt x="3" y="39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8" y="29"/>
                  </a:moveTo>
                  <a:lnTo>
                    <a:pt x="30" y="29"/>
                  </a:lnTo>
                  <a:lnTo>
                    <a:pt x="30" y="8"/>
                  </a:lnTo>
                  <a:lnTo>
                    <a:pt x="8" y="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8" name="Rectangle 163"/>
            <p:cNvSpPr>
              <a:spLocks noChangeArrowheads="1"/>
            </p:cNvSpPr>
            <p:nvPr/>
          </p:nvSpPr>
          <p:spPr bwMode="auto">
            <a:xfrm>
              <a:off x="6611922" y="5124430"/>
              <a:ext cx="58676" cy="58676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9" name="Freeform 164"/>
            <p:cNvSpPr>
              <a:spLocks noEditPoints="1"/>
            </p:cNvSpPr>
            <p:nvPr/>
          </p:nvSpPr>
          <p:spPr bwMode="auto">
            <a:xfrm>
              <a:off x="6601807" y="5114314"/>
              <a:ext cx="78909" cy="78910"/>
            </a:xfrm>
            <a:custGeom>
              <a:avLst/>
              <a:gdLst>
                <a:gd name="T0" fmla="*/ 34 w 39"/>
                <a:gd name="T1" fmla="*/ 39 h 39"/>
                <a:gd name="T2" fmla="*/ 5 w 39"/>
                <a:gd name="T3" fmla="*/ 39 h 39"/>
                <a:gd name="T4" fmla="*/ 5 w 39"/>
                <a:gd name="T5" fmla="*/ 39 h 39"/>
                <a:gd name="T6" fmla="*/ 2 w 39"/>
                <a:gd name="T7" fmla="*/ 38 h 39"/>
                <a:gd name="T8" fmla="*/ 0 w 39"/>
                <a:gd name="T9" fmla="*/ 34 h 39"/>
                <a:gd name="T10" fmla="*/ 0 w 39"/>
                <a:gd name="T11" fmla="*/ 5 h 39"/>
                <a:gd name="T12" fmla="*/ 0 w 39"/>
                <a:gd name="T13" fmla="*/ 5 h 39"/>
                <a:gd name="T14" fmla="*/ 2 w 39"/>
                <a:gd name="T15" fmla="*/ 2 h 39"/>
                <a:gd name="T16" fmla="*/ 5 w 39"/>
                <a:gd name="T17" fmla="*/ 0 h 39"/>
                <a:gd name="T18" fmla="*/ 34 w 39"/>
                <a:gd name="T19" fmla="*/ 0 h 39"/>
                <a:gd name="T20" fmla="*/ 34 w 39"/>
                <a:gd name="T21" fmla="*/ 0 h 39"/>
                <a:gd name="T22" fmla="*/ 38 w 39"/>
                <a:gd name="T23" fmla="*/ 2 h 39"/>
                <a:gd name="T24" fmla="*/ 39 w 39"/>
                <a:gd name="T25" fmla="*/ 5 h 39"/>
                <a:gd name="T26" fmla="*/ 39 w 39"/>
                <a:gd name="T27" fmla="*/ 34 h 39"/>
                <a:gd name="T28" fmla="*/ 39 w 39"/>
                <a:gd name="T29" fmla="*/ 34 h 39"/>
                <a:gd name="T30" fmla="*/ 38 w 39"/>
                <a:gd name="T31" fmla="*/ 38 h 39"/>
                <a:gd name="T32" fmla="*/ 34 w 39"/>
                <a:gd name="T33" fmla="*/ 39 h 39"/>
                <a:gd name="T34" fmla="*/ 34 w 39"/>
                <a:gd name="T35" fmla="*/ 39 h 39"/>
                <a:gd name="T36" fmla="*/ 8 w 39"/>
                <a:gd name="T37" fmla="*/ 29 h 39"/>
                <a:gd name="T38" fmla="*/ 31 w 39"/>
                <a:gd name="T39" fmla="*/ 29 h 39"/>
                <a:gd name="T40" fmla="*/ 31 w 39"/>
                <a:gd name="T41" fmla="*/ 8 h 39"/>
                <a:gd name="T42" fmla="*/ 8 w 39"/>
                <a:gd name="T43" fmla="*/ 8 h 39"/>
                <a:gd name="T44" fmla="*/ 8 w 39"/>
                <a:gd name="T4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9">
                  <a:moveTo>
                    <a:pt x="34" y="39"/>
                  </a:moveTo>
                  <a:lnTo>
                    <a:pt x="5" y="39"/>
                  </a:lnTo>
                  <a:lnTo>
                    <a:pt x="5" y="39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2"/>
                  </a:lnTo>
                  <a:lnTo>
                    <a:pt x="39" y="5"/>
                  </a:lnTo>
                  <a:lnTo>
                    <a:pt x="39" y="34"/>
                  </a:lnTo>
                  <a:lnTo>
                    <a:pt x="39" y="34"/>
                  </a:lnTo>
                  <a:lnTo>
                    <a:pt x="38" y="38"/>
                  </a:lnTo>
                  <a:lnTo>
                    <a:pt x="34" y="39"/>
                  </a:lnTo>
                  <a:lnTo>
                    <a:pt x="34" y="39"/>
                  </a:lnTo>
                  <a:close/>
                  <a:moveTo>
                    <a:pt x="8" y="29"/>
                  </a:moveTo>
                  <a:lnTo>
                    <a:pt x="31" y="29"/>
                  </a:lnTo>
                  <a:lnTo>
                    <a:pt x="31" y="8"/>
                  </a:lnTo>
                  <a:lnTo>
                    <a:pt x="8" y="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0" name="Rectangle 165"/>
            <p:cNvSpPr>
              <a:spLocks noChangeArrowheads="1"/>
            </p:cNvSpPr>
            <p:nvPr/>
          </p:nvSpPr>
          <p:spPr bwMode="auto">
            <a:xfrm>
              <a:off x="6745461" y="5124430"/>
              <a:ext cx="62723" cy="58676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1" name="Freeform 166"/>
            <p:cNvSpPr>
              <a:spLocks noEditPoints="1"/>
            </p:cNvSpPr>
            <p:nvPr/>
          </p:nvSpPr>
          <p:spPr bwMode="auto">
            <a:xfrm>
              <a:off x="6737367" y="5114314"/>
              <a:ext cx="76886" cy="78910"/>
            </a:xfrm>
            <a:custGeom>
              <a:avLst/>
              <a:gdLst>
                <a:gd name="T0" fmla="*/ 35 w 38"/>
                <a:gd name="T1" fmla="*/ 39 h 39"/>
                <a:gd name="T2" fmla="*/ 4 w 38"/>
                <a:gd name="T3" fmla="*/ 39 h 39"/>
                <a:gd name="T4" fmla="*/ 4 w 38"/>
                <a:gd name="T5" fmla="*/ 39 h 39"/>
                <a:gd name="T6" fmla="*/ 0 w 38"/>
                <a:gd name="T7" fmla="*/ 38 h 39"/>
                <a:gd name="T8" fmla="*/ 0 w 38"/>
                <a:gd name="T9" fmla="*/ 34 h 39"/>
                <a:gd name="T10" fmla="*/ 0 w 38"/>
                <a:gd name="T11" fmla="*/ 5 h 39"/>
                <a:gd name="T12" fmla="*/ 0 w 38"/>
                <a:gd name="T13" fmla="*/ 5 h 39"/>
                <a:gd name="T14" fmla="*/ 0 w 38"/>
                <a:gd name="T15" fmla="*/ 2 h 39"/>
                <a:gd name="T16" fmla="*/ 4 w 38"/>
                <a:gd name="T17" fmla="*/ 0 h 39"/>
                <a:gd name="T18" fmla="*/ 35 w 38"/>
                <a:gd name="T19" fmla="*/ 0 h 39"/>
                <a:gd name="T20" fmla="*/ 35 w 38"/>
                <a:gd name="T21" fmla="*/ 0 h 39"/>
                <a:gd name="T22" fmla="*/ 38 w 38"/>
                <a:gd name="T23" fmla="*/ 2 h 39"/>
                <a:gd name="T24" fmla="*/ 38 w 38"/>
                <a:gd name="T25" fmla="*/ 5 h 39"/>
                <a:gd name="T26" fmla="*/ 38 w 38"/>
                <a:gd name="T27" fmla="*/ 34 h 39"/>
                <a:gd name="T28" fmla="*/ 38 w 38"/>
                <a:gd name="T29" fmla="*/ 34 h 39"/>
                <a:gd name="T30" fmla="*/ 38 w 38"/>
                <a:gd name="T31" fmla="*/ 38 h 39"/>
                <a:gd name="T32" fmla="*/ 35 w 38"/>
                <a:gd name="T33" fmla="*/ 39 h 39"/>
                <a:gd name="T34" fmla="*/ 35 w 38"/>
                <a:gd name="T35" fmla="*/ 39 h 39"/>
                <a:gd name="T36" fmla="*/ 9 w 38"/>
                <a:gd name="T37" fmla="*/ 29 h 39"/>
                <a:gd name="T38" fmla="*/ 30 w 38"/>
                <a:gd name="T39" fmla="*/ 29 h 39"/>
                <a:gd name="T40" fmla="*/ 30 w 38"/>
                <a:gd name="T41" fmla="*/ 8 h 39"/>
                <a:gd name="T42" fmla="*/ 9 w 38"/>
                <a:gd name="T43" fmla="*/ 8 h 39"/>
                <a:gd name="T44" fmla="*/ 9 w 38"/>
                <a:gd name="T4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9">
                  <a:moveTo>
                    <a:pt x="35" y="39"/>
                  </a:moveTo>
                  <a:lnTo>
                    <a:pt x="4" y="39"/>
                  </a:lnTo>
                  <a:lnTo>
                    <a:pt x="4" y="39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38" y="5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9" y="29"/>
                  </a:moveTo>
                  <a:lnTo>
                    <a:pt x="30" y="29"/>
                  </a:lnTo>
                  <a:lnTo>
                    <a:pt x="30" y="8"/>
                  </a:lnTo>
                  <a:lnTo>
                    <a:pt x="9" y="8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2" name="Rectangle 167"/>
            <p:cNvSpPr>
              <a:spLocks noChangeArrowheads="1"/>
            </p:cNvSpPr>
            <p:nvPr/>
          </p:nvSpPr>
          <p:spPr bwMode="auto">
            <a:xfrm>
              <a:off x="6881023" y="5124430"/>
              <a:ext cx="60699" cy="58676"/>
            </a:xfrm>
            <a:prstGeom prst="rect">
              <a:avLst/>
            </a:prstGeom>
            <a:solidFill>
              <a:srgbClr val="ECF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Freeform 168"/>
            <p:cNvSpPr>
              <a:spLocks noEditPoints="1"/>
            </p:cNvSpPr>
            <p:nvPr/>
          </p:nvSpPr>
          <p:spPr bwMode="auto">
            <a:xfrm>
              <a:off x="6870905" y="5114314"/>
              <a:ext cx="80932" cy="78910"/>
            </a:xfrm>
            <a:custGeom>
              <a:avLst/>
              <a:gdLst>
                <a:gd name="T0" fmla="*/ 35 w 40"/>
                <a:gd name="T1" fmla="*/ 39 h 39"/>
                <a:gd name="T2" fmla="*/ 5 w 40"/>
                <a:gd name="T3" fmla="*/ 39 h 39"/>
                <a:gd name="T4" fmla="*/ 5 w 40"/>
                <a:gd name="T5" fmla="*/ 39 h 39"/>
                <a:gd name="T6" fmla="*/ 2 w 40"/>
                <a:gd name="T7" fmla="*/ 38 h 39"/>
                <a:gd name="T8" fmla="*/ 0 w 40"/>
                <a:gd name="T9" fmla="*/ 34 h 39"/>
                <a:gd name="T10" fmla="*/ 0 w 40"/>
                <a:gd name="T11" fmla="*/ 5 h 39"/>
                <a:gd name="T12" fmla="*/ 0 w 40"/>
                <a:gd name="T13" fmla="*/ 5 h 39"/>
                <a:gd name="T14" fmla="*/ 2 w 40"/>
                <a:gd name="T15" fmla="*/ 2 h 39"/>
                <a:gd name="T16" fmla="*/ 5 w 40"/>
                <a:gd name="T17" fmla="*/ 0 h 39"/>
                <a:gd name="T18" fmla="*/ 35 w 40"/>
                <a:gd name="T19" fmla="*/ 0 h 39"/>
                <a:gd name="T20" fmla="*/ 35 w 40"/>
                <a:gd name="T21" fmla="*/ 0 h 39"/>
                <a:gd name="T22" fmla="*/ 38 w 40"/>
                <a:gd name="T23" fmla="*/ 2 h 39"/>
                <a:gd name="T24" fmla="*/ 40 w 40"/>
                <a:gd name="T25" fmla="*/ 5 h 39"/>
                <a:gd name="T26" fmla="*/ 40 w 40"/>
                <a:gd name="T27" fmla="*/ 34 h 39"/>
                <a:gd name="T28" fmla="*/ 40 w 40"/>
                <a:gd name="T29" fmla="*/ 34 h 39"/>
                <a:gd name="T30" fmla="*/ 38 w 40"/>
                <a:gd name="T31" fmla="*/ 38 h 39"/>
                <a:gd name="T32" fmla="*/ 35 w 40"/>
                <a:gd name="T33" fmla="*/ 39 h 39"/>
                <a:gd name="T34" fmla="*/ 35 w 40"/>
                <a:gd name="T35" fmla="*/ 39 h 39"/>
                <a:gd name="T36" fmla="*/ 8 w 40"/>
                <a:gd name="T37" fmla="*/ 29 h 39"/>
                <a:gd name="T38" fmla="*/ 31 w 40"/>
                <a:gd name="T39" fmla="*/ 29 h 39"/>
                <a:gd name="T40" fmla="*/ 31 w 40"/>
                <a:gd name="T41" fmla="*/ 8 h 39"/>
                <a:gd name="T42" fmla="*/ 8 w 40"/>
                <a:gd name="T43" fmla="*/ 8 h 39"/>
                <a:gd name="T44" fmla="*/ 8 w 40"/>
                <a:gd name="T45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39">
                  <a:moveTo>
                    <a:pt x="35" y="39"/>
                  </a:moveTo>
                  <a:lnTo>
                    <a:pt x="5" y="39"/>
                  </a:lnTo>
                  <a:lnTo>
                    <a:pt x="5" y="39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8" y="2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8"/>
                  </a:lnTo>
                  <a:lnTo>
                    <a:pt x="35" y="39"/>
                  </a:lnTo>
                  <a:lnTo>
                    <a:pt x="35" y="39"/>
                  </a:lnTo>
                  <a:close/>
                  <a:moveTo>
                    <a:pt x="8" y="29"/>
                  </a:moveTo>
                  <a:lnTo>
                    <a:pt x="31" y="29"/>
                  </a:lnTo>
                  <a:lnTo>
                    <a:pt x="31" y="8"/>
                  </a:lnTo>
                  <a:lnTo>
                    <a:pt x="8" y="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4" name="Freeform 169"/>
            <p:cNvSpPr/>
            <p:nvPr/>
          </p:nvSpPr>
          <p:spPr bwMode="auto">
            <a:xfrm>
              <a:off x="6504688" y="5268085"/>
              <a:ext cx="18210" cy="261007"/>
            </a:xfrm>
            <a:custGeom>
              <a:avLst/>
              <a:gdLst>
                <a:gd name="T0" fmla="*/ 4 w 9"/>
                <a:gd name="T1" fmla="*/ 129 h 129"/>
                <a:gd name="T2" fmla="*/ 4 w 9"/>
                <a:gd name="T3" fmla="*/ 129 h 129"/>
                <a:gd name="T4" fmla="*/ 0 w 9"/>
                <a:gd name="T5" fmla="*/ 128 h 129"/>
                <a:gd name="T6" fmla="*/ 0 w 9"/>
                <a:gd name="T7" fmla="*/ 124 h 129"/>
                <a:gd name="T8" fmla="*/ 0 w 9"/>
                <a:gd name="T9" fmla="*/ 3 h 129"/>
                <a:gd name="T10" fmla="*/ 0 w 9"/>
                <a:gd name="T11" fmla="*/ 3 h 129"/>
                <a:gd name="T12" fmla="*/ 0 w 9"/>
                <a:gd name="T13" fmla="*/ 0 h 129"/>
                <a:gd name="T14" fmla="*/ 4 w 9"/>
                <a:gd name="T15" fmla="*/ 0 h 129"/>
                <a:gd name="T16" fmla="*/ 4 w 9"/>
                <a:gd name="T17" fmla="*/ 0 h 129"/>
                <a:gd name="T18" fmla="*/ 7 w 9"/>
                <a:gd name="T19" fmla="*/ 0 h 129"/>
                <a:gd name="T20" fmla="*/ 9 w 9"/>
                <a:gd name="T21" fmla="*/ 3 h 129"/>
                <a:gd name="T22" fmla="*/ 9 w 9"/>
                <a:gd name="T23" fmla="*/ 124 h 129"/>
                <a:gd name="T24" fmla="*/ 9 w 9"/>
                <a:gd name="T25" fmla="*/ 124 h 129"/>
                <a:gd name="T26" fmla="*/ 7 w 9"/>
                <a:gd name="T27" fmla="*/ 128 h 129"/>
                <a:gd name="T28" fmla="*/ 4 w 9"/>
                <a:gd name="T29" fmla="*/ 129 h 129"/>
                <a:gd name="T30" fmla="*/ 4 w 9"/>
                <a:gd name="T3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29">
                  <a:moveTo>
                    <a:pt x="4" y="129"/>
                  </a:moveTo>
                  <a:lnTo>
                    <a:pt x="4" y="129"/>
                  </a:lnTo>
                  <a:lnTo>
                    <a:pt x="0" y="128"/>
                  </a:lnTo>
                  <a:lnTo>
                    <a:pt x="0" y="12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8"/>
                  </a:lnTo>
                  <a:lnTo>
                    <a:pt x="4" y="129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5" name="Freeform 170"/>
            <p:cNvSpPr/>
            <p:nvPr/>
          </p:nvSpPr>
          <p:spPr bwMode="auto">
            <a:xfrm>
              <a:off x="6897209" y="5268085"/>
              <a:ext cx="18210" cy="261007"/>
            </a:xfrm>
            <a:custGeom>
              <a:avLst/>
              <a:gdLst>
                <a:gd name="T0" fmla="*/ 4 w 9"/>
                <a:gd name="T1" fmla="*/ 129 h 129"/>
                <a:gd name="T2" fmla="*/ 4 w 9"/>
                <a:gd name="T3" fmla="*/ 129 h 129"/>
                <a:gd name="T4" fmla="*/ 2 w 9"/>
                <a:gd name="T5" fmla="*/ 128 h 129"/>
                <a:gd name="T6" fmla="*/ 0 w 9"/>
                <a:gd name="T7" fmla="*/ 124 h 129"/>
                <a:gd name="T8" fmla="*/ 0 w 9"/>
                <a:gd name="T9" fmla="*/ 3 h 129"/>
                <a:gd name="T10" fmla="*/ 0 w 9"/>
                <a:gd name="T11" fmla="*/ 3 h 129"/>
                <a:gd name="T12" fmla="*/ 2 w 9"/>
                <a:gd name="T13" fmla="*/ 0 h 129"/>
                <a:gd name="T14" fmla="*/ 4 w 9"/>
                <a:gd name="T15" fmla="*/ 0 h 129"/>
                <a:gd name="T16" fmla="*/ 4 w 9"/>
                <a:gd name="T17" fmla="*/ 0 h 129"/>
                <a:gd name="T18" fmla="*/ 7 w 9"/>
                <a:gd name="T19" fmla="*/ 0 h 129"/>
                <a:gd name="T20" fmla="*/ 9 w 9"/>
                <a:gd name="T21" fmla="*/ 3 h 129"/>
                <a:gd name="T22" fmla="*/ 9 w 9"/>
                <a:gd name="T23" fmla="*/ 124 h 129"/>
                <a:gd name="T24" fmla="*/ 9 w 9"/>
                <a:gd name="T25" fmla="*/ 124 h 129"/>
                <a:gd name="T26" fmla="*/ 7 w 9"/>
                <a:gd name="T27" fmla="*/ 128 h 129"/>
                <a:gd name="T28" fmla="*/ 4 w 9"/>
                <a:gd name="T29" fmla="*/ 129 h 129"/>
                <a:gd name="T30" fmla="*/ 4 w 9"/>
                <a:gd name="T31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129">
                  <a:moveTo>
                    <a:pt x="4" y="129"/>
                  </a:moveTo>
                  <a:lnTo>
                    <a:pt x="4" y="129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124"/>
                  </a:lnTo>
                  <a:lnTo>
                    <a:pt x="9" y="124"/>
                  </a:lnTo>
                  <a:lnTo>
                    <a:pt x="7" y="128"/>
                  </a:lnTo>
                  <a:lnTo>
                    <a:pt x="4" y="129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6" name="Freeform 171"/>
            <p:cNvSpPr/>
            <p:nvPr/>
          </p:nvSpPr>
          <p:spPr bwMode="auto">
            <a:xfrm>
              <a:off x="6446012" y="5518975"/>
              <a:ext cx="135562" cy="93072"/>
            </a:xfrm>
            <a:custGeom>
              <a:avLst/>
              <a:gdLst>
                <a:gd name="T0" fmla="*/ 67 w 67"/>
                <a:gd name="T1" fmla="*/ 46 h 46"/>
                <a:gd name="T2" fmla="*/ 0 w 67"/>
                <a:gd name="T3" fmla="*/ 46 h 46"/>
                <a:gd name="T4" fmla="*/ 0 w 67"/>
                <a:gd name="T5" fmla="*/ 46 h 46"/>
                <a:gd name="T6" fmla="*/ 0 w 67"/>
                <a:gd name="T7" fmla="*/ 35 h 46"/>
                <a:gd name="T8" fmla="*/ 3 w 67"/>
                <a:gd name="T9" fmla="*/ 27 h 46"/>
                <a:gd name="T10" fmla="*/ 6 w 67"/>
                <a:gd name="T11" fmla="*/ 18 h 46"/>
                <a:gd name="T12" fmla="*/ 10 w 67"/>
                <a:gd name="T13" fmla="*/ 12 h 46"/>
                <a:gd name="T14" fmla="*/ 14 w 67"/>
                <a:gd name="T15" fmla="*/ 7 h 46"/>
                <a:gd name="T16" fmla="*/ 21 w 67"/>
                <a:gd name="T17" fmla="*/ 4 h 46"/>
                <a:gd name="T18" fmla="*/ 28 w 67"/>
                <a:gd name="T19" fmla="*/ 2 h 46"/>
                <a:gd name="T20" fmla="*/ 33 w 67"/>
                <a:gd name="T21" fmla="*/ 0 h 46"/>
                <a:gd name="T22" fmla="*/ 39 w 67"/>
                <a:gd name="T23" fmla="*/ 2 h 46"/>
                <a:gd name="T24" fmla="*/ 46 w 67"/>
                <a:gd name="T25" fmla="*/ 4 h 46"/>
                <a:gd name="T26" fmla="*/ 52 w 67"/>
                <a:gd name="T27" fmla="*/ 7 h 46"/>
                <a:gd name="T28" fmla="*/ 57 w 67"/>
                <a:gd name="T29" fmla="*/ 12 h 46"/>
                <a:gd name="T30" fmla="*/ 61 w 67"/>
                <a:gd name="T31" fmla="*/ 18 h 46"/>
                <a:gd name="T32" fmla="*/ 64 w 67"/>
                <a:gd name="T33" fmla="*/ 27 h 46"/>
                <a:gd name="T34" fmla="*/ 67 w 67"/>
                <a:gd name="T35" fmla="*/ 35 h 46"/>
                <a:gd name="T36" fmla="*/ 67 w 67"/>
                <a:gd name="T37" fmla="*/ 46 h 46"/>
                <a:gd name="T38" fmla="*/ 67 w 67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46">
                  <a:moveTo>
                    <a:pt x="67" y="46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4" y="7"/>
                  </a:lnTo>
                  <a:lnTo>
                    <a:pt x="21" y="4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6" y="4"/>
                  </a:lnTo>
                  <a:lnTo>
                    <a:pt x="52" y="7"/>
                  </a:lnTo>
                  <a:lnTo>
                    <a:pt x="57" y="12"/>
                  </a:lnTo>
                  <a:lnTo>
                    <a:pt x="61" y="18"/>
                  </a:lnTo>
                  <a:lnTo>
                    <a:pt x="64" y="27"/>
                  </a:lnTo>
                  <a:lnTo>
                    <a:pt x="67" y="35"/>
                  </a:lnTo>
                  <a:lnTo>
                    <a:pt x="67" y="46"/>
                  </a:lnTo>
                  <a:lnTo>
                    <a:pt x="67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7" name="Freeform 172"/>
            <p:cNvSpPr>
              <a:spLocks noEditPoints="1"/>
            </p:cNvSpPr>
            <p:nvPr/>
          </p:nvSpPr>
          <p:spPr bwMode="auto">
            <a:xfrm>
              <a:off x="6435896" y="5512904"/>
              <a:ext cx="155795" cy="107236"/>
            </a:xfrm>
            <a:custGeom>
              <a:avLst/>
              <a:gdLst>
                <a:gd name="T0" fmla="*/ 72 w 77"/>
                <a:gd name="T1" fmla="*/ 53 h 53"/>
                <a:gd name="T2" fmla="*/ 72 w 77"/>
                <a:gd name="T3" fmla="*/ 53 h 53"/>
                <a:gd name="T4" fmla="*/ 72 w 77"/>
                <a:gd name="T5" fmla="*/ 53 h 53"/>
                <a:gd name="T6" fmla="*/ 5 w 77"/>
                <a:gd name="T7" fmla="*/ 53 h 53"/>
                <a:gd name="T8" fmla="*/ 5 w 77"/>
                <a:gd name="T9" fmla="*/ 53 h 53"/>
                <a:gd name="T10" fmla="*/ 1 w 77"/>
                <a:gd name="T11" fmla="*/ 53 h 53"/>
                <a:gd name="T12" fmla="*/ 0 w 77"/>
                <a:gd name="T13" fmla="*/ 49 h 53"/>
                <a:gd name="T14" fmla="*/ 0 w 77"/>
                <a:gd name="T15" fmla="*/ 49 h 53"/>
                <a:gd name="T16" fmla="*/ 1 w 77"/>
                <a:gd name="T17" fmla="*/ 38 h 53"/>
                <a:gd name="T18" fmla="*/ 3 w 77"/>
                <a:gd name="T19" fmla="*/ 26 h 53"/>
                <a:gd name="T20" fmla="*/ 8 w 77"/>
                <a:gd name="T21" fmla="*/ 18 h 53"/>
                <a:gd name="T22" fmla="*/ 13 w 77"/>
                <a:gd name="T23" fmla="*/ 12 h 53"/>
                <a:gd name="T24" fmla="*/ 18 w 77"/>
                <a:gd name="T25" fmla="*/ 7 h 53"/>
                <a:gd name="T26" fmla="*/ 24 w 77"/>
                <a:gd name="T27" fmla="*/ 2 h 53"/>
                <a:gd name="T28" fmla="*/ 31 w 77"/>
                <a:gd name="T29" fmla="*/ 0 h 53"/>
                <a:gd name="T30" fmla="*/ 38 w 77"/>
                <a:gd name="T31" fmla="*/ 0 h 53"/>
                <a:gd name="T32" fmla="*/ 38 w 77"/>
                <a:gd name="T33" fmla="*/ 0 h 53"/>
                <a:gd name="T34" fmla="*/ 46 w 77"/>
                <a:gd name="T35" fmla="*/ 0 h 53"/>
                <a:gd name="T36" fmla="*/ 52 w 77"/>
                <a:gd name="T37" fmla="*/ 2 h 53"/>
                <a:gd name="T38" fmla="*/ 59 w 77"/>
                <a:gd name="T39" fmla="*/ 7 h 53"/>
                <a:gd name="T40" fmla="*/ 64 w 77"/>
                <a:gd name="T41" fmla="*/ 12 h 53"/>
                <a:gd name="T42" fmla="*/ 69 w 77"/>
                <a:gd name="T43" fmla="*/ 18 h 53"/>
                <a:gd name="T44" fmla="*/ 74 w 77"/>
                <a:gd name="T45" fmla="*/ 26 h 53"/>
                <a:gd name="T46" fmla="*/ 75 w 77"/>
                <a:gd name="T47" fmla="*/ 36 h 53"/>
                <a:gd name="T48" fmla="*/ 77 w 77"/>
                <a:gd name="T49" fmla="*/ 48 h 53"/>
                <a:gd name="T50" fmla="*/ 77 w 77"/>
                <a:gd name="T51" fmla="*/ 48 h 53"/>
                <a:gd name="T52" fmla="*/ 77 w 77"/>
                <a:gd name="T53" fmla="*/ 49 h 53"/>
                <a:gd name="T54" fmla="*/ 77 w 77"/>
                <a:gd name="T55" fmla="*/ 49 h 53"/>
                <a:gd name="T56" fmla="*/ 75 w 77"/>
                <a:gd name="T57" fmla="*/ 53 h 53"/>
                <a:gd name="T58" fmla="*/ 72 w 77"/>
                <a:gd name="T59" fmla="*/ 53 h 53"/>
                <a:gd name="T60" fmla="*/ 72 w 77"/>
                <a:gd name="T61" fmla="*/ 53 h 53"/>
                <a:gd name="T62" fmla="*/ 10 w 77"/>
                <a:gd name="T63" fmla="*/ 44 h 53"/>
                <a:gd name="T64" fmla="*/ 67 w 77"/>
                <a:gd name="T65" fmla="*/ 44 h 53"/>
                <a:gd name="T66" fmla="*/ 67 w 77"/>
                <a:gd name="T67" fmla="*/ 44 h 53"/>
                <a:gd name="T68" fmla="*/ 67 w 77"/>
                <a:gd name="T69" fmla="*/ 36 h 53"/>
                <a:gd name="T70" fmla="*/ 64 w 77"/>
                <a:gd name="T71" fmla="*/ 28 h 53"/>
                <a:gd name="T72" fmla="*/ 62 w 77"/>
                <a:gd name="T73" fmla="*/ 21 h 53"/>
                <a:gd name="T74" fmla="*/ 57 w 77"/>
                <a:gd name="T75" fmla="*/ 17 h 53"/>
                <a:gd name="T76" fmla="*/ 54 w 77"/>
                <a:gd name="T77" fmla="*/ 13 h 53"/>
                <a:gd name="T78" fmla="*/ 49 w 77"/>
                <a:gd name="T79" fmla="*/ 10 h 53"/>
                <a:gd name="T80" fmla="*/ 44 w 77"/>
                <a:gd name="T81" fmla="*/ 8 h 53"/>
                <a:gd name="T82" fmla="*/ 38 w 77"/>
                <a:gd name="T83" fmla="*/ 8 h 53"/>
                <a:gd name="T84" fmla="*/ 38 w 77"/>
                <a:gd name="T85" fmla="*/ 8 h 53"/>
                <a:gd name="T86" fmla="*/ 33 w 77"/>
                <a:gd name="T87" fmla="*/ 8 h 53"/>
                <a:gd name="T88" fmla="*/ 28 w 77"/>
                <a:gd name="T89" fmla="*/ 10 h 53"/>
                <a:gd name="T90" fmla="*/ 23 w 77"/>
                <a:gd name="T91" fmla="*/ 13 h 53"/>
                <a:gd name="T92" fmla="*/ 19 w 77"/>
                <a:gd name="T93" fmla="*/ 17 h 53"/>
                <a:gd name="T94" fmla="*/ 15 w 77"/>
                <a:gd name="T95" fmla="*/ 21 h 53"/>
                <a:gd name="T96" fmla="*/ 13 w 77"/>
                <a:gd name="T97" fmla="*/ 28 h 53"/>
                <a:gd name="T98" fmla="*/ 10 w 77"/>
                <a:gd name="T99" fmla="*/ 36 h 53"/>
                <a:gd name="T100" fmla="*/ 10 w 77"/>
                <a:gd name="T101" fmla="*/ 44 h 53"/>
                <a:gd name="T102" fmla="*/ 10 w 77"/>
                <a:gd name="T103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53">
                  <a:moveTo>
                    <a:pt x="72" y="53"/>
                  </a:moveTo>
                  <a:lnTo>
                    <a:pt x="72" y="53"/>
                  </a:lnTo>
                  <a:lnTo>
                    <a:pt x="72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9" y="7"/>
                  </a:lnTo>
                  <a:lnTo>
                    <a:pt x="64" y="12"/>
                  </a:lnTo>
                  <a:lnTo>
                    <a:pt x="69" y="18"/>
                  </a:lnTo>
                  <a:lnTo>
                    <a:pt x="74" y="26"/>
                  </a:lnTo>
                  <a:lnTo>
                    <a:pt x="75" y="36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5" y="53"/>
                  </a:lnTo>
                  <a:lnTo>
                    <a:pt x="72" y="53"/>
                  </a:lnTo>
                  <a:lnTo>
                    <a:pt x="72" y="53"/>
                  </a:lnTo>
                  <a:close/>
                  <a:moveTo>
                    <a:pt x="10" y="44"/>
                  </a:moveTo>
                  <a:lnTo>
                    <a:pt x="67" y="44"/>
                  </a:lnTo>
                  <a:lnTo>
                    <a:pt x="67" y="44"/>
                  </a:lnTo>
                  <a:lnTo>
                    <a:pt x="67" y="36"/>
                  </a:lnTo>
                  <a:lnTo>
                    <a:pt x="64" y="28"/>
                  </a:lnTo>
                  <a:lnTo>
                    <a:pt x="62" y="21"/>
                  </a:lnTo>
                  <a:lnTo>
                    <a:pt x="57" y="17"/>
                  </a:lnTo>
                  <a:lnTo>
                    <a:pt x="54" y="13"/>
                  </a:lnTo>
                  <a:lnTo>
                    <a:pt x="49" y="10"/>
                  </a:lnTo>
                  <a:lnTo>
                    <a:pt x="4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8" y="10"/>
                  </a:lnTo>
                  <a:lnTo>
                    <a:pt x="23" y="13"/>
                  </a:lnTo>
                  <a:lnTo>
                    <a:pt x="19" y="17"/>
                  </a:lnTo>
                  <a:lnTo>
                    <a:pt x="15" y="21"/>
                  </a:lnTo>
                  <a:lnTo>
                    <a:pt x="13" y="28"/>
                  </a:lnTo>
                  <a:lnTo>
                    <a:pt x="10" y="36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8" name="Freeform 173"/>
            <p:cNvSpPr/>
            <p:nvPr/>
          </p:nvSpPr>
          <p:spPr bwMode="auto">
            <a:xfrm>
              <a:off x="6838532" y="5518975"/>
              <a:ext cx="135562" cy="93072"/>
            </a:xfrm>
            <a:custGeom>
              <a:avLst/>
              <a:gdLst>
                <a:gd name="T0" fmla="*/ 67 w 67"/>
                <a:gd name="T1" fmla="*/ 46 h 46"/>
                <a:gd name="T2" fmla="*/ 0 w 67"/>
                <a:gd name="T3" fmla="*/ 46 h 46"/>
                <a:gd name="T4" fmla="*/ 0 w 67"/>
                <a:gd name="T5" fmla="*/ 46 h 46"/>
                <a:gd name="T6" fmla="*/ 0 w 67"/>
                <a:gd name="T7" fmla="*/ 35 h 46"/>
                <a:gd name="T8" fmla="*/ 3 w 67"/>
                <a:gd name="T9" fmla="*/ 27 h 46"/>
                <a:gd name="T10" fmla="*/ 6 w 67"/>
                <a:gd name="T11" fmla="*/ 18 h 46"/>
                <a:gd name="T12" fmla="*/ 10 w 67"/>
                <a:gd name="T13" fmla="*/ 12 h 46"/>
                <a:gd name="T14" fmla="*/ 15 w 67"/>
                <a:gd name="T15" fmla="*/ 7 h 46"/>
                <a:gd name="T16" fmla="*/ 21 w 67"/>
                <a:gd name="T17" fmla="*/ 4 h 46"/>
                <a:gd name="T18" fmla="*/ 28 w 67"/>
                <a:gd name="T19" fmla="*/ 2 h 46"/>
                <a:gd name="T20" fmla="*/ 33 w 67"/>
                <a:gd name="T21" fmla="*/ 0 h 46"/>
                <a:gd name="T22" fmla="*/ 39 w 67"/>
                <a:gd name="T23" fmla="*/ 2 h 46"/>
                <a:gd name="T24" fmla="*/ 46 w 67"/>
                <a:gd name="T25" fmla="*/ 4 h 46"/>
                <a:gd name="T26" fmla="*/ 51 w 67"/>
                <a:gd name="T27" fmla="*/ 7 h 46"/>
                <a:gd name="T28" fmla="*/ 57 w 67"/>
                <a:gd name="T29" fmla="*/ 12 h 46"/>
                <a:gd name="T30" fmla="*/ 61 w 67"/>
                <a:gd name="T31" fmla="*/ 18 h 46"/>
                <a:gd name="T32" fmla="*/ 64 w 67"/>
                <a:gd name="T33" fmla="*/ 27 h 46"/>
                <a:gd name="T34" fmla="*/ 67 w 67"/>
                <a:gd name="T35" fmla="*/ 35 h 46"/>
                <a:gd name="T36" fmla="*/ 67 w 67"/>
                <a:gd name="T37" fmla="*/ 46 h 46"/>
                <a:gd name="T38" fmla="*/ 67 w 67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46">
                  <a:moveTo>
                    <a:pt x="67" y="46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0" y="35"/>
                  </a:lnTo>
                  <a:lnTo>
                    <a:pt x="3" y="27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8" y="2"/>
                  </a:lnTo>
                  <a:lnTo>
                    <a:pt x="33" y="0"/>
                  </a:lnTo>
                  <a:lnTo>
                    <a:pt x="39" y="2"/>
                  </a:lnTo>
                  <a:lnTo>
                    <a:pt x="46" y="4"/>
                  </a:lnTo>
                  <a:lnTo>
                    <a:pt x="51" y="7"/>
                  </a:lnTo>
                  <a:lnTo>
                    <a:pt x="57" y="12"/>
                  </a:lnTo>
                  <a:lnTo>
                    <a:pt x="61" y="18"/>
                  </a:lnTo>
                  <a:lnTo>
                    <a:pt x="64" y="27"/>
                  </a:lnTo>
                  <a:lnTo>
                    <a:pt x="67" y="35"/>
                  </a:lnTo>
                  <a:lnTo>
                    <a:pt x="67" y="46"/>
                  </a:lnTo>
                  <a:lnTo>
                    <a:pt x="67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9" name="Freeform 174"/>
            <p:cNvSpPr>
              <a:spLocks noEditPoints="1"/>
            </p:cNvSpPr>
            <p:nvPr/>
          </p:nvSpPr>
          <p:spPr bwMode="auto">
            <a:xfrm>
              <a:off x="6828417" y="5512904"/>
              <a:ext cx="155795" cy="107236"/>
            </a:xfrm>
            <a:custGeom>
              <a:avLst/>
              <a:gdLst>
                <a:gd name="T0" fmla="*/ 72 w 77"/>
                <a:gd name="T1" fmla="*/ 53 h 53"/>
                <a:gd name="T2" fmla="*/ 72 w 77"/>
                <a:gd name="T3" fmla="*/ 53 h 53"/>
                <a:gd name="T4" fmla="*/ 72 w 77"/>
                <a:gd name="T5" fmla="*/ 53 h 53"/>
                <a:gd name="T6" fmla="*/ 5 w 77"/>
                <a:gd name="T7" fmla="*/ 53 h 53"/>
                <a:gd name="T8" fmla="*/ 5 w 77"/>
                <a:gd name="T9" fmla="*/ 53 h 53"/>
                <a:gd name="T10" fmla="*/ 1 w 77"/>
                <a:gd name="T11" fmla="*/ 53 h 53"/>
                <a:gd name="T12" fmla="*/ 0 w 77"/>
                <a:gd name="T13" fmla="*/ 49 h 53"/>
                <a:gd name="T14" fmla="*/ 0 w 77"/>
                <a:gd name="T15" fmla="*/ 49 h 53"/>
                <a:gd name="T16" fmla="*/ 1 w 77"/>
                <a:gd name="T17" fmla="*/ 38 h 53"/>
                <a:gd name="T18" fmla="*/ 3 w 77"/>
                <a:gd name="T19" fmla="*/ 26 h 53"/>
                <a:gd name="T20" fmla="*/ 8 w 77"/>
                <a:gd name="T21" fmla="*/ 18 h 53"/>
                <a:gd name="T22" fmla="*/ 13 w 77"/>
                <a:gd name="T23" fmla="*/ 12 h 53"/>
                <a:gd name="T24" fmla="*/ 18 w 77"/>
                <a:gd name="T25" fmla="*/ 7 h 53"/>
                <a:gd name="T26" fmla="*/ 24 w 77"/>
                <a:gd name="T27" fmla="*/ 2 h 53"/>
                <a:gd name="T28" fmla="*/ 31 w 77"/>
                <a:gd name="T29" fmla="*/ 0 h 53"/>
                <a:gd name="T30" fmla="*/ 38 w 77"/>
                <a:gd name="T31" fmla="*/ 0 h 53"/>
                <a:gd name="T32" fmla="*/ 38 w 77"/>
                <a:gd name="T33" fmla="*/ 0 h 53"/>
                <a:gd name="T34" fmla="*/ 46 w 77"/>
                <a:gd name="T35" fmla="*/ 0 h 53"/>
                <a:gd name="T36" fmla="*/ 52 w 77"/>
                <a:gd name="T37" fmla="*/ 2 h 53"/>
                <a:gd name="T38" fmla="*/ 59 w 77"/>
                <a:gd name="T39" fmla="*/ 7 h 53"/>
                <a:gd name="T40" fmla="*/ 64 w 77"/>
                <a:gd name="T41" fmla="*/ 12 h 53"/>
                <a:gd name="T42" fmla="*/ 69 w 77"/>
                <a:gd name="T43" fmla="*/ 18 h 53"/>
                <a:gd name="T44" fmla="*/ 72 w 77"/>
                <a:gd name="T45" fmla="*/ 26 h 53"/>
                <a:gd name="T46" fmla="*/ 75 w 77"/>
                <a:gd name="T47" fmla="*/ 36 h 53"/>
                <a:gd name="T48" fmla="*/ 77 w 77"/>
                <a:gd name="T49" fmla="*/ 48 h 53"/>
                <a:gd name="T50" fmla="*/ 77 w 77"/>
                <a:gd name="T51" fmla="*/ 48 h 53"/>
                <a:gd name="T52" fmla="*/ 77 w 77"/>
                <a:gd name="T53" fmla="*/ 49 h 53"/>
                <a:gd name="T54" fmla="*/ 77 w 77"/>
                <a:gd name="T55" fmla="*/ 49 h 53"/>
                <a:gd name="T56" fmla="*/ 75 w 77"/>
                <a:gd name="T57" fmla="*/ 53 h 53"/>
                <a:gd name="T58" fmla="*/ 72 w 77"/>
                <a:gd name="T59" fmla="*/ 53 h 53"/>
                <a:gd name="T60" fmla="*/ 72 w 77"/>
                <a:gd name="T61" fmla="*/ 53 h 53"/>
                <a:gd name="T62" fmla="*/ 8 w 77"/>
                <a:gd name="T63" fmla="*/ 44 h 53"/>
                <a:gd name="T64" fmla="*/ 67 w 77"/>
                <a:gd name="T65" fmla="*/ 44 h 53"/>
                <a:gd name="T66" fmla="*/ 67 w 77"/>
                <a:gd name="T67" fmla="*/ 44 h 53"/>
                <a:gd name="T68" fmla="*/ 67 w 77"/>
                <a:gd name="T69" fmla="*/ 36 h 53"/>
                <a:gd name="T70" fmla="*/ 64 w 77"/>
                <a:gd name="T71" fmla="*/ 28 h 53"/>
                <a:gd name="T72" fmla="*/ 61 w 77"/>
                <a:gd name="T73" fmla="*/ 21 h 53"/>
                <a:gd name="T74" fmla="*/ 57 w 77"/>
                <a:gd name="T75" fmla="*/ 17 h 53"/>
                <a:gd name="T76" fmla="*/ 52 w 77"/>
                <a:gd name="T77" fmla="*/ 13 h 53"/>
                <a:gd name="T78" fmla="*/ 49 w 77"/>
                <a:gd name="T79" fmla="*/ 10 h 53"/>
                <a:gd name="T80" fmla="*/ 43 w 77"/>
                <a:gd name="T81" fmla="*/ 8 h 53"/>
                <a:gd name="T82" fmla="*/ 38 w 77"/>
                <a:gd name="T83" fmla="*/ 8 h 53"/>
                <a:gd name="T84" fmla="*/ 38 w 77"/>
                <a:gd name="T85" fmla="*/ 8 h 53"/>
                <a:gd name="T86" fmla="*/ 33 w 77"/>
                <a:gd name="T87" fmla="*/ 8 h 53"/>
                <a:gd name="T88" fmla="*/ 28 w 77"/>
                <a:gd name="T89" fmla="*/ 10 h 53"/>
                <a:gd name="T90" fmla="*/ 23 w 77"/>
                <a:gd name="T91" fmla="*/ 13 h 53"/>
                <a:gd name="T92" fmla="*/ 20 w 77"/>
                <a:gd name="T93" fmla="*/ 17 h 53"/>
                <a:gd name="T94" fmla="*/ 15 w 77"/>
                <a:gd name="T95" fmla="*/ 21 h 53"/>
                <a:gd name="T96" fmla="*/ 11 w 77"/>
                <a:gd name="T97" fmla="*/ 28 h 53"/>
                <a:gd name="T98" fmla="*/ 10 w 77"/>
                <a:gd name="T99" fmla="*/ 36 h 53"/>
                <a:gd name="T100" fmla="*/ 8 w 77"/>
                <a:gd name="T101" fmla="*/ 44 h 53"/>
                <a:gd name="T102" fmla="*/ 8 w 77"/>
                <a:gd name="T103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53">
                  <a:moveTo>
                    <a:pt x="72" y="53"/>
                  </a:moveTo>
                  <a:lnTo>
                    <a:pt x="72" y="53"/>
                  </a:lnTo>
                  <a:lnTo>
                    <a:pt x="72" y="53"/>
                  </a:lnTo>
                  <a:lnTo>
                    <a:pt x="5" y="53"/>
                  </a:lnTo>
                  <a:lnTo>
                    <a:pt x="5" y="53"/>
                  </a:lnTo>
                  <a:lnTo>
                    <a:pt x="1" y="53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" y="38"/>
                  </a:lnTo>
                  <a:lnTo>
                    <a:pt x="3" y="26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2" y="2"/>
                  </a:lnTo>
                  <a:lnTo>
                    <a:pt x="59" y="7"/>
                  </a:lnTo>
                  <a:lnTo>
                    <a:pt x="64" y="12"/>
                  </a:lnTo>
                  <a:lnTo>
                    <a:pt x="69" y="18"/>
                  </a:lnTo>
                  <a:lnTo>
                    <a:pt x="72" y="26"/>
                  </a:lnTo>
                  <a:lnTo>
                    <a:pt x="75" y="36"/>
                  </a:lnTo>
                  <a:lnTo>
                    <a:pt x="77" y="48"/>
                  </a:lnTo>
                  <a:lnTo>
                    <a:pt x="77" y="48"/>
                  </a:lnTo>
                  <a:lnTo>
                    <a:pt x="77" y="49"/>
                  </a:lnTo>
                  <a:lnTo>
                    <a:pt x="77" y="49"/>
                  </a:lnTo>
                  <a:lnTo>
                    <a:pt x="75" y="53"/>
                  </a:lnTo>
                  <a:lnTo>
                    <a:pt x="72" y="53"/>
                  </a:lnTo>
                  <a:lnTo>
                    <a:pt x="72" y="53"/>
                  </a:lnTo>
                  <a:close/>
                  <a:moveTo>
                    <a:pt x="8" y="44"/>
                  </a:moveTo>
                  <a:lnTo>
                    <a:pt x="67" y="44"/>
                  </a:lnTo>
                  <a:lnTo>
                    <a:pt x="67" y="44"/>
                  </a:lnTo>
                  <a:lnTo>
                    <a:pt x="67" y="36"/>
                  </a:lnTo>
                  <a:lnTo>
                    <a:pt x="64" y="28"/>
                  </a:lnTo>
                  <a:lnTo>
                    <a:pt x="61" y="21"/>
                  </a:lnTo>
                  <a:lnTo>
                    <a:pt x="57" y="17"/>
                  </a:lnTo>
                  <a:lnTo>
                    <a:pt x="52" y="13"/>
                  </a:lnTo>
                  <a:lnTo>
                    <a:pt x="49" y="10"/>
                  </a:lnTo>
                  <a:lnTo>
                    <a:pt x="43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8" y="10"/>
                  </a:lnTo>
                  <a:lnTo>
                    <a:pt x="23" y="13"/>
                  </a:lnTo>
                  <a:lnTo>
                    <a:pt x="20" y="17"/>
                  </a:lnTo>
                  <a:lnTo>
                    <a:pt x="15" y="21"/>
                  </a:lnTo>
                  <a:lnTo>
                    <a:pt x="11" y="28"/>
                  </a:lnTo>
                  <a:lnTo>
                    <a:pt x="10" y="36"/>
                  </a:lnTo>
                  <a:lnTo>
                    <a:pt x="8" y="44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0" name="Freeform 175"/>
            <p:cNvSpPr/>
            <p:nvPr/>
          </p:nvSpPr>
          <p:spPr bwMode="auto">
            <a:xfrm>
              <a:off x="6488502" y="5565510"/>
              <a:ext cx="0" cy="46537"/>
            </a:xfrm>
            <a:custGeom>
              <a:avLst/>
              <a:gdLst>
                <a:gd name="T0" fmla="*/ 0 h 23"/>
                <a:gd name="T1" fmla="*/ 23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1" name="Line 176"/>
            <p:cNvSpPr>
              <a:spLocks noChangeShapeType="1"/>
            </p:cNvSpPr>
            <p:nvPr/>
          </p:nvSpPr>
          <p:spPr bwMode="auto">
            <a:xfrm>
              <a:off x="6488502" y="5565510"/>
              <a:ext cx="0" cy="465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2" name="Freeform 177"/>
            <p:cNvSpPr/>
            <p:nvPr/>
          </p:nvSpPr>
          <p:spPr bwMode="auto">
            <a:xfrm>
              <a:off x="6478384" y="5559441"/>
              <a:ext cx="20233" cy="60699"/>
            </a:xfrm>
            <a:custGeom>
              <a:avLst/>
              <a:gdLst>
                <a:gd name="T0" fmla="*/ 5 w 10"/>
                <a:gd name="T1" fmla="*/ 30 h 30"/>
                <a:gd name="T2" fmla="*/ 5 w 10"/>
                <a:gd name="T3" fmla="*/ 30 h 30"/>
                <a:gd name="T4" fmla="*/ 2 w 10"/>
                <a:gd name="T5" fmla="*/ 30 h 30"/>
                <a:gd name="T6" fmla="*/ 0 w 10"/>
                <a:gd name="T7" fmla="*/ 26 h 30"/>
                <a:gd name="T8" fmla="*/ 0 w 10"/>
                <a:gd name="T9" fmla="*/ 3 h 30"/>
                <a:gd name="T10" fmla="*/ 0 w 10"/>
                <a:gd name="T11" fmla="*/ 3 h 30"/>
                <a:gd name="T12" fmla="*/ 2 w 10"/>
                <a:gd name="T13" fmla="*/ 0 h 30"/>
                <a:gd name="T14" fmla="*/ 5 w 10"/>
                <a:gd name="T15" fmla="*/ 0 h 30"/>
                <a:gd name="T16" fmla="*/ 5 w 10"/>
                <a:gd name="T17" fmla="*/ 0 h 30"/>
                <a:gd name="T18" fmla="*/ 8 w 10"/>
                <a:gd name="T19" fmla="*/ 0 h 30"/>
                <a:gd name="T20" fmla="*/ 10 w 10"/>
                <a:gd name="T21" fmla="*/ 3 h 30"/>
                <a:gd name="T22" fmla="*/ 10 w 10"/>
                <a:gd name="T23" fmla="*/ 26 h 30"/>
                <a:gd name="T24" fmla="*/ 10 w 10"/>
                <a:gd name="T25" fmla="*/ 26 h 30"/>
                <a:gd name="T26" fmla="*/ 8 w 10"/>
                <a:gd name="T27" fmla="*/ 30 h 30"/>
                <a:gd name="T28" fmla="*/ 5 w 10"/>
                <a:gd name="T29" fmla="*/ 30 h 30"/>
                <a:gd name="T30" fmla="*/ 5 w 10"/>
                <a:gd name="T3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lnTo>
                    <a:pt x="5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3" name="Freeform 178"/>
            <p:cNvSpPr/>
            <p:nvPr/>
          </p:nvSpPr>
          <p:spPr bwMode="auto">
            <a:xfrm>
              <a:off x="6539083" y="5565510"/>
              <a:ext cx="0" cy="46537"/>
            </a:xfrm>
            <a:custGeom>
              <a:avLst/>
              <a:gdLst>
                <a:gd name="T0" fmla="*/ 0 h 23"/>
                <a:gd name="T1" fmla="*/ 23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4" name="Line 179"/>
            <p:cNvSpPr>
              <a:spLocks noChangeShapeType="1"/>
            </p:cNvSpPr>
            <p:nvPr/>
          </p:nvSpPr>
          <p:spPr bwMode="auto">
            <a:xfrm>
              <a:off x="6539083" y="5565510"/>
              <a:ext cx="0" cy="465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5" name="Freeform 180"/>
            <p:cNvSpPr/>
            <p:nvPr/>
          </p:nvSpPr>
          <p:spPr bwMode="auto">
            <a:xfrm>
              <a:off x="6528968" y="5559441"/>
              <a:ext cx="20233" cy="60699"/>
            </a:xfrm>
            <a:custGeom>
              <a:avLst/>
              <a:gdLst>
                <a:gd name="T0" fmla="*/ 5 w 10"/>
                <a:gd name="T1" fmla="*/ 30 h 30"/>
                <a:gd name="T2" fmla="*/ 5 w 10"/>
                <a:gd name="T3" fmla="*/ 30 h 30"/>
                <a:gd name="T4" fmla="*/ 1 w 10"/>
                <a:gd name="T5" fmla="*/ 30 h 30"/>
                <a:gd name="T6" fmla="*/ 0 w 10"/>
                <a:gd name="T7" fmla="*/ 26 h 30"/>
                <a:gd name="T8" fmla="*/ 0 w 10"/>
                <a:gd name="T9" fmla="*/ 3 h 30"/>
                <a:gd name="T10" fmla="*/ 0 w 10"/>
                <a:gd name="T11" fmla="*/ 3 h 30"/>
                <a:gd name="T12" fmla="*/ 1 w 10"/>
                <a:gd name="T13" fmla="*/ 0 h 30"/>
                <a:gd name="T14" fmla="*/ 5 w 10"/>
                <a:gd name="T15" fmla="*/ 0 h 30"/>
                <a:gd name="T16" fmla="*/ 5 w 10"/>
                <a:gd name="T17" fmla="*/ 0 h 30"/>
                <a:gd name="T18" fmla="*/ 8 w 10"/>
                <a:gd name="T19" fmla="*/ 0 h 30"/>
                <a:gd name="T20" fmla="*/ 10 w 10"/>
                <a:gd name="T21" fmla="*/ 3 h 30"/>
                <a:gd name="T22" fmla="*/ 10 w 10"/>
                <a:gd name="T23" fmla="*/ 26 h 30"/>
                <a:gd name="T24" fmla="*/ 10 w 10"/>
                <a:gd name="T25" fmla="*/ 26 h 30"/>
                <a:gd name="T26" fmla="*/ 8 w 10"/>
                <a:gd name="T27" fmla="*/ 30 h 30"/>
                <a:gd name="T28" fmla="*/ 5 w 10"/>
                <a:gd name="T29" fmla="*/ 30 h 30"/>
                <a:gd name="T30" fmla="*/ 5 w 10"/>
                <a:gd name="T3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lnTo>
                    <a:pt x="5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6" name="Freeform 181"/>
            <p:cNvSpPr/>
            <p:nvPr/>
          </p:nvSpPr>
          <p:spPr bwMode="auto">
            <a:xfrm>
              <a:off x="6881023" y="5565510"/>
              <a:ext cx="0" cy="46537"/>
            </a:xfrm>
            <a:custGeom>
              <a:avLst/>
              <a:gdLst>
                <a:gd name="T0" fmla="*/ 0 h 23"/>
                <a:gd name="T1" fmla="*/ 23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7" name="Line 182"/>
            <p:cNvSpPr>
              <a:spLocks noChangeShapeType="1"/>
            </p:cNvSpPr>
            <p:nvPr/>
          </p:nvSpPr>
          <p:spPr bwMode="auto">
            <a:xfrm>
              <a:off x="6881023" y="5565510"/>
              <a:ext cx="0" cy="465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8" name="Freeform 183"/>
            <p:cNvSpPr/>
            <p:nvPr/>
          </p:nvSpPr>
          <p:spPr bwMode="auto">
            <a:xfrm>
              <a:off x="6870905" y="5559441"/>
              <a:ext cx="16186" cy="60699"/>
            </a:xfrm>
            <a:custGeom>
              <a:avLst/>
              <a:gdLst>
                <a:gd name="T0" fmla="*/ 5 w 8"/>
                <a:gd name="T1" fmla="*/ 30 h 30"/>
                <a:gd name="T2" fmla="*/ 5 w 8"/>
                <a:gd name="T3" fmla="*/ 30 h 30"/>
                <a:gd name="T4" fmla="*/ 2 w 8"/>
                <a:gd name="T5" fmla="*/ 30 h 30"/>
                <a:gd name="T6" fmla="*/ 0 w 8"/>
                <a:gd name="T7" fmla="*/ 26 h 30"/>
                <a:gd name="T8" fmla="*/ 0 w 8"/>
                <a:gd name="T9" fmla="*/ 3 h 30"/>
                <a:gd name="T10" fmla="*/ 0 w 8"/>
                <a:gd name="T11" fmla="*/ 3 h 30"/>
                <a:gd name="T12" fmla="*/ 2 w 8"/>
                <a:gd name="T13" fmla="*/ 0 h 30"/>
                <a:gd name="T14" fmla="*/ 5 w 8"/>
                <a:gd name="T15" fmla="*/ 0 h 30"/>
                <a:gd name="T16" fmla="*/ 5 w 8"/>
                <a:gd name="T17" fmla="*/ 0 h 30"/>
                <a:gd name="T18" fmla="*/ 8 w 8"/>
                <a:gd name="T19" fmla="*/ 0 h 30"/>
                <a:gd name="T20" fmla="*/ 8 w 8"/>
                <a:gd name="T21" fmla="*/ 3 h 30"/>
                <a:gd name="T22" fmla="*/ 8 w 8"/>
                <a:gd name="T23" fmla="*/ 26 h 30"/>
                <a:gd name="T24" fmla="*/ 8 w 8"/>
                <a:gd name="T25" fmla="*/ 26 h 30"/>
                <a:gd name="T26" fmla="*/ 8 w 8"/>
                <a:gd name="T27" fmla="*/ 30 h 30"/>
                <a:gd name="T28" fmla="*/ 5 w 8"/>
                <a:gd name="T29" fmla="*/ 30 h 30"/>
                <a:gd name="T30" fmla="*/ 5 w 8"/>
                <a:gd name="T3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0">
                  <a:moveTo>
                    <a:pt x="5" y="30"/>
                  </a:moveTo>
                  <a:lnTo>
                    <a:pt x="5" y="30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9" name="Freeform 184"/>
            <p:cNvSpPr/>
            <p:nvPr/>
          </p:nvSpPr>
          <p:spPr bwMode="auto">
            <a:xfrm>
              <a:off x="6931604" y="5565510"/>
              <a:ext cx="0" cy="46537"/>
            </a:xfrm>
            <a:custGeom>
              <a:avLst/>
              <a:gdLst>
                <a:gd name="T0" fmla="*/ 0 h 23"/>
                <a:gd name="T1" fmla="*/ 23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0" name="Line 185"/>
            <p:cNvSpPr>
              <a:spLocks noChangeShapeType="1"/>
            </p:cNvSpPr>
            <p:nvPr/>
          </p:nvSpPr>
          <p:spPr bwMode="auto">
            <a:xfrm>
              <a:off x="6931604" y="5565510"/>
              <a:ext cx="0" cy="46537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1" name="Freeform 186"/>
            <p:cNvSpPr/>
            <p:nvPr/>
          </p:nvSpPr>
          <p:spPr bwMode="auto">
            <a:xfrm>
              <a:off x="6921489" y="5559441"/>
              <a:ext cx="20233" cy="60699"/>
            </a:xfrm>
            <a:custGeom>
              <a:avLst/>
              <a:gdLst>
                <a:gd name="T0" fmla="*/ 5 w 10"/>
                <a:gd name="T1" fmla="*/ 30 h 30"/>
                <a:gd name="T2" fmla="*/ 5 w 10"/>
                <a:gd name="T3" fmla="*/ 30 h 30"/>
                <a:gd name="T4" fmla="*/ 1 w 10"/>
                <a:gd name="T5" fmla="*/ 30 h 30"/>
                <a:gd name="T6" fmla="*/ 0 w 10"/>
                <a:gd name="T7" fmla="*/ 26 h 30"/>
                <a:gd name="T8" fmla="*/ 0 w 10"/>
                <a:gd name="T9" fmla="*/ 3 h 30"/>
                <a:gd name="T10" fmla="*/ 0 w 10"/>
                <a:gd name="T11" fmla="*/ 3 h 30"/>
                <a:gd name="T12" fmla="*/ 1 w 10"/>
                <a:gd name="T13" fmla="*/ 0 h 30"/>
                <a:gd name="T14" fmla="*/ 5 w 10"/>
                <a:gd name="T15" fmla="*/ 0 h 30"/>
                <a:gd name="T16" fmla="*/ 5 w 10"/>
                <a:gd name="T17" fmla="*/ 0 h 30"/>
                <a:gd name="T18" fmla="*/ 8 w 10"/>
                <a:gd name="T19" fmla="*/ 0 h 30"/>
                <a:gd name="T20" fmla="*/ 10 w 10"/>
                <a:gd name="T21" fmla="*/ 3 h 30"/>
                <a:gd name="T22" fmla="*/ 10 w 10"/>
                <a:gd name="T23" fmla="*/ 26 h 30"/>
                <a:gd name="T24" fmla="*/ 10 w 10"/>
                <a:gd name="T25" fmla="*/ 26 h 30"/>
                <a:gd name="T26" fmla="*/ 8 w 10"/>
                <a:gd name="T27" fmla="*/ 30 h 30"/>
                <a:gd name="T28" fmla="*/ 5 w 10"/>
                <a:gd name="T29" fmla="*/ 30 h 30"/>
                <a:gd name="T30" fmla="*/ 5 w 10"/>
                <a:gd name="T3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30">
                  <a:moveTo>
                    <a:pt x="5" y="30"/>
                  </a:moveTo>
                  <a:lnTo>
                    <a:pt x="5" y="30"/>
                  </a:lnTo>
                  <a:lnTo>
                    <a:pt x="1" y="30"/>
                  </a:lnTo>
                  <a:lnTo>
                    <a:pt x="0" y="26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2" name="Freeform 187"/>
            <p:cNvSpPr/>
            <p:nvPr/>
          </p:nvSpPr>
          <p:spPr bwMode="auto">
            <a:xfrm>
              <a:off x="6984210" y="5144663"/>
              <a:ext cx="182097" cy="99143"/>
            </a:xfrm>
            <a:custGeom>
              <a:avLst/>
              <a:gdLst>
                <a:gd name="T0" fmla="*/ 86 w 90"/>
                <a:gd name="T1" fmla="*/ 49 h 49"/>
                <a:gd name="T2" fmla="*/ 86 w 90"/>
                <a:gd name="T3" fmla="*/ 49 h 49"/>
                <a:gd name="T4" fmla="*/ 82 w 90"/>
                <a:gd name="T5" fmla="*/ 49 h 49"/>
                <a:gd name="T6" fmla="*/ 81 w 90"/>
                <a:gd name="T7" fmla="*/ 46 h 49"/>
                <a:gd name="T8" fmla="*/ 81 w 90"/>
                <a:gd name="T9" fmla="*/ 8 h 49"/>
                <a:gd name="T10" fmla="*/ 3 w 90"/>
                <a:gd name="T11" fmla="*/ 8 h 49"/>
                <a:gd name="T12" fmla="*/ 3 w 90"/>
                <a:gd name="T13" fmla="*/ 8 h 49"/>
                <a:gd name="T14" fmla="*/ 2 w 90"/>
                <a:gd name="T15" fmla="*/ 8 h 49"/>
                <a:gd name="T16" fmla="*/ 0 w 90"/>
                <a:gd name="T17" fmla="*/ 5 h 49"/>
                <a:gd name="T18" fmla="*/ 0 w 90"/>
                <a:gd name="T19" fmla="*/ 5 h 49"/>
                <a:gd name="T20" fmla="*/ 2 w 90"/>
                <a:gd name="T21" fmla="*/ 1 h 49"/>
                <a:gd name="T22" fmla="*/ 3 w 90"/>
                <a:gd name="T23" fmla="*/ 0 h 49"/>
                <a:gd name="T24" fmla="*/ 86 w 90"/>
                <a:gd name="T25" fmla="*/ 0 h 49"/>
                <a:gd name="T26" fmla="*/ 86 w 90"/>
                <a:gd name="T27" fmla="*/ 0 h 49"/>
                <a:gd name="T28" fmla="*/ 89 w 90"/>
                <a:gd name="T29" fmla="*/ 1 h 49"/>
                <a:gd name="T30" fmla="*/ 90 w 90"/>
                <a:gd name="T31" fmla="*/ 5 h 49"/>
                <a:gd name="T32" fmla="*/ 90 w 90"/>
                <a:gd name="T33" fmla="*/ 46 h 49"/>
                <a:gd name="T34" fmla="*/ 90 w 90"/>
                <a:gd name="T35" fmla="*/ 46 h 49"/>
                <a:gd name="T36" fmla="*/ 89 w 90"/>
                <a:gd name="T37" fmla="*/ 49 h 49"/>
                <a:gd name="T38" fmla="*/ 86 w 90"/>
                <a:gd name="T39" fmla="*/ 49 h 49"/>
                <a:gd name="T40" fmla="*/ 86 w 90"/>
                <a:gd name="T4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49">
                  <a:moveTo>
                    <a:pt x="86" y="49"/>
                  </a:moveTo>
                  <a:lnTo>
                    <a:pt x="86" y="49"/>
                  </a:lnTo>
                  <a:lnTo>
                    <a:pt x="82" y="49"/>
                  </a:lnTo>
                  <a:lnTo>
                    <a:pt x="81" y="46"/>
                  </a:lnTo>
                  <a:lnTo>
                    <a:pt x="81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9" y="1"/>
                  </a:lnTo>
                  <a:lnTo>
                    <a:pt x="90" y="5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89" y="49"/>
                  </a:lnTo>
                  <a:lnTo>
                    <a:pt x="86" y="49"/>
                  </a:lnTo>
                  <a:lnTo>
                    <a:pt x="8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3" name="Freeform 188"/>
            <p:cNvSpPr/>
            <p:nvPr/>
          </p:nvSpPr>
          <p:spPr bwMode="auto">
            <a:xfrm>
              <a:off x="7091446" y="5237735"/>
              <a:ext cx="135562" cy="105212"/>
            </a:xfrm>
            <a:custGeom>
              <a:avLst/>
              <a:gdLst>
                <a:gd name="T0" fmla="*/ 67 w 67"/>
                <a:gd name="T1" fmla="*/ 52 h 52"/>
                <a:gd name="T2" fmla="*/ 23 w 67"/>
                <a:gd name="T3" fmla="*/ 52 h 52"/>
                <a:gd name="T4" fmla="*/ 0 w 67"/>
                <a:gd name="T5" fmla="*/ 52 h 52"/>
                <a:gd name="T6" fmla="*/ 0 w 67"/>
                <a:gd name="T7" fmla="*/ 52 h 52"/>
                <a:gd name="T8" fmla="*/ 0 w 67"/>
                <a:gd name="T9" fmla="*/ 39 h 52"/>
                <a:gd name="T10" fmla="*/ 3 w 67"/>
                <a:gd name="T11" fmla="*/ 29 h 52"/>
                <a:gd name="T12" fmla="*/ 6 w 67"/>
                <a:gd name="T13" fmla="*/ 19 h 52"/>
                <a:gd name="T14" fmla="*/ 10 w 67"/>
                <a:gd name="T15" fmla="*/ 13 h 52"/>
                <a:gd name="T16" fmla="*/ 14 w 67"/>
                <a:gd name="T17" fmla="*/ 6 h 52"/>
                <a:gd name="T18" fmla="*/ 21 w 67"/>
                <a:gd name="T19" fmla="*/ 3 h 52"/>
                <a:gd name="T20" fmla="*/ 28 w 67"/>
                <a:gd name="T21" fmla="*/ 0 h 52"/>
                <a:gd name="T22" fmla="*/ 33 w 67"/>
                <a:gd name="T23" fmla="*/ 0 h 52"/>
                <a:gd name="T24" fmla="*/ 39 w 67"/>
                <a:gd name="T25" fmla="*/ 0 h 52"/>
                <a:gd name="T26" fmla="*/ 46 w 67"/>
                <a:gd name="T27" fmla="*/ 3 h 52"/>
                <a:gd name="T28" fmla="*/ 51 w 67"/>
                <a:gd name="T29" fmla="*/ 6 h 52"/>
                <a:gd name="T30" fmla="*/ 57 w 67"/>
                <a:gd name="T31" fmla="*/ 13 h 52"/>
                <a:gd name="T32" fmla="*/ 60 w 67"/>
                <a:gd name="T33" fmla="*/ 19 h 52"/>
                <a:gd name="T34" fmla="*/ 64 w 67"/>
                <a:gd name="T35" fmla="*/ 29 h 52"/>
                <a:gd name="T36" fmla="*/ 67 w 67"/>
                <a:gd name="T37" fmla="*/ 39 h 52"/>
                <a:gd name="T38" fmla="*/ 67 w 67"/>
                <a:gd name="T39" fmla="*/ 52 h 52"/>
                <a:gd name="T40" fmla="*/ 67 w 67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52">
                  <a:moveTo>
                    <a:pt x="67" y="52"/>
                  </a:moveTo>
                  <a:lnTo>
                    <a:pt x="23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4" y="6"/>
                  </a:lnTo>
                  <a:lnTo>
                    <a:pt x="21" y="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6" y="3"/>
                  </a:lnTo>
                  <a:lnTo>
                    <a:pt x="51" y="6"/>
                  </a:lnTo>
                  <a:lnTo>
                    <a:pt x="57" y="13"/>
                  </a:lnTo>
                  <a:lnTo>
                    <a:pt x="60" y="19"/>
                  </a:lnTo>
                  <a:lnTo>
                    <a:pt x="64" y="29"/>
                  </a:lnTo>
                  <a:lnTo>
                    <a:pt x="67" y="39"/>
                  </a:lnTo>
                  <a:lnTo>
                    <a:pt x="67" y="52"/>
                  </a:lnTo>
                  <a:lnTo>
                    <a:pt x="67" y="52"/>
                  </a:lnTo>
                  <a:close/>
                </a:path>
              </a:pathLst>
            </a:custGeom>
            <a:solidFill>
              <a:srgbClr val="FFF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4" name="Freeform 189"/>
            <p:cNvSpPr>
              <a:spLocks noEditPoints="1"/>
            </p:cNvSpPr>
            <p:nvPr/>
          </p:nvSpPr>
          <p:spPr bwMode="auto">
            <a:xfrm>
              <a:off x="7081329" y="5229642"/>
              <a:ext cx="155795" cy="125445"/>
            </a:xfrm>
            <a:custGeom>
              <a:avLst/>
              <a:gdLst>
                <a:gd name="T0" fmla="*/ 72 w 77"/>
                <a:gd name="T1" fmla="*/ 62 h 62"/>
                <a:gd name="T2" fmla="*/ 72 w 77"/>
                <a:gd name="T3" fmla="*/ 62 h 62"/>
                <a:gd name="T4" fmla="*/ 72 w 77"/>
                <a:gd name="T5" fmla="*/ 62 h 62"/>
                <a:gd name="T6" fmla="*/ 5 w 77"/>
                <a:gd name="T7" fmla="*/ 62 h 62"/>
                <a:gd name="T8" fmla="*/ 5 w 77"/>
                <a:gd name="T9" fmla="*/ 62 h 62"/>
                <a:gd name="T10" fmla="*/ 1 w 77"/>
                <a:gd name="T11" fmla="*/ 61 h 62"/>
                <a:gd name="T12" fmla="*/ 0 w 77"/>
                <a:gd name="T13" fmla="*/ 57 h 62"/>
                <a:gd name="T14" fmla="*/ 0 w 77"/>
                <a:gd name="T15" fmla="*/ 57 h 62"/>
                <a:gd name="T16" fmla="*/ 1 w 77"/>
                <a:gd name="T17" fmla="*/ 44 h 62"/>
                <a:gd name="T18" fmla="*/ 3 w 77"/>
                <a:gd name="T19" fmla="*/ 31 h 62"/>
                <a:gd name="T20" fmla="*/ 8 w 77"/>
                <a:gd name="T21" fmla="*/ 21 h 62"/>
                <a:gd name="T22" fmla="*/ 13 w 77"/>
                <a:gd name="T23" fmla="*/ 15 h 62"/>
                <a:gd name="T24" fmla="*/ 18 w 77"/>
                <a:gd name="T25" fmla="*/ 8 h 62"/>
                <a:gd name="T26" fmla="*/ 24 w 77"/>
                <a:gd name="T27" fmla="*/ 3 h 62"/>
                <a:gd name="T28" fmla="*/ 31 w 77"/>
                <a:gd name="T29" fmla="*/ 1 h 62"/>
                <a:gd name="T30" fmla="*/ 38 w 77"/>
                <a:gd name="T31" fmla="*/ 0 h 62"/>
                <a:gd name="T32" fmla="*/ 38 w 77"/>
                <a:gd name="T33" fmla="*/ 0 h 62"/>
                <a:gd name="T34" fmla="*/ 46 w 77"/>
                <a:gd name="T35" fmla="*/ 1 h 62"/>
                <a:gd name="T36" fmla="*/ 52 w 77"/>
                <a:gd name="T37" fmla="*/ 3 h 62"/>
                <a:gd name="T38" fmla="*/ 59 w 77"/>
                <a:gd name="T39" fmla="*/ 8 h 62"/>
                <a:gd name="T40" fmla="*/ 64 w 77"/>
                <a:gd name="T41" fmla="*/ 13 h 62"/>
                <a:gd name="T42" fmla="*/ 69 w 77"/>
                <a:gd name="T43" fmla="*/ 21 h 62"/>
                <a:gd name="T44" fmla="*/ 72 w 77"/>
                <a:gd name="T45" fmla="*/ 31 h 62"/>
                <a:gd name="T46" fmla="*/ 75 w 77"/>
                <a:gd name="T47" fmla="*/ 43 h 62"/>
                <a:gd name="T48" fmla="*/ 77 w 77"/>
                <a:gd name="T49" fmla="*/ 56 h 62"/>
                <a:gd name="T50" fmla="*/ 77 w 77"/>
                <a:gd name="T51" fmla="*/ 56 h 62"/>
                <a:gd name="T52" fmla="*/ 77 w 77"/>
                <a:gd name="T53" fmla="*/ 57 h 62"/>
                <a:gd name="T54" fmla="*/ 77 w 77"/>
                <a:gd name="T55" fmla="*/ 57 h 62"/>
                <a:gd name="T56" fmla="*/ 75 w 77"/>
                <a:gd name="T57" fmla="*/ 61 h 62"/>
                <a:gd name="T58" fmla="*/ 72 w 77"/>
                <a:gd name="T59" fmla="*/ 62 h 62"/>
                <a:gd name="T60" fmla="*/ 72 w 77"/>
                <a:gd name="T61" fmla="*/ 62 h 62"/>
                <a:gd name="T62" fmla="*/ 8 w 77"/>
                <a:gd name="T63" fmla="*/ 52 h 62"/>
                <a:gd name="T64" fmla="*/ 67 w 77"/>
                <a:gd name="T65" fmla="*/ 52 h 62"/>
                <a:gd name="T66" fmla="*/ 67 w 77"/>
                <a:gd name="T67" fmla="*/ 52 h 62"/>
                <a:gd name="T68" fmla="*/ 67 w 77"/>
                <a:gd name="T69" fmla="*/ 43 h 62"/>
                <a:gd name="T70" fmla="*/ 64 w 77"/>
                <a:gd name="T71" fmla="*/ 33 h 62"/>
                <a:gd name="T72" fmla="*/ 62 w 77"/>
                <a:gd name="T73" fmla="*/ 26 h 62"/>
                <a:gd name="T74" fmla="*/ 57 w 77"/>
                <a:gd name="T75" fmla="*/ 20 h 62"/>
                <a:gd name="T76" fmla="*/ 54 w 77"/>
                <a:gd name="T77" fmla="*/ 15 h 62"/>
                <a:gd name="T78" fmla="*/ 49 w 77"/>
                <a:gd name="T79" fmla="*/ 11 h 62"/>
                <a:gd name="T80" fmla="*/ 44 w 77"/>
                <a:gd name="T81" fmla="*/ 10 h 62"/>
                <a:gd name="T82" fmla="*/ 38 w 77"/>
                <a:gd name="T83" fmla="*/ 8 h 62"/>
                <a:gd name="T84" fmla="*/ 38 w 77"/>
                <a:gd name="T85" fmla="*/ 8 h 62"/>
                <a:gd name="T86" fmla="*/ 33 w 77"/>
                <a:gd name="T87" fmla="*/ 10 h 62"/>
                <a:gd name="T88" fmla="*/ 28 w 77"/>
                <a:gd name="T89" fmla="*/ 11 h 62"/>
                <a:gd name="T90" fmla="*/ 23 w 77"/>
                <a:gd name="T91" fmla="*/ 15 h 62"/>
                <a:gd name="T92" fmla="*/ 19 w 77"/>
                <a:gd name="T93" fmla="*/ 20 h 62"/>
                <a:gd name="T94" fmla="*/ 15 w 77"/>
                <a:gd name="T95" fmla="*/ 26 h 62"/>
                <a:gd name="T96" fmla="*/ 11 w 77"/>
                <a:gd name="T97" fmla="*/ 33 h 62"/>
                <a:gd name="T98" fmla="*/ 10 w 77"/>
                <a:gd name="T99" fmla="*/ 43 h 62"/>
                <a:gd name="T100" fmla="*/ 8 w 77"/>
                <a:gd name="T101" fmla="*/ 52 h 62"/>
                <a:gd name="T102" fmla="*/ 8 w 77"/>
                <a:gd name="T10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62">
                  <a:moveTo>
                    <a:pt x="72" y="62"/>
                  </a:moveTo>
                  <a:lnTo>
                    <a:pt x="72" y="62"/>
                  </a:lnTo>
                  <a:lnTo>
                    <a:pt x="72" y="62"/>
                  </a:lnTo>
                  <a:lnTo>
                    <a:pt x="5" y="62"/>
                  </a:lnTo>
                  <a:lnTo>
                    <a:pt x="5" y="62"/>
                  </a:lnTo>
                  <a:lnTo>
                    <a:pt x="1" y="61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3" y="31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18" y="8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2" y="3"/>
                  </a:lnTo>
                  <a:lnTo>
                    <a:pt x="59" y="8"/>
                  </a:lnTo>
                  <a:lnTo>
                    <a:pt x="64" y="13"/>
                  </a:lnTo>
                  <a:lnTo>
                    <a:pt x="69" y="21"/>
                  </a:lnTo>
                  <a:lnTo>
                    <a:pt x="72" y="31"/>
                  </a:lnTo>
                  <a:lnTo>
                    <a:pt x="75" y="43"/>
                  </a:lnTo>
                  <a:lnTo>
                    <a:pt x="77" y="56"/>
                  </a:lnTo>
                  <a:lnTo>
                    <a:pt x="77" y="56"/>
                  </a:lnTo>
                  <a:lnTo>
                    <a:pt x="77" y="57"/>
                  </a:lnTo>
                  <a:lnTo>
                    <a:pt x="77" y="57"/>
                  </a:lnTo>
                  <a:lnTo>
                    <a:pt x="75" y="61"/>
                  </a:lnTo>
                  <a:lnTo>
                    <a:pt x="72" y="62"/>
                  </a:lnTo>
                  <a:lnTo>
                    <a:pt x="72" y="62"/>
                  </a:lnTo>
                  <a:close/>
                  <a:moveTo>
                    <a:pt x="8" y="52"/>
                  </a:moveTo>
                  <a:lnTo>
                    <a:pt x="67" y="52"/>
                  </a:lnTo>
                  <a:lnTo>
                    <a:pt x="67" y="52"/>
                  </a:lnTo>
                  <a:lnTo>
                    <a:pt x="67" y="43"/>
                  </a:lnTo>
                  <a:lnTo>
                    <a:pt x="64" y="33"/>
                  </a:lnTo>
                  <a:lnTo>
                    <a:pt x="62" y="26"/>
                  </a:lnTo>
                  <a:lnTo>
                    <a:pt x="57" y="20"/>
                  </a:lnTo>
                  <a:lnTo>
                    <a:pt x="54" y="15"/>
                  </a:lnTo>
                  <a:lnTo>
                    <a:pt x="49" y="11"/>
                  </a:lnTo>
                  <a:lnTo>
                    <a:pt x="44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3" y="10"/>
                  </a:lnTo>
                  <a:lnTo>
                    <a:pt x="28" y="11"/>
                  </a:lnTo>
                  <a:lnTo>
                    <a:pt x="23" y="15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1" y="33"/>
                  </a:lnTo>
                  <a:lnTo>
                    <a:pt x="10" y="43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5" name="Freeform 190"/>
            <p:cNvSpPr/>
            <p:nvPr/>
          </p:nvSpPr>
          <p:spPr bwMode="auto">
            <a:xfrm>
              <a:off x="7117748" y="5334854"/>
              <a:ext cx="20233" cy="70816"/>
            </a:xfrm>
            <a:custGeom>
              <a:avLst/>
              <a:gdLst>
                <a:gd name="T0" fmla="*/ 5 w 10"/>
                <a:gd name="T1" fmla="*/ 35 h 35"/>
                <a:gd name="T2" fmla="*/ 5 w 10"/>
                <a:gd name="T3" fmla="*/ 35 h 35"/>
                <a:gd name="T4" fmla="*/ 1 w 10"/>
                <a:gd name="T5" fmla="*/ 35 h 35"/>
                <a:gd name="T6" fmla="*/ 0 w 10"/>
                <a:gd name="T7" fmla="*/ 32 h 35"/>
                <a:gd name="T8" fmla="*/ 0 w 10"/>
                <a:gd name="T9" fmla="*/ 5 h 35"/>
                <a:gd name="T10" fmla="*/ 0 w 10"/>
                <a:gd name="T11" fmla="*/ 5 h 35"/>
                <a:gd name="T12" fmla="*/ 1 w 10"/>
                <a:gd name="T13" fmla="*/ 2 h 35"/>
                <a:gd name="T14" fmla="*/ 5 w 10"/>
                <a:gd name="T15" fmla="*/ 0 h 35"/>
                <a:gd name="T16" fmla="*/ 5 w 10"/>
                <a:gd name="T17" fmla="*/ 0 h 35"/>
                <a:gd name="T18" fmla="*/ 8 w 10"/>
                <a:gd name="T19" fmla="*/ 2 h 35"/>
                <a:gd name="T20" fmla="*/ 10 w 10"/>
                <a:gd name="T21" fmla="*/ 5 h 35"/>
                <a:gd name="T22" fmla="*/ 10 w 10"/>
                <a:gd name="T23" fmla="*/ 32 h 35"/>
                <a:gd name="T24" fmla="*/ 10 w 10"/>
                <a:gd name="T25" fmla="*/ 32 h 35"/>
                <a:gd name="T26" fmla="*/ 8 w 10"/>
                <a:gd name="T27" fmla="*/ 35 h 35"/>
                <a:gd name="T28" fmla="*/ 5 w 10"/>
                <a:gd name="T29" fmla="*/ 35 h 35"/>
                <a:gd name="T30" fmla="*/ 5 w 10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35">
                  <a:moveTo>
                    <a:pt x="5" y="35"/>
                  </a:moveTo>
                  <a:lnTo>
                    <a:pt x="5" y="35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10" y="5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6" name="Freeform 191"/>
            <p:cNvSpPr/>
            <p:nvPr/>
          </p:nvSpPr>
          <p:spPr bwMode="auto">
            <a:xfrm>
              <a:off x="7190587" y="5342947"/>
              <a:ext cx="0" cy="54630"/>
            </a:xfrm>
            <a:custGeom>
              <a:avLst/>
              <a:gdLst>
                <a:gd name="T0" fmla="*/ 27 h 27"/>
                <a:gd name="T1" fmla="*/ 0 h 27"/>
                <a:gd name="T2" fmla="*/ 27 h 2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">
                  <a:moveTo>
                    <a:pt x="0" y="27"/>
                  </a:move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7" name="Line 192"/>
            <p:cNvSpPr>
              <a:spLocks noChangeShapeType="1"/>
            </p:cNvSpPr>
            <p:nvPr/>
          </p:nvSpPr>
          <p:spPr bwMode="auto">
            <a:xfrm flipV="1">
              <a:off x="7190587" y="5342947"/>
              <a:ext cx="0" cy="5463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8" name="Freeform 193"/>
            <p:cNvSpPr/>
            <p:nvPr/>
          </p:nvSpPr>
          <p:spPr bwMode="auto">
            <a:xfrm>
              <a:off x="7180471" y="5334854"/>
              <a:ext cx="16186" cy="70816"/>
            </a:xfrm>
            <a:custGeom>
              <a:avLst/>
              <a:gdLst>
                <a:gd name="T0" fmla="*/ 5 w 8"/>
                <a:gd name="T1" fmla="*/ 35 h 35"/>
                <a:gd name="T2" fmla="*/ 5 w 8"/>
                <a:gd name="T3" fmla="*/ 35 h 35"/>
                <a:gd name="T4" fmla="*/ 2 w 8"/>
                <a:gd name="T5" fmla="*/ 35 h 35"/>
                <a:gd name="T6" fmla="*/ 0 w 8"/>
                <a:gd name="T7" fmla="*/ 32 h 35"/>
                <a:gd name="T8" fmla="*/ 0 w 8"/>
                <a:gd name="T9" fmla="*/ 5 h 35"/>
                <a:gd name="T10" fmla="*/ 0 w 8"/>
                <a:gd name="T11" fmla="*/ 5 h 35"/>
                <a:gd name="T12" fmla="*/ 2 w 8"/>
                <a:gd name="T13" fmla="*/ 2 h 35"/>
                <a:gd name="T14" fmla="*/ 5 w 8"/>
                <a:gd name="T15" fmla="*/ 0 h 35"/>
                <a:gd name="T16" fmla="*/ 5 w 8"/>
                <a:gd name="T17" fmla="*/ 0 h 35"/>
                <a:gd name="T18" fmla="*/ 8 w 8"/>
                <a:gd name="T19" fmla="*/ 2 h 35"/>
                <a:gd name="T20" fmla="*/ 8 w 8"/>
                <a:gd name="T21" fmla="*/ 5 h 35"/>
                <a:gd name="T22" fmla="*/ 8 w 8"/>
                <a:gd name="T23" fmla="*/ 32 h 35"/>
                <a:gd name="T24" fmla="*/ 8 w 8"/>
                <a:gd name="T25" fmla="*/ 32 h 35"/>
                <a:gd name="T26" fmla="*/ 8 w 8"/>
                <a:gd name="T27" fmla="*/ 35 h 35"/>
                <a:gd name="T28" fmla="*/ 5 w 8"/>
                <a:gd name="T29" fmla="*/ 35 h 35"/>
                <a:gd name="T30" fmla="*/ 5 w 8"/>
                <a:gd name="T3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5">
                  <a:moveTo>
                    <a:pt x="5" y="35"/>
                  </a:moveTo>
                  <a:lnTo>
                    <a:pt x="5" y="35"/>
                  </a:lnTo>
                  <a:lnTo>
                    <a:pt x="2" y="35"/>
                  </a:lnTo>
                  <a:lnTo>
                    <a:pt x="0" y="3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5" y="35"/>
                  </a:lnTo>
                  <a:lnTo>
                    <a:pt x="5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9" name="Freeform 194"/>
            <p:cNvSpPr/>
            <p:nvPr/>
          </p:nvSpPr>
          <p:spPr bwMode="auto">
            <a:xfrm>
              <a:off x="6251774" y="5061708"/>
              <a:ext cx="184121" cy="99143"/>
            </a:xfrm>
            <a:custGeom>
              <a:avLst/>
              <a:gdLst>
                <a:gd name="T0" fmla="*/ 86 w 91"/>
                <a:gd name="T1" fmla="*/ 49 h 49"/>
                <a:gd name="T2" fmla="*/ 5 w 91"/>
                <a:gd name="T3" fmla="*/ 49 h 49"/>
                <a:gd name="T4" fmla="*/ 5 w 91"/>
                <a:gd name="T5" fmla="*/ 49 h 49"/>
                <a:gd name="T6" fmla="*/ 2 w 91"/>
                <a:gd name="T7" fmla="*/ 49 h 49"/>
                <a:gd name="T8" fmla="*/ 0 w 91"/>
                <a:gd name="T9" fmla="*/ 46 h 49"/>
                <a:gd name="T10" fmla="*/ 0 w 91"/>
                <a:gd name="T11" fmla="*/ 5 h 49"/>
                <a:gd name="T12" fmla="*/ 0 w 91"/>
                <a:gd name="T13" fmla="*/ 5 h 49"/>
                <a:gd name="T14" fmla="*/ 2 w 91"/>
                <a:gd name="T15" fmla="*/ 1 h 49"/>
                <a:gd name="T16" fmla="*/ 5 w 91"/>
                <a:gd name="T17" fmla="*/ 0 h 49"/>
                <a:gd name="T18" fmla="*/ 5 w 91"/>
                <a:gd name="T19" fmla="*/ 0 h 49"/>
                <a:gd name="T20" fmla="*/ 7 w 91"/>
                <a:gd name="T21" fmla="*/ 1 h 49"/>
                <a:gd name="T22" fmla="*/ 9 w 91"/>
                <a:gd name="T23" fmla="*/ 5 h 49"/>
                <a:gd name="T24" fmla="*/ 9 w 91"/>
                <a:gd name="T25" fmla="*/ 41 h 49"/>
                <a:gd name="T26" fmla="*/ 86 w 91"/>
                <a:gd name="T27" fmla="*/ 41 h 49"/>
                <a:gd name="T28" fmla="*/ 86 w 91"/>
                <a:gd name="T29" fmla="*/ 41 h 49"/>
                <a:gd name="T30" fmla="*/ 89 w 91"/>
                <a:gd name="T31" fmla="*/ 42 h 49"/>
                <a:gd name="T32" fmla="*/ 91 w 91"/>
                <a:gd name="T33" fmla="*/ 46 h 49"/>
                <a:gd name="T34" fmla="*/ 91 w 91"/>
                <a:gd name="T35" fmla="*/ 46 h 49"/>
                <a:gd name="T36" fmla="*/ 89 w 91"/>
                <a:gd name="T37" fmla="*/ 49 h 49"/>
                <a:gd name="T38" fmla="*/ 86 w 91"/>
                <a:gd name="T39" fmla="*/ 49 h 49"/>
                <a:gd name="T40" fmla="*/ 86 w 91"/>
                <a:gd name="T4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49">
                  <a:moveTo>
                    <a:pt x="86" y="49"/>
                  </a:moveTo>
                  <a:lnTo>
                    <a:pt x="5" y="49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9" y="5"/>
                  </a:lnTo>
                  <a:lnTo>
                    <a:pt x="9" y="41"/>
                  </a:lnTo>
                  <a:lnTo>
                    <a:pt x="86" y="41"/>
                  </a:lnTo>
                  <a:lnTo>
                    <a:pt x="86" y="41"/>
                  </a:lnTo>
                  <a:lnTo>
                    <a:pt x="89" y="42"/>
                  </a:lnTo>
                  <a:lnTo>
                    <a:pt x="91" y="46"/>
                  </a:lnTo>
                  <a:lnTo>
                    <a:pt x="91" y="46"/>
                  </a:lnTo>
                  <a:lnTo>
                    <a:pt x="89" y="49"/>
                  </a:lnTo>
                  <a:lnTo>
                    <a:pt x="86" y="49"/>
                  </a:lnTo>
                  <a:lnTo>
                    <a:pt x="8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0" name="Freeform 195"/>
            <p:cNvSpPr/>
            <p:nvPr/>
          </p:nvSpPr>
          <p:spPr bwMode="auto">
            <a:xfrm>
              <a:off x="6193099" y="4964589"/>
              <a:ext cx="135562" cy="107236"/>
            </a:xfrm>
            <a:custGeom>
              <a:avLst/>
              <a:gdLst>
                <a:gd name="T0" fmla="*/ 0 w 67"/>
                <a:gd name="T1" fmla="*/ 0 h 53"/>
                <a:gd name="T2" fmla="*/ 44 w 67"/>
                <a:gd name="T3" fmla="*/ 0 h 53"/>
                <a:gd name="T4" fmla="*/ 67 w 67"/>
                <a:gd name="T5" fmla="*/ 0 h 53"/>
                <a:gd name="T6" fmla="*/ 67 w 67"/>
                <a:gd name="T7" fmla="*/ 0 h 53"/>
                <a:gd name="T8" fmla="*/ 66 w 67"/>
                <a:gd name="T9" fmla="*/ 11 h 53"/>
                <a:gd name="T10" fmla="*/ 64 w 67"/>
                <a:gd name="T11" fmla="*/ 23 h 53"/>
                <a:gd name="T12" fmla="*/ 61 w 67"/>
                <a:gd name="T13" fmla="*/ 31 h 53"/>
                <a:gd name="T14" fmla="*/ 56 w 67"/>
                <a:gd name="T15" fmla="*/ 39 h 53"/>
                <a:gd name="T16" fmla="*/ 51 w 67"/>
                <a:gd name="T17" fmla="*/ 44 h 53"/>
                <a:gd name="T18" fmla="*/ 46 w 67"/>
                <a:gd name="T19" fmla="*/ 49 h 53"/>
                <a:gd name="T20" fmla="*/ 39 w 67"/>
                <a:gd name="T21" fmla="*/ 51 h 53"/>
                <a:gd name="T22" fmla="*/ 33 w 67"/>
                <a:gd name="T23" fmla="*/ 53 h 53"/>
                <a:gd name="T24" fmla="*/ 26 w 67"/>
                <a:gd name="T25" fmla="*/ 51 h 53"/>
                <a:gd name="T26" fmla="*/ 21 w 67"/>
                <a:gd name="T27" fmla="*/ 49 h 53"/>
                <a:gd name="T28" fmla="*/ 15 w 67"/>
                <a:gd name="T29" fmla="*/ 44 h 53"/>
                <a:gd name="T30" fmla="*/ 10 w 67"/>
                <a:gd name="T31" fmla="*/ 39 h 53"/>
                <a:gd name="T32" fmla="*/ 5 w 67"/>
                <a:gd name="T33" fmla="*/ 31 h 53"/>
                <a:gd name="T34" fmla="*/ 1 w 67"/>
                <a:gd name="T35" fmla="*/ 23 h 53"/>
                <a:gd name="T36" fmla="*/ 0 w 67"/>
                <a:gd name="T37" fmla="*/ 11 h 53"/>
                <a:gd name="T38" fmla="*/ 0 w 67"/>
                <a:gd name="T39" fmla="*/ 0 h 53"/>
                <a:gd name="T40" fmla="*/ 0 w 67"/>
                <a:gd name="T4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" h="53">
                  <a:moveTo>
                    <a:pt x="0" y="0"/>
                  </a:moveTo>
                  <a:lnTo>
                    <a:pt x="44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6" y="11"/>
                  </a:lnTo>
                  <a:lnTo>
                    <a:pt x="64" y="23"/>
                  </a:lnTo>
                  <a:lnTo>
                    <a:pt x="61" y="31"/>
                  </a:lnTo>
                  <a:lnTo>
                    <a:pt x="56" y="39"/>
                  </a:lnTo>
                  <a:lnTo>
                    <a:pt x="51" y="44"/>
                  </a:lnTo>
                  <a:lnTo>
                    <a:pt x="46" y="49"/>
                  </a:lnTo>
                  <a:lnTo>
                    <a:pt x="39" y="51"/>
                  </a:lnTo>
                  <a:lnTo>
                    <a:pt x="33" y="53"/>
                  </a:lnTo>
                  <a:lnTo>
                    <a:pt x="26" y="51"/>
                  </a:lnTo>
                  <a:lnTo>
                    <a:pt x="21" y="49"/>
                  </a:lnTo>
                  <a:lnTo>
                    <a:pt x="15" y="44"/>
                  </a:lnTo>
                  <a:lnTo>
                    <a:pt x="10" y="39"/>
                  </a:lnTo>
                  <a:lnTo>
                    <a:pt x="5" y="31"/>
                  </a:lnTo>
                  <a:lnTo>
                    <a:pt x="1" y="23"/>
                  </a:ln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1" name="Freeform 196"/>
            <p:cNvSpPr>
              <a:spLocks noEditPoints="1"/>
            </p:cNvSpPr>
            <p:nvPr/>
          </p:nvSpPr>
          <p:spPr bwMode="auto">
            <a:xfrm>
              <a:off x="6182982" y="4954472"/>
              <a:ext cx="151748" cy="125445"/>
            </a:xfrm>
            <a:custGeom>
              <a:avLst/>
              <a:gdLst>
                <a:gd name="T0" fmla="*/ 38 w 75"/>
                <a:gd name="T1" fmla="*/ 62 h 62"/>
                <a:gd name="T2" fmla="*/ 38 w 75"/>
                <a:gd name="T3" fmla="*/ 62 h 62"/>
                <a:gd name="T4" fmla="*/ 31 w 75"/>
                <a:gd name="T5" fmla="*/ 61 h 62"/>
                <a:gd name="T6" fmla="*/ 24 w 75"/>
                <a:gd name="T7" fmla="*/ 58 h 62"/>
                <a:gd name="T8" fmla="*/ 18 w 75"/>
                <a:gd name="T9" fmla="*/ 54 h 62"/>
                <a:gd name="T10" fmla="*/ 11 w 75"/>
                <a:gd name="T11" fmla="*/ 48 h 62"/>
                <a:gd name="T12" fmla="*/ 6 w 75"/>
                <a:gd name="T13" fmla="*/ 39 h 62"/>
                <a:gd name="T14" fmla="*/ 3 w 75"/>
                <a:gd name="T15" fmla="*/ 30 h 62"/>
                <a:gd name="T16" fmla="*/ 1 w 75"/>
                <a:gd name="T17" fmla="*/ 18 h 62"/>
                <a:gd name="T18" fmla="*/ 0 w 75"/>
                <a:gd name="T19" fmla="*/ 5 h 62"/>
                <a:gd name="T20" fmla="*/ 0 w 75"/>
                <a:gd name="T21" fmla="*/ 5 h 62"/>
                <a:gd name="T22" fmla="*/ 1 w 75"/>
                <a:gd name="T23" fmla="*/ 2 h 62"/>
                <a:gd name="T24" fmla="*/ 5 w 75"/>
                <a:gd name="T25" fmla="*/ 0 h 62"/>
                <a:gd name="T26" fmla="*/ 72 w 75"/>
                <a:gd name="T27" fmla="*/ 0 h 62"/>
                <a:gd name="T28" fmla="*/ 72 w 75"/>
                <a:gd name="T29" fmla="*/ 0 h 62"/>
                <a:gd name="T30" fmla="*/ 75 w 75"/>
                <a:gd name="T31" fmla="*/ 2 h 62"/>
                <a:gd name="T32" fmla="*/ 75 w 75"/>
                <a:gd name="T33" fmla="*/ 5 h 62"/>
                <a:gd name="T34" fmla="*/ 75 w 75"/>
                <a:gd name="T35" fmla="*/ 5 h 62"/>
                <a:gd name="T36" fmla="*/ 75 w 75"/>
                <a:gd name="T37" fmla="*/ 18 h 62"/>
                <a:gd name="T38" fmla="*/ 72 w 75"/>
                <a:gd name="T39" fmla="*/ 30 h 62"/>
                <a:gd name="T40" fmla="*/ 69 w 75"/>
                <a:gd name="T41" fmla="*/ 39 h 62"/>
                <a:gd name="T42" fmla="*/ 64 w 75"/>
                <a:gd name="T43" fmla="*/ 48 h 62"/>
                <a:gd name="T44" fmla="*/ 57 w 75"/>
                <a:gd name="T45" fmla="*/ 54 h 62"/>
                <a:gd name="T46" fmla="*/ 52 w 75"/>
                <a:gd name="T47" fmla="*/ 58 h 62"/>
                <a:gd name="T48" fmla="*/ 44 w 75"/>
                <a:gd name="T49" fmla="*/ 61 h 62"/>
                <a:gd name="T50" fmla="*/ 38 w 75"/>
                <a:gd name="T51" fmla="*/ 62 h 62"/>
                <a:gd name="T52" fmla="*/ 38 w 75"/>
                <a:gd name="T53" fmla="*/ 62 h 62"/>
                <a:gd name="T54" fmla="*/ 8 w 75"/>
                <a:gd name="T55" fmla="*/ 8 h 62"/>
                <a:gd name="T56" fmla="*/ 8 w 75"/>
                <a:gd name="T57" fmla="*/ 8 h 62"/>
                <a:gd name="T58" fmla="*/ 10 w 75"/>
                <a:gd name="T59" fmla="*/ 20 h 62"/>
                <a:gd name="T60" fmla="*/ 11 w 75"/>
                <a:gd name="T61" fmla="*/ 28 h 62"/>
                <a:gd name="T62" fmla="*/ 15 w 75"/>
                <a:gd name="T63" fmla="*/ 36 h 62"/>
                <a:gd name="T64" fmla="*/ 18 w 75"/>
                <a:gd name="T65" fmla="*/ 43 h 62"/>
                <a:gd name="T66" fmla="*/ 23 w 75"/>
                <a:gd name="T67" fmla="*/ 48 h 62"/>
                <a:gd name="T68" fmla="*/ 28 w 75"/>
                <a:gd name="T69" fmla="*/ 51 h 62"/>
                <a:gd name="T70" fmla="*/ 33 w 75"/>
                <a:gd name="T71" fmla="*/ 53 h 62"/>
                <a:gd name="T72" fmla="*/ 38 w 75"/>
                <a:gd name="T73" fmla="*/ 53 h 62"/>
                <a:gd name="T74" fmla="*/ 38 w 75"/>
                <a:gd name="T75" fmla="*/ 53 h 62"/>
                <a:gd name="T76" fmla="*/ 43 w 75"/>
                <a:gd name="T77" fmla="*/ 53 h 62"/>
                <a:gd name="T78" fmla="*/ 47 w 75"/>
                <a:gd name="T79" fmla="*/ 51 h 62"/>
                <a:gd name="T80" fmla="*/ 52 w 75"/>
                <a:gd name="T81" fmla="*/ 48 h 62"/>
                <a:gd name="T82" fmla="*/ 57 w 75"/>
                <a:gd name="T83" fmla="*/ 43 h 62"/>
                <a:gd name="T84" fmla="*/ 61 w 75"/>
                <a:gd name="T85" fmla="*/ 36 h 62"/>
                <a:gd name="T86" fmla="*/ 64 w 75"/>
                <a:gd name="T87" fmla="*/ 28 h 62"/>
                <a:gd name="T88" fmla="*/ 67 w 75"/>
                <a:gd name="T89" fmla="*/ 20 h 62"/>
                <a:gd name="T90" fmla="*/ 67 w 75"/>
                <a:gd name="T91" fmla="*/ 8 h 62"/>
                <a:gd name="T92" fmla="*/ 8 w 75"/>
                <a:gd name="T93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" h="62">
                  <a:moveTo>
                    <a:pt x="38" y="62"/>
                  </a:moveTo>
                  <a:lnTo>
                    <a:pt x="38" y="62"/>
                  </a:lnTo>
                  <a:lnTo>
                    <a:pt x="31" y="61"/>
                  </a:lnTo>
                  <a:lnTo>
                    <a:pt x="24" y="58"/>
                  </a:lnTo>
                  <a:lnTo>
                    <a:pt x="18" y="54"/>
                  </a:lnTo>
                  <a:lnTo>
                    <a:pt x="11" y="48"/>
                  </a:lnTo>
                  <a:lnTo>
                    <a:pt x="6" y="39"/>
                  </a:lnTo>
                  <a:lnTo>
                    <a:pt x="3" y="30"/>
                  </a:lnTo>
                  <a:lnTo>
                    <a:pt x="1" y="1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18"/>
                  </a:lnTo>
                  <a:lnTo>
                    <a:pt x="72" y="30"/>
                  </a:lnTo>
                  <a:lnTo>
                    <a:pt x="69" y="39"/>
                  </a:lnTo>
                  <a:lnTo>
                    <a:pt x="64" y="48"/>
                  </a:lnTo>
                  <a:lnTo>
                    <a:pt x="57" y="54"/>
                  </a:lnTo>
                  <a:lnTo>
                    <a:pt x="52" y="58"/>
                  </a:lnTo>
                  <a:lnTo>
                    <a:pt x="44" y="61"/>
                  </a:lnTo>
                  <a:lnTo>
                    <a:pt x="38" y="62"/>
                  </a:lnTo>
                  <a:lnTo>
                    <a:pt x="38" y="62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20"/>
                  </a:lnTo>
                  <a:lnTo>
                    <a:pt x="11" y="28"/>
                  </a:lnTo>
                  <a:lnTo>
                    <a:pt x="15" y="36"/>
                  </a:lnTo>
                  <a:lnTo>
                    <a:pt x="18" y="43"/>
                  </a:lnTo>
                  <a:lnTo>
                    <a:pt x="23" y="48"/>
                  </a:lnTo>
                  <a:lnTo>
                    <a:pt x="28" y="51"/>
                  </a:lnTo>
                  <a:lnTo>
                    <a:pt x="33" y="53"/>
                  </a:lnTo>
                  <a:lnTo>
                    <a:pt x="38" y="53"/>
                  </a:lnTo>
                  <a:lnTo>
                    <a:pt x="38" y="53"/>
                  </a:lnTo>
                  <a:lnTo>
                    <a:pt x="43" y="53"/>
                  </a:lnTo>
                  <a:lnTo>
                    <a:pt x="47" y="51"/>
                  </a:lnTo>
                  <a:lnTo>
                    <a:pt x="52" y="48"/>
                  </a:lnTo>
                  <a:lnTo>
                    <a:pt x="57" y="43"/>
                  </a:lnTo>
                  <a:lnTo>
                    <a:pt x="61" y="36"/>
                  </a:lnTo>
                  <a:lnTo>
                    <a:pt x="64" y="28"/>
                  </a:lnTo>
                  <a:lnTo>
                    <a:pt x="67" y="20"/>
                  </a:lnTo>
                  <a:lnTo>
                    <a:pt x="67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2" name="Freeform 197"/>
            <p:cNvSpPr/>
            <p:nvPr/>
          </p:nvSpPr>
          <p:spPr bwMode="auto">
            <a:xfrm>
              <a:off x="6292240" y="4911983"/>
              <a:ext cx="0" cy="52606"/>
            </a:xfrm>
            <a:custGeom>
              <a:avLst/>
              <a:gdLst>
                <a:gd name="T0" fmla="*/ 0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3" name="Line 198"/>
            <p:cNvSpPr>
              <a:spLocks noChangeShapeType="1"/>
            </p:cNvSpPr>
            <p:nvPr/>
          </p:nvSpPr>
          <p:spPr bwMode="auto">
            <a:xfrm>
              <a:off x="6292240" y="4911983"/>
              <a:ext cx="0" cy="5260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4" name="Freeform 199"/>
            <p:cNvSpPr/>
            <p:nvPr/>
          </p:nvSpPr>
          <p:spPr bwMode="auto">
            <a:xfrm>
              <a:off x="6282125" y="4901866"/>
              <a:ext cx="16186" cy="68792"/>
            </a:xfrm>
            <a:custGeom>
              <a:avLst/>
              <a:gdLst>
                <a:gd name="T0" fmla="*/ 5 w 8"/>
                <a:gd name="T1" fmla="*/ 34 h 34"/>
                <a:gd name="T2" fmla="*/ 5 w 8"/>
                <a:gd name="T3" fmla="*/ 34 h 34"/>
                <a:gd name="T4" fmla="*/ 2 w 8"/>
                <a:gd name="T5" fmla="*/ 34 h 34"/>
                <a:gd name="T6" fmla="*/ 0 w 8"/>
                <a:gd name="T7" fmla="*/ 31 h 34"/>
                <a:gd name="T8" fmla="*/ 0 w 8"/>
                <a:gd name="T9" fmla="*/ 5 h 34"/>
                <a:gd name="T10" fmla="*/ 0 w 8"/>
                <a:gd name="T11" fmla="*/ 5 h 34"/>
                <a:gd name="T12" fmla="*/ 2 w 8"/>
                <a:gd name="T13" fmla="*/ 1 h 34"/>
                <a:gd name="T14" fmla="*/ 5 w 8"/>
                <a:gd name="T15" fmla="*/ 0 h 34"/>
                <a:gd name="T16" fmla="*/ 5 w 8"/>
                <a:gd name="T17" fmla="*/ 0 h 34"/>
                <a:gd name="T18" fmla="*/ 7 w 8"/>
                <a:gd name="T19" fmla="*/ 1 h 34"/>
                <a:gd name="T20" fmla="*/ 8 w 8"/>
                <a:gd name="T21" fmla="*/ 5 h 34"/>
                <a:gd name="T22" fmla="*/ 8 w 8"/>
                <a:gd name="T23" fmla="*/ 31 h 34"/>
                <a:gd name="T24" fmla="*/ 8 w 8"/>
                <a:gd name="T25" fmla="*/ 31 h 34"/>
                <a:gd name="T26" fmla="*/ 7 w 8"/>
                <a:gd name="T27" fmla="*/ 34 h 34"/>
                <a:gd name="T28" fmla="*/ 5 w 8"/>
                <a:gd name="T29" fmla="*/ 34 h 34"/>
                <a:gd name="T30" fmla="*/ 5 w 8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4">
                  <a:moveTo>
                    <a:pt x="5" y="34"/>
                  </a:moveTo>
                  <a:lnTo>
                    <a:pt x="5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7" y="34"/>
                  </a:lnTo>
                  <a:lnTo>
                    <a:pt x="5" y="3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5" name="Rectangle 200"/>
            <p:cNvSpPr>
              <a:spLocks noChangeArrowheads="1"/>
            </p:cNvSpPr>
            <p:nvPr/>
          </p:nvSpPr>
          <p:spPr bwMode="auto">
            <a:xfrm>
              <a:off x="6559317" y="4681326"/>
              <a:ext cx="301473" cy="1193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6" name="Freeform 201"/>
            <p:cNvSpPr>
              <a:spLocks noEditPoints="1"/>
            </p:cNvSpPr>
            <p:nvPr/>
          </p:nvSpPr>
          <p:spPr bwMode="auto">
            <a:xfrm>
              <a:off x="6549201" y="4671209"/>
              <a:ext cx="321706" cy="137585"/>
            </a:xfrm>
            <a:custGeom>
              <a:avLst/>
              <a:gdLst>
                <a:gd name="T0" fmla="*/ 154 w 159"/>
                <a:gd name="T1" fmla="*/ 68 h 68"/>
                <a:gd name="T2" fmla="*/ 5 w 159"/>
                <a:gd name="T3" fmla="*/ 68 h 68"/>
                <a:gd name="T4" fmla="*/ 5 w 159"/>
                <a:gd name="T5" fmla="*/ 68 h 68"/>
                <a:gd name="T6" fmla="*/ 1 w 159"/>
                <a:gd name="T7" fmla="*/ 66 h 68"/>
                <a:gd name="T8" fmla="*/ 0 w 159"/>
                <a:gd name="T9" fmla="*/ 64 h 68"/>
                <a:gd name="T10" fmla="*/ 0 w 159"/>
                <a:gd name="T11" fmla="*/ 5 h 68"/>
                <a:gd name="T12" fmla="*/ 0 w 159"/>
                <a:gd name="T13" fmla="*/ 5 h 68"/>
                <a:gd name="T14" fmla="*/ 1 w 159"/>
                <a:gd name="T15" fmla="*/ 2 h 68"/>
                <a:gd name="T16" fmla="*/ 5 w 159"/>
                <a:gd name="T17" fmla="*/ 0 h 68"/>
                <a:gd name="T18" fmla="*/ 154 w 159"/>
                <a:gd name="T19" fmla="*/ 0 h 68"/>
                <a:gd name="T20" fmla="*/ 154 w 159"/>
                <a:gd name="T21" fmla="*/ 0 h 68"/>
                <a:gd name="T22" fmla="*/ 158 w 159"/>
                <a:gd name="T23" fmla="*/ 2 h 68"/>
                <a:gd name="T24" fmla="*/ 159 w 159"/>
                <a:gd name="T25" fmla="*/ 5 h 68"/>
                <a:gd name="T26" fmla="*/ 159 w 159"/>
                <a:gd name="T27" fmla="*/ 64 h 68"/>
                <a:gd name="T28" fmla="*/ 159 w 159"/>
                <a:gd name="T29" fmla="*/ 64 h 68"/>
                <a:gd name="T30" fmla="*/ 158 w 159"/>
                <a:gd name="T31" fmla="*/ 66 h 68"/>
                <a:gd name="T32" fmla="*/ 154 w 159"/>
                <a:gd name="T33" fmla="*/ 68 h 68"/>
                <a:gd name="T34" fmla="*/ 154 w 159"/>
                <a:gd name="T35" fmla="*/ 68 h 68"/>
                <a:gd name="T36" fmla="*/ 8 w 159"/>
                <a:gd name="T37" fmla="*/ 60 h 68"/>
                <a:gd name="T38" fmla="*/ 151 w 159"/>
                <a:gd name="T39" fmla="*/ 60 h 68"/>
                <a:gd name="T40" fmla="*/ 151 w 159"/>
                <a:gd name="T41" fmla="*/ 9 h 68"/>
                <a:gd name="T42" fmla="*/ 8 w 159"/>
                <a:gd name="T43" fmla="*/ 9 h 68"/>
                <a:gd name="T44" fmla="*/ 8 w 159"/>
                <a:gd name="T45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9" h="68">
                  <a:moveTo>
                    <a:pt x="154" y="68"/>
                  </a:moveTo>
                  <a:lnTo>
                    <a:pt x="5" y="68"/>
                  </a:lnTo>
                  <a:lnTo>
                    <a:pt x="5" y="68"/>
                  </a:lnTo>
                  <a:lnTo>
                    <a:pt x="1" y="66"/>
                  </a:lnTo>
                  <a:lnTo>
                    <a:pt x="0" y="64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8" y="2"/>
                  </a:lnTo>
                  <a:lnTo>
                    <a:pt x="159" y="5"/>
                  </a:lnTo>
                  <a:lnTo>
                    <a:pt x="159" y="64"/>
                  </a:lnTo>
                  <a:lnTo>
                    <a:pt x="159" y="64"/>
                  </a:lnTo>
                  <a:lnTo>
                    <a:pt x="158" y="66"/>
                  </a:lnTo>
                  <a:lnTo>
                    <a:pt x="154" y="68"/>
                  </a:lnTo>
                  <a:lnTo>
                    <a:pt x="154" y="68"/>
                  </a:lnTo>
                  <a:close/>
                  <a:moveTo>
                    <a:pt x="8" y="60"/>
                  </a:moveTo>
                  <a:lnTo>
                    <a:pt x="151" y="60"/>
                  </a:lnTo>
                  <a:lnTo>
                    <a:pt x="151" y="9"/>
                  </a:lnTo>
                  <a:lnTo>
                    <a:pt x="8" y="9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7" name="Freeform 202"/>
            <p:cNvSpPr/>
            <p:nvPr/>
          </p:nvSpPr>
          <p:spPr bwMode="auto">
            <a:xfrm>
              <a:off x="6229519" y="4911983"/>
              <a:ext cx="0" cy="52606"/>
            </a:xfrm>
            <a:custGeom>
              <a:avLst/>
              <a:gdLst>
                <a:gd name="T0" fmla="*/ 0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8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8" name="Line 203"/>
            <p:cNvSpPr>
              <a:spLocks noChangeShapeType="1"/>
            </p:cNvSpPr>
            <p:nvPr/>
          </p:nvSpPr>
          <p:spPr bwMode="auto">
            <a:xfrm>
              <a:off x="6229519" y="4911983"/>
              <a:ext cx="0" cy="5260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9" name="Freeform 204"/>
            <p:cNvSpPr/>
            <p:nvPr/>
          </p:nvSpPr>
          <p:spPr bwMode="auto">
            <a:xfrm>
              <a:off x="6219401" y="4901866"/>
              <a:ext cx="16186" cy="68792"/>
            </a:xfrm>
            <a:custGeom>
              <a:avLst/>
              <a:gdLst>
                <a:gd name="T0" fmla="*/ 5 w 8"/>
                <a:gd name="T1" fmla="*/ 34 h 34"/>
                <a:gd name="T2" fmla="*/ 5 w 8"/>
                <a:gd name="T3" fmla="*/ 34 h 34"/>
                <a:gd name="T4" fmla="*/ 2 w 8"/>
                <a:gd name="T5" fmla="*/ 34 h 34"/>
                <a:gd name="T6" fmla="*/ 0 w 8"/>
                <a:gd name="T7" fmla="*/ 31 h 34"/>
                <a:gd name="T8" fmla="*/ 0 w 8"/>
                <a:gd name="T9" fmla="*/ 5 h 34"/>
                <a:gd name="T10" fmla="*/ 0 w 8"/>
                <a:gd name="T11" fmla="*/ 5 h 34"/>
                <a:gd name="T12" fmla="*/ 2 w 8"/>
                <a:gd name="T13" fmla="*/ 1 h 34"/>
                <a:gd name="T14" fmla="*/ 5 w 8"/>
                <a:gd name="T15" fmla="*/ 0 h 34"/>
                <a:gd name="T16" fmla="*/ 5 w 8"/>
                <a:gd name="T17" fmla="*/ 0 h 34"/>
                <a:gd name="T18" fmla="*/ 8 w 8"/>
                <a:gd name="T19" fmla="*/ 1 h 34"/>
                <a:gd name="T20" fmla="*/ 8 w 8"/>
                <a:gd name="T21" fmla="*/ 5 h 34"/>
                <a:gd name="T22" fmla="*/ 8 w 8"/>
                <a:gd name="T23" fmla="*/ 31 h 34"/>
                <a:gd name="T24" fmla="*/ 8 w 8"/>
                <a:gd name="T25" fmla="*/ 31 h 34"/>
                <a:gd name="T26" fmla="*/ 8 w 8"/>
                <a:gd name="T27" fmla="*/ 34 h 34"/>
                <a:gd name="T28" fmla="*/ 5 w 8"/>
                <a:gd name="T29" fmla="*/ 34 h 34"/>
                <a:gd name="T30" fmla="*/ 5 w 8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34">
                  <a:moveTo>
                    <a:pt x="5" y="34"/>
                  </a:moveTo>
                  <a:lnTo>
                    <a:pt x="5" y="34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5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8" y="34"/>
                  </a:lnTo>
                  <a:lnTo>
                    <a:pt x="5" y="34"/>
                  </a:lnTo>
                  <a:lnTo>
                    <a:pt x="5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0" name="Freeform 206"/>
            <p:cNvSpPr>
              <a:spLocks noEditPoints="1"/>
            </p:cNvSpPr>
            <p:nvPr/>
          </p:nvSpPr>
          <p:spPr bwMode="auto">
            <a:xfrm>
              <a:off x="6591691" y="4697513"/>
              <a:ext cx="82956" cy="84979"/>
            </a:xfrm>
            <a:custGeom>
              <a:avLst/>
              <a:gdLst>
                <a:gd name="T0" fmla="*/ 21 w 41"/>
                <a:gd name="T1" fmla="*/ 42 h 42"/>
                <a:gd name="T2" fmla="*/ 21 w 41"/>
                <a:gd name="T3" fmla="*/ 42 h 42"/>
                <a:gd name="T4" fmla="*/ 13 w 41"/>
                <a:gd name="T5" fmla="*/ 40 h 42"/>
                <a:gd name="T6" fmla="*/ 7 w 41"/>
                <a:gd name="T7" fmla="*/ 35 h 42"/>
                <a:gd name="T8" fmla="*/ 2 w 41"/>
                <a:gd name="T9" fmla="*/ 28 h 42"/>
                <a:gd name="T10" fmla="*/ 0 w 41"/>
                <a:gd name="T11" fmla="*/ 22 h 42"/>
                <a:gd name="T12" fmla="*/ 0 w 41"/>
                <a:gd name="T13" fmla="*/ 22 h 42"/>
                <a:gd name="T14" fmla="*/ 2 w 41"/>
                <a:gd name="T15" fmla="*/ 14 h 42"/>
                <a:gd name="T16" fmla="*/ 7 w 41"/>
                <a:gd name="T17" fmla="*/ 7 h 42"/>
                <a:gd name="T18" fmla="*/ 13 w 41"/>
                <a:gd name="T19" fmla="*/ 2 h 42"/>
                <a:gd name="T20" fmla="*/ 21 w 41"/>
                <a:gd name="T21" fmla="*/ 0 h 42"/>
                <a:gd name="T22" fmla="*/ 21 w 41"/>
                <a:gd name="T23" fmla="*/ 0 h 42"/>
                <a:gd name="T24" fmla="*/ 28 w 41"/>
                <a:gd name="T25" fmla="*/ 2 h 42"/>
                <a:gd name="T26" fmla="*/ 35 w 41"/>
                <a:gd name="T27" fmla="*/ 7 h 42"/>
                <a:gd name="T28" fmla="*/ 39 w 41"/>
                <a:gd name="T29" fmla="*/ 14 h 42"/>
                <a:gd name="T30" fmla="*/ 41 w 41"/>
                <a:gd name="T31" fmla="*/ 22 h 42"/>
                <a:gd name="T32" fmla="*/ 41 w 41"/>
                <a:gd name="T33" fmla="*/ 22 h 42"/>
                <a:gd name="T34" fmla="*/ 39 w 41"/>
                <a:gd name="T35" fmla="*/ 28 h 42"/>
                <a:gd name="T36" fmla="*/ 35 w 41"/>
                <a:gd name="T37" fmla="*/ 35 h 42"/>
                <a:gd name="T38" fmla="*/ 28 w 41"/>
                <a:gd name="T39" fmla="*/ 40 h 42"/>
                <a:gd name="T40" fmla="*/ 21 w 41"/>
                <a:gd name="T41" fmla="*/ 42 h 42"/>
                <a:gd name="T42" fmla="*/ 21 w 41"/>
                <a:gd name="T43" fmla="*/ 42 h 42"/>
                <a:gd name="T44" fmla="*/ 21 w 41"/>
                <a:gd name="T45" fmla="*/ 10 h 42"/>
                <a:gd name="T46" fmla="*/ 21 w 41"/>
                <a:gd name="T47" fmla="*/ 10 h 42"/>
                <a:gd name="T48" fmla="*/ 16 w 41"/>
                <a:gd name="T49" fmla="*/ 10 h 42"/>
                <a:gd name="T50" fmla="*/ 13 w 41"/>
                <a:gd name="T51" fmla="*/ 14 h 42"/>
                <a:gd name="T52" fmla="*/ 10 w 41"/>
                <a:gd name="T53" fmla="*/ 17 h 42"/>
                <a:gd name="T54" fmla="*/ 10 w 41"/>
                <a:gd name="T55" fmla="*/ 22 h 42"/>
                <a:gd name="T56" fmla="*/ 10 w 41"/>
                <a:gd name="T57" fmla="*/ 22 h 42"/>
                <a:gd name="T58" fmla="*/ 10 w 41"/>
                <a:gd name="T59" fmla="*/ 25 h 42"/>
                <a:gd name="T60" fmla="*/ 13 w 41"/>
                <a:gd name="T61" fmla="*/ 30 h 42"/>
                <a:gd name="T62" fmla="*/ 16 w 41"/>
                <a:gd name="T63" fmla="*/ 32 h 42"/>
                <a:gd name="T64" fmla="*/ 21 w 41"/>
                <a:gd name="T65" fmla="*/ 33 h 42"/>
                <a:gd name="T66" fmla="*/ 21 w 41"/>
                <a:gd name="T67" fmla="*/ 33 h 42"/>
                <a:gd name="T68" fmla="*/ 25 w 41"/>
                <a:gd name="T69" fmla="*/ 32 h 42"/>
                <a:gd name="T70" fmla="*/ 30 w 41"/>
                <a:gd name="T71" fmla="*/ 30 h 42"/>
                <a:gd name="T72" fmla="*/ 31 w 41"/>
                <a:gd name="T73" fmla="*/ 25 h 42"/>
                <a:gd name="T74" fmla="*/ 33 w 41"/>
                <a:gd name="T75" fmla="*/ 22 h 42"/>
                <a:gd name="T76" fmla="*/ 33 w 41"/>
                <a:gd name="T77" fmla="*/ 22 h 42"/>
                <a:gd name="T78" fmla="*/ 31 w 41"/>
                <a:gd name="T79" fmla="*/ 17 h 42"/>
                <a:gd name="T80" fmla="*/ 30 w 41"/>
                <a:gd name="T81" fmla="*/ 14 h 42"/>
                <a:gd name="T82" fmla="*/ 25 w 41"/>
                <a:gd name="T83" fmla="*/ 10 h 42"/>
                <a:gd name="T84" fmla="*/ 21 w 41"/>
                <a:gd name="T85" fmla="*/ 10 h 42"/>
                <a:gd name="T86" fmla="*/ 21 w 41"/>
                <a:gd name="T87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21" y="42"/>
                  </a:lnTo>
                  <a:lnTo>
                    <a:pt x="13" y="40"/>
                  </a:lnTo>
                  <a:lnTo>
                    <a:pt x="7" y="35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7" y="7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5" y="7"/>
                  </a:lnTo>
                  <a:lnTo>
                    <a:pt x="39" y="14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8"/>
                  </a:lnTo>
                  <a:lnTo>
                    <a:pt x="35" y="35"/>
                  </a:lnTo>
                  <a:lnTo>
                    <a:pt x="28" y="40"/>
                  </a:lnTo>
                  <a:lnTo>
                    <a:pt x="21" y="42"/>
                  </a:lnTo>
                  <a:lnTo>
                    <a:pt x="21" y="42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5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5" y="32"/>
                  </a:lnTo>
                  <a:lnTo>
                    <a:pt x="30" y="30"/>
                  </a:lnTo>
                  <a:lnTo>
                    <a:pt x="31" y="25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1" y="17"/>
                  </a:lnTo>
                  <a:lnTo>
                    <a:pt x="30" y="14"/>
                  </a:lnTo>
                  <a:lnTo>
                    <a:pt x="25" y="1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1" name="Freeform 207"/>
            <p:cNvSpPr>
              <a:spLocks noEditPoints="1"/>
            </p:cNvSpPr>
            <p:nvPr/>
          </p:nvSpPr>
          <p:spPr bwMode="auto">
            <a:xfrm>
              <a:off x="6745462" y="4697513"/>
              <a:ext cx="82956" cy="84979"/>
            </a:xfrm>
            <a:custGeom>
              <a:avLst/>
              <a:gdLst>
                <a:gd name="T0" fmla="*/ 21 w 41"/>
                <a:gd name="T1" fmla="*/ 42 h 42"/>
                <a:gd name="T2" fmla="*/ 21 w 41"/>
                <a:gd name="T3" fmla="*/ 42 h 42"/>
                <a:gd name="T4" fmla="*/ 13 w 41"/>
                <a:gd name="T5" fmla="*/ 40 h 42"/>
                <a:gd name="T6" fmla="*/ 6 w 41"/>
                <a:gd name="T7" fmla="*/ 35 h 42"/>
                <a:gd name="T8" fmla="*/ 1 w 41"/>
                <a:gd name="T9" fmla="*/ 28 h 42"/>
                <a:gd name="T10" fmla="*/ 0 w 41"/>
                <a:gd name="T11" fmla="*/ 22 h 42"/>
                <a:gd name="T12" fmla="*/ 0 w 41"/>
                <a:gd name="T13" fmla="*/ 22 h 42"/>
                <a:gd name="T14" fmla="*/ 1 w 41"/>
                <a:gd name="T15" fmla="*/ 14 h 42"/>
                <a:gd name="T16" fmla="*/ 6 w 41"/>
                <a:gd name="T17" fmla="*/ 7 h 42"/>
                <a:gd name="T18" fmla="*/ 13 w 41"/>
                <a:gd name="T19" fmla="*/ 2 h 42"/>
                <a:gd name="T20" fmla="*/ 21 w 41"/>
                <a:gd name="T21" fmla="*/ 0 h 42"/>
                <a:gd name="T22" fmla="*/ 21 w 41"/>
                <a:gd name="T23" fmla="*/ 0 h 42"/>
                <a:gd name="T24" fmla="*/ 28 w 41"/>
                <a:gd name="T25" fmla="*/ 2 h 42"/>
                <a:gd name="T26" fmla="*/ 34 w 41"/>
                <a:gd name="T27" fmla="*/ 7 h 42"/>
                <a:gd name="T28" fmla="*/ 39 w 41"/>
                <a:gd name="T29" fmla="*/ 14 h 42"/>
                <a:gd name="T30" fmla="*/ 41 w 41"/>
                <a:gd name="T31" fmla="*/ 22 h 42"/>
                <a:gd name="T32" fmla="*/ 41 w 41"/>
                <a:gd name="T33" fmla="*/ 22 h 42"/>
                <a:gd name="T34" fmla="*/ 39 w 41"/>
                <a:gd name="T35" fmla="*/ 28 h 42"/>
                <a:gd name="T36" fmla="*/ 34 w 41"/>
                <a:gd name="T37" fmla="*/ 35 h 42"/>
                <a:gd name="T38" fmla="*/ 28 w 41"/>
                <a:gd name="T39" fmla="*/ 40 h 42"/>
                <a:gd name="T40" fmla="*/ 21 w 41"/>
                <a:gd name="T41" fmla="*/ 42 h 42"/>
                <a:gd name="T42" fmla="*/ 21 w 41"/>
                <a:gd name="T43" fmla="*/ 42 h 42"/>
                <a:gd name="T44" fmla="*/ 21 w 41"/>
                <a:gd name="T45" fmla="*/ 10 h 42"/>
                <a:gd name="T46" fmla="*/ 21 w 41"/>
                <a:gd name="T47" fmla="*/ 10 h 42"/>
                <a:gd name="T48" fmla="*/ 16 w 41"/>
                <a:gd name="T49" fmla="*/ 10 h 42"/>
                <a:gd name="T50" fmla="*/ 13 w 41"/>
                <a:gd name="T51" fmla="*/ 14 h 42"/>
                <a:gd name="T52" fmla="*/ 10 w 41"/>
                <a:gd name="T53" fmla="*/ 17 h 42"/>
                <a:gd name="T54" fmla="*/ 8 w 41"/>
                <a:gd name="T55" fmla="*/ 22 h 42"/>
                <a:gd name="T56" fmla="*/ 8 w 41"/>
                <a:gd name="T57" fmla="*/ 22 h 42"/>
                <a:gd name="T58" fmla="*/ 10 w 41"/>
                <a:gd name="T59" fmla="*/ 25 h 42"/>
                <a:gd name="T60" fmla="*/ 13 w 41"/>
                <a:gd name="T61" fmla="*/ 30 h 42"/>
                <a:gd name="T62" fmla="*/ 16 w 41"/>
                <a:gd name="T63" fmla="*/ 32 h 42"/>
                <a:gd name="T64" fmla="*/ 21 w 41"/>
                <a:gd name="T65" fmla="*/ 33 h 42"/>
                <a:gd name="T66" fmla="*/ 21 w 41"/>
                <a:gd name="T67" fmla="*/ 33 h 42"/>
                <a:gd name="T68" fmla="*/ 24 w 41"/>
                <a:gd name="T69" fmla="*/ 32 h 42"/>
                <a:gd name="T70" fmla="*/ 28 w 41"/>
                <a:gd name="T71" fmla="*/ 30 h 42"/>
                <a:gd name="T72" fmla="*/ 31 w 41"/>
                <a:gd name="T73" fmla="*/ 25 h 42"/>
                <a:gd name="T74" fmla="*/ 33 w 41"/>
                <a:gd name="T75" fmla="*/ 22 h 42"/>
                <a:gd name="T76" fmla="*/ 33 w 41"/>
                <a:gd name="T77" fmla="*/ 22 h 42"/>
                <a:gd name="T78" fmla="*/ 31 w 41"/>
                <a:gd name="T79" fmla="*/ 17 h 42"/>
                <a:gd name="T80" fmla="*/ 28 w 41"/>
                <a:gd name="T81" fmla="*/ 14 h 42"/>
                <a:gd name="T82" fmla="*/ 24 w 41"/>
                <a:gd name="T83" fmla="*/ 10 h 42"/>
                <a:gd name="T84" fmla="*/ 21 w 41"/>
                <a:gd name="T85" fmla="*/ 10 h 42"/>
                <a:gd name="T86" fmla="*/ 21 w 41"/>
                <a:gd name="T87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21" y="42"/>
                  </a:lnTo>
                  <a:lnTo>
                    <a:pt x="13" y="40"/>
                  </a:lnTo>
                  <a:lnTo>
                    <a:pt x="6" y="35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14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4" y="7"/>
                  </a:lnTo>
                  <a:lnTo>
                    <a:pt x="39" y="14"/>
                  </a:lnTo>
                  <a:lnTo>
                    <a:pt x="41" y="22"/>
                  </a:lnTo>
                  <a:lnTo>
                    <a:pt x="41" y="22"/>
                  </a:lnTo>
                  <a:lnTo>
                    <a:pt x="39" y="28"/>
                  </a:lnTo>
                  <a:lnTo>
                    <a:pt x="34" y="35"/>
                  </a:lnTo>
                  <a:lnTo>
                    <a:pt x="28" y="40"/>
                  </a:lnTo>
                  <a:lnTo>
                    <a:pt x="21" y="42"/>
                  </a:lnTo>
                  <a:lnTo>
                    <a:pt x="21" y="42"/>
                  </a:lnTo>
                  <a:close/>
                  <a:moveTo>
                    <a:pt x="21" y="10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13" y="14"/>
                  </a:lnTo>
                  <a:lnTo>
                    <a:pt x="10" y="17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10" y="25"/>
                  </a:lnTo>
                  <a:lnTo>
                    <a:pt x="13" y="30"/>
                  </a:lnTo>
                  <a:lnTo>
                    <a:pt x="16" y="32"/>
                  </a:lnTo>
                  <a:lnTo>
                    <a:pt x="21" y="33"/>
                  </a:lnTo>
                  <a:lnTo>
                    <a:pt x="21" y="33"/>
                  </a:lnTo>
                  <a:lnTo>
                    <a:pt x="24" y="32"/>
                  </a:lnTo>
                  <a:lnTo>
                    <a:pt x="28" y="30"/>
                  </a:lnTo>
                  <a:lnTo>
                    <a:pt x="31" y="25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31" y="17"/>
                  </a:lnTo>
                  <a:lnTo>
                    <a:pt x="28" y="14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2" name="Freeform 208"/>
            <p:cNvSpPr/>
            <p:nvPr/>
          </p:nvSpPr>
          <p:spPr bwMode="auto">
            <a:xfrm>
              <a:off x="6931606" y="4717746"/>
              <a:ext cx="62723" cy="153771"/>
            </a:xfrm>
            <a:custGeom>
              <a:avLst/>
              <a:gdLst>
                <a:gd name="T0" fmla="*/ 0 w 31"/>
                <a:gd name="T1" fmla="*/ 0 h 76"/>
                <a:gd name="T2" fmla="*/ 16 w 31"/>
                <a:gd name="T3" fmla="*/ 0 h 76"/>
                <a:gd name="T4" fmla="*/ 16 w 31"/>
                <a:gd name="T5" fmla="*/ 0 h 76"/>
                <a:gd name="T6" fmla="*/ 21 w 31"/>
                <a:gd name="T7" fmla="*/ 0 h 76"/>
                <a:gd name="T8" fmla="*/ 26 w 31"/>
                <a:gd name="T9" fmla="*/ 4 h 76"/>
                <a:gd name="T10" fmla="*/ 29 w 31"/>
                <a:gd name="T11" fmla="*/ 9 h 76"/>
                <a:gd name="T12" fmla="*/ 31 w 31"/>
                <a:gd name="T13" fmla="*/ 15 h 76"/>
                <a:gd name="T14" fmla="*/ 31 w 31"/>
                <a:gd name="T15" fmla="*/ 61 h 76"/>
                <a:gd name="T16" fmla="*/ 31 w 31"/>
                <a:gd name="T17" fmla="*/ 61 h 76"/>
                <a:gd name="T18" fmla="*/ 29 w 31"/>
                <a:gd name="T19" fmla="*/ 66 h 76"/>
                <a:gd name="T20" fmla="*/ 26 w 31"/>
                <a:gd name="T21" fmla="*/ 71 h 76"/>
                <a:gd name="T22" fmla="*/ 21 w 31"/>
                <a:gd name="T23" fmla="*/ 74 h 76"/>
                <a:gd name="T24" fmla="*/ 16 w 31"/>
                <a:gd name="T25" fmla="*/ 76 h 76"/>
                <a:gd name="T26" fmla="*/ 0 w 31"/>
                <a:gd name="T27" fmla="*/ 76 h 76"/>
                <a:gd name="T28" fmla="*/ 0 w 31"/>
                <a:gd name="T2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76">
                  <a:moveTo>
                    <a:pt x="0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31" y="15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29" y="66"/>
                  </a:lnTo>
                  <a:lnTo>
                    <a:pt x="26" y="71"/>
                  </a:lnTo>
                  <a:lnTo>
                    <a:pt x="21" y="74"/>
                  </a:lnTo>
                  <a:lnTo>
                    <a:pt x="16" y="76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3" name="Freeform 209"/>
            <p:cNvSpPr>
              <a:spLocks noEditPoints="1"/>
            </p:cNvSpPr>
            <p:nvPr/>
          </p:nvSpPr>
          <p:spPr bwMode="auto">
            <a:xfrm>
              <a:off x="6923513" y="4707630"/>
              <a:ext cx="80932" cy="174004"/>
            </a:xfrm>
            <a:custGeom>
              <a:avLst/>
              <a:gdLst>
                <a:gd name="T0" fmla="*/ 20 w 40"/>
                <a:gd name="T1" fmla="*/ 86 h 86"/>
                <a:gd name="T2" fmla="*/ 4 w 40"/>
                <a:gd name="T3" fmla="*/ 86 h 86"/>
                <a:gd name="T4" fmla="*/ 4 w 40"/>
                <a:gd name="T5" fmla="*/ 86 h 86"/>
                <a:gd name="T6" fmla="*/ 0 w 40"/>
                <a:gd name="T7" fmla="*/ 84 h 86"/>
                <a:gd name="T8" fmla="*/ 0 w 40"/>
                <a:gd name="T9" fmla="*/ 81 h 86"/>
                <a:gd name="T10" fmla="*/ 0 w 40"/>
                <a:gd name="T11" fmla="*/ 5 h 86"/>
                <a:gd name="T12" fmla="*/ 0 w 40"/>
                <a:gd name="T13" fmla="*/ 5 h 86"/>
                <a:gd name="T14" fmla="*/ 0 w 40"/>
                <a:gd name="T15" fmla="*/ 2 h 86"/>
                <a:gd name="T16" fmla="*/ 4 w 40"/>
                <a:gd name="T17" fmla="*/ 0 h 86"/>
                <a:gd name="T18" fmla="*/ 20 w 40"/>
                <a:gd name="T19" fmla="*/ 0 h 86"/>
                <a:gd name="T20" fmla="*/ 20 w 40"/>
                <a:gd name="T21" fmla="*/ 0 h 86"/>
                <a:gd name="T22" fmla="*/ 27 w 40"/>
                <a:gd name="T23" fmla="*/ 2 h 86"/>
                <a:gd name="T24" fmla="*/ 33 w 40"/>
                <a:gd name="T25" fmla="*/ 5 h 86"/>
                <a:gd name="T26" fmla="*/ 38 w 40"/>
                <a:gd name="T27" fmla="*/ 12 h 86"/>
                <a:gd name="T28" fmla="*/ 40 w 40"/>
                <a:gd name="T29" fmla="*/ 20 h 86"/>
                <a:gd name="T30" fmla="*/ 40 w 40"/>
                <a:gd name="T31" fmla="*/ 66 h 86"/>
                <a:gd name="T32" fmla="*/ 40 w 40"/>
                <a:gd name="T33" fmla="*/ 66 h 86"/>
                <a:gd name="T34" fmla="*/ 38 w 40"/>
                <a:gd name="T35" fmla="*/ 73 h 86"/>
                <a:gd name="T36" fmla="*/ 33 w 40"/>
                <a:gd name="T37" fmla="*/ 79 h 86"/>
                <a:gd name="T38" fmla="*/ 27 w 40"/>
                <a:gd name="T39" fmla="*/ 84 h 86"/>
                <a:gd name="T40" fmla="*/ 20 w 40"/>
                <a:gd name="T41" fmla="*/ 86 h 86"/>
                <a:gd name="T42" fmla="*/ 20 w 40"/>
                <a:gd name="T43" fmla="*/ 86 h 86"/>
                <a:gd name="T44" fmla="*/ 9 w 40"/>
                <a:gd name="T45" fmla="*/ 76 h 86"/>
                <a:gd name="T46" fmla="*/ 20 w 40"/>
                <a:gd name="T47" fmla="*/ 76 h 86"/>
                <a:gd name="T48" fmla="*/ 20 w 40"/>
                <a:gd name="T49" fmla="*/ 76 h 86"/>
                <a:gd name="T50" fmla="*/ 23 w 40"/>
                <a:gd name="T51" fmla="*/ 76 h 86"/>
                <a:gd name="T52" fmla="*/ 27 w 40"/>
                <a:gd name="T53" fmla="*/ 73 h 86"/>
                <a:gd name="T54" fmla="*/ 30 w 40"/>
                <a:gd name="T55" fmla="*/ 69 h 86"/>
                <a:gd name="T56" fmla="*/ 30 w 40"/>
                <a:gd name="T57" fmla="*/ 66 h 86"/>
                <a:gd name="T58" fmla="*/ 30 w 40"/>
                <a:gd name="T59" fmla="*/ 20 h 86"/>
                <a:gd name="T60" fmla="*/ 30 w 40"/>
                <a:gd name="T61" fmla="*/ 20 h 86"/>
                <a:gd name="T62" fmla="*/ 30 w 40"/>
                <a:gd name="T63" fmla="*/ 15 h 86"/>
                <a:gd name="T64" fmla="*/ 27 w 40"/>
                <a:gd name="T65" fmla="*/ 12 h 86"/>
                <a:gd name="T66" fmla="*/ 23 w 40"/>
                <a:gd name="T67" fmla="*/ 10 h 86"/>
                <a:gd name="T68" fmla="*/ 20 w 40"/>
                <a:gd name="T69" fmla="*/ 9 h 86"/>
                <a:gd name="T70" fmla="*/ 9 w 40"/>
                <a:gd name="T71" fmla="*/ 9 h 86"/>
                <a:gd name="T72" fmla="*/ 9 w 40"/>
                <a:gd name="T73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86">
                  <a:moveTo>
                    <a:pt x="20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0" y="84"/>
                  </a:lnTo>
                  <a:lnTo>
                    <a:pt x="0" y="8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5"/>
                  </a:lnTo>
                  <a:lnTo>
                    <a:pt x="38" y="12"/>
                  </a:lnTo>
                  <a:lnTo>
                    <a:pt x="40" y="20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8" y="73"/>
                  </a:lnTo>
                  <a:lnTo>
                    <a:pt x="33" y="79"/>
                  </a:lnTo>
                  <a:lnTo>
                    <a:pt x="27" y="84"/>
                  </a:lnTo>
                  <a:lnTo>
                    <a:pt x="20" y="86"/>
                  </a:lnTo>
                  <a:lnTo>
                    <a:pt x="20" y="86"/>
                  </a:lnTo>
                  <a:close/>
                  <a:moveTo>
                    <a:pt x="9" y="76"/>
                  </a:moveTo>
                  <a:lnTo>
                    <a:pt x="20" y="76"/>
                  </a:lnTo>
                  <a:lnTo>
                    <a:pt x="20" y="76"/>
                  </a:lnTo>
                  <a:lnTo>
                    <a:pt x="23" y="76"/>
                  </a:lnTo>
                  <a:lnTo>
                    <a:pt x="27" y="73"/>
                  </a:lnTo>
                  <a:lnTo>
                    <a:pt x="30" y="69"/>
                  </a:lnTo>
                  <a:lnTo>
                    <a:pt x="30" y="66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7" y="12"/>
                  </a:lnTo>
                  <a:lnTo>
                    <a:pt x="23" y="10"/>
                  </a:lnTo>
                  <a:lnTo>
                    <a:pt x="20" y="9"/>
                  </a:lnTo>
                  <a:lnTo>
                    <a:pt x="9" y="9"/>
                  </a:lnTo>
                  <a:lnTo>
                    <a:pt x="9" y="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44" name="Oval 93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rot="10725824">
            <a:off x="6478887" y="798974"/>
            <a:ext cx="149393" cy="14939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145" name="Rectangle 90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048215" y="3455674"/>
            <a:ext cx="1888604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6" name="Rectangle 90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3911588" y="3469022"/>
            <a:ext cx="1888604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7" name="Rectangle 90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6588274" y="3504212"/>
            <a:ext cx="1888604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148" name="Rectangle 90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271260" y="3457656"/>
            <a:ext cx="1888604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d-ID" sz="1100" b="1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Insert Your Text Here</a:t>
            </a:r>
            <a:endParaRPr lang="en-US" sz="1100" b="1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grpSp>
        <p:nvGrpSpPr>
          <p:cNvPr id="149" name="Group 1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9775965" y="2274343"/>
            <a:ext cx="879194" cy="921056"/>
            <a:chOff x="9398777" y="3876154"/>
            <a:chExt cx="1246108" cy="1305446"/>
          </a:xfrm>
        </p:grpSpPr>
        <p:sp>
          <p:nvSpPr>
            <p:cNvPr id="150" name="Freeform 10"/>
            <p:cNvSpPr/>
            <p:nvPr/>
          </p:nvSpPr>
          <p:spPr bwMode="auto">
            <a:xfrm>
              <a:off x="9430617" y="4355203"/>
              <a:ext cx="591938" cy="826397"/>
            </a:xfrm>
            <a:custGeom>
              <a:avLst/>
              <a:gdLst>
                <a:gd name="T0" fmla="*/ 2449 w 2449"/>
                <a:gd name="T1" fmla="*/ 3423 h 3423"/>
                <a:gd name="T2" fmla="*/ 0 w 2449"/>
                <a:gd name="T3" fmla="*/ 2010 h 3423"/>
                <a:gd name="T4" fmla="*/ 0 w 2449"/>
                <a:gd name="T5" fmla="*/ 0 h 3423"/>
                <a:gd name="T6" fmla="*/ 2449 w 2449"/>
                <a:gd name="T7" fmla="*/ 1413 h 3423"/>
                <a:gd name="T8" fmla="*/ 2449 w 2449"/>
                <a:gd name="T9" fmla="*/ 3423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9" h="3423">
                  <a:moveTo>
                    <a:pt x="2449" y="3423"/>
                  </a:moveTo>
                  <a:lnTo>
                    <a:pt x="0" y="2010"/>
                  </a:lnTo>
                  <a:lnTo>
                    <a:pt x="0" y="0"/>
                  </a:lnTo>
                  <a:lnTo>
                    <a:pt x="2449" y="1413"/>
                  </a:lnTo>
                  <a:lnTo>
                    <a:pt x="2449" y="34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1" name="Freeform 11"/>
            <p:cNvSpPr/>
            <p:nvPr/>
          </p:nvSpPr>
          <p:spPr bwMode="auto">
            <a:xfrm>
              <a:off x="10022554" y="4355203"/>
              <a:ext cx="590490" cy="826397"/>
            </a:xfrm>
            <a:custGeom>
              <a:avLst/>
              <a:gdLst>
                <a:gd name="T0" fmla="*/ 0 w 2449"/>
                <a:gd name="T1" fmla="*/ 3423 h 3423"/>
                <a:gd name="T2" fmla="*/ 0 w 2449"/>
                <a:gd name="T3" fmla="*/ 1413 h 3423"/>
                <a:gd name="T4" fmla="*/ 2449 w 2449"/>
                <a:gd name="T5" fmla="*/ 0 h 3423"/>
                <a:gd name="T6" fmla="*/ 2449 w 2449"/>
                <a:gd name="T7" fmla="*/ 2010 h 3423"/>
                <a:gd name="T8" fmla="*/ 0 w 2449"/>
                <a:gd name="T9" fmla="*/ 3423 h 3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9" h="3423">
                  <a:moveTo>
                    <a:pt x="0" y="3423"/>
                  </a:moveTo>
                  <a:lnTo>
                    <a:pt x="0" y="1413"/>
                  </a:lnTo>
                  <a:lnTo>
                    <a:pt x="2449" y="0"/>
                  </a:lnTo>
                  <a:lnTo>
                    <a:pt x="2449" y="2010"/>
                  </a:lnTo>
                  <a:lnTo>
                    <a:pt x="0" y="342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2" name="Freeform 12"/>
            <p:cNvSpPr/>
            <p:nvPr/>
          </p:nvSpPr>
          <p:spPr bwMode="auto">
            <a:xfrm>
              <a:off x="9679549" y="4541903"/>
              <a:ext cx="94074" cy="497864"/>
            </a:xfrm>
            <a:custGeom>
              <a:avLst/>
              <a:gdLst>
                <a:gd name="T0" fmla="*/ 392 w 392"/>
                <a:gd name="T1" fmla="*/ 2065 h 2065"/>
                <a:gd name="T2" fmla="*/ 0 w 392"/>
                <a:gd name="T3" fmla="*/ 1839 h 2065"/>
                <a:gd name="T4" fmla="*/ 0 w 392"/>
                <a:gd name="T5" fmla="*/ 0 h 2065"/>
                <a:gd name="T6" fmla="*/ 392 w 392"/>
                <a:gd name="T7" fmla="*/ 226 h 2065"/>
                <a:gd name="T8" fmla="*/ 392 w 392"/>
                <a:gd name="T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2065">
                  <a:moveTo>
                    <a:pt x="392" y="2065"/>
                  </a:moveTo>
                  <a:lnTo>
                    <a:pt x="0" y="1839"/>
                  </a:lnTo>
                  <a:lnTo>
                    <a:pt x="0" y="0"/>
                  </a:lnTo>
                  <a:lnTo>
                    <a:pt x="392" y="226"/>
                  </a:lnTo>
                  <a:lnTo>
                    <a:pt x="392" y="20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3" name="Freeform 13"/>
            <p:cNvSpPr/>
            <p:nvPr/>
          </p:nvSpPr>
          <p:spPr bwMode="auto">
            <a:xfrm>
              <a:off x="10270039" y="4541903"/>
              <a:ext cx="94074" cy="497864"/>
            </a:xfrm>
            <a:custGeom>
              <a:avLst/>
              <a:gdLst>
                <a:gd name="T0" fmla="*/ 0 w 391"/>
                <a:gd name="T1" fmla="*/ 2065 h 2065"/>
                <a:gd name="T2" fmla="*/ 391 w 391"/>
                <a:gd name="T3" fmla="*/ 1839 h 2065"/>
                <a:gd name="T4" fmla="*/ 391 w 391"/>
                <a:gd name="T5" fmla="*/ 0 h 2065"/>
                <a:gd name="T6" fmla="*/ 0 w 391"/>
                <a:gd name="T7" fmla="*/ 226 h 2065"/>
                <a:gd name="T8" fmla="*/ 0 w 391"/>
                <a:gd name="T9" fmla="*/ 2065 h 2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2065">
                  <a:moveTo>
                    <a:pt x="0" y="2065"/>
                  </a:moveTo>
                  <a:lnTo>
                    <a:pt x="391" y="1839"/>
                  </a:lnTo>
                  <a:lnTo>
                    <a:pt x="391" y="0"/>
                  </a:lnTo>
                  <a:lnTo>
                    <a:pt x="0" y="226"/>
                  </a:lnTo>
                  <a:lnTo>
                    <a:pt x="0" y="20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4" name="Freeform 14"/>
            <p:cNvSpPr/>
            <p:nvPr/>
          </p:nvSpPr>
          <p:spPr bwMode="auto">
            <a:xfrm>
              <a:off x="9398777" y="4236526"/>
              <a:ext cx="623778" cy="503653"/>
            </a:xfrm>
            <a:custGeom>
              <a:avLst/>
              <a:gdLst>
                <a:gd name="T0" fmla="*/ 2585 w 2585"/>
                <a:gd name="T1" fmla="*/ 2093 h 2093"/>
                <a:gd name="T2" fmla="*/ 0 w 2585"/>
                <a:gd name="T3" fmla="*/ 601 h 2093"/>
                <a:gd name="T4" fmla="*/ 0 w 2585"/>
                <a:gd name="T5" fmla="*/ 0 h 2093"/>
                <a:gd name="T6" fmla="*/ 2585 w 2585"/>
                <a:gd name="T7" fmla="*/ 1493 h 2093"/>
                <a:gd name="T8" fmla="*/ 2585 w 2585"/>
                <a:gd name="T9" fmla="*/ 2093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5" h="2093">
                  <a:moveTo>
                    <a:pt x="2585" y="2093"/>
                  </a:moveTo>
                  <a:lnTo>
                    <a:pt x="0" y="601"/>
                  </a:lnTo>
                  <a:lnTo>
                    <a:pt x="0" y="0"/>
                  </a:lnTo>
                  <a:lnTo>
                    <a:pt x="2585" y="1493"/>
                  </a:lnTo>
                  <a:lnTo>
                    <a:pt x="2585" y="20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5" name="Freeform 15"/>
            <p:cNvSpPr/>
            <p:nvPr/>
          </p:nvSpPr>
          <p:spPr bwMode="auto">
            <a:xfrm>
              <a:off x="10022554" y="4236526"/>
              <a:ext cx="622330" cy="503653"/>
            </a:xfrm>
            <a:custGeom>
              <a:avLst/>
              <a:gdLst>
                <a:gd name="T0" fmla="*/ 0 w 2584"/>
                <a:gd name="T1" fmla="*/ 2093 h 2093"/>
                <a:gd name="T2" fmla="*/ 0 w 2584"/>
                <a:gd name="T3" fmla="*/ 1493 h 2093"/>
                <a:gd name="T4" fmla="*/ 2584 w 2584"/>
                <a:gd name="T5" fmla="*/ 0 h 2093"/>
                <a:gd name="T6" fmla="*/ 2584 w 2584"/>
                <a:gd name="T7" fmla="*/ 601 h 2093"/>
                <a:gd name="T8" fmla="*/ 0 w 2584"/>
                <a:gd name="T9" fmla="*/ 2093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4" h="2093">
                  <a:moveTo>
                    <a:pt x="0" y="2093"/>
                  </a:moveTo>
                  <a:lnTo>
                    <a:pt x="0" y="1493"/>
                  </a:lnTo>
                  <a:lnTo>
                    <a:pt x="2584" y="0"/>
                  </a:lnTo>
                  <a:lnTo>
                    <a:pt x="2584" y="601"/>
                  </a:lnTo>
                  <a:lnTo>
                    <a:pt x="0" y="20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6" name="Freeform 16"/>
            <p:cNvSpPr/>
            <p:nvPr/>
          </p:nvSpPr>
          <p:spPr bwMode="auto">
            <a:xfrm>
              <a:off x="9398777" y="3876154"/>
              <a:ext cx="1246108" cy="719298"/>
            </a:xfrm>
            <a:custGeom>
              <a:avLst/>
              <a:gdLst>
                <a:gd name="T0" fmla="*/ 2585 w 5169"/>
                <a:gd name="T1" fmla="*/ 2984 h 2984"/>
                <a:gd name="T2" fmla="*/ 0 w 5169"/>
                <a:gd name="T3" fmla="*/ 1491 h 2984"/>
                <a:gd name="T4" fmla="*/ 2585 w 5169"/>
                <a:gd name="T5" fmla="*/ 0 h 2984"/>
                <a:gd name="T6" fmla="*/ 5169 w 5169"/>
                <a:gd name="T7" fmla="*/ 1491 h 2984"/>
                <a:gd name="T8" fmla="*/ 2585 w 5169"/>
                <a:gd name="T9" fmla="*/ 2984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9" h="2984">
                  <a:moveTo>
                    <a:pt x="2585" y="2984"/>
                  </a:moveTo>
                  <a:lnTo>
                    <a:pt x="0" y="1491"/>
                  </a:lnTo>
                  <a:lnTo>
                    <a:pt x="2585" y="0"/>
                  </a:lnTo>
                  <a:lnTo>
                    <a:pt x="5169" y="1491"/>
                  </a:lnTo>
                  <a:lnTo>
                    <a:pt x="2585" y="298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7" name="Freeform 17"/>
            <p:cNvSpPr/>
            <p:nvPr/>
          </p:nvSpPr>
          <p:spPr bwMode="auto">
            <a:xfrm>
              <a:off x="9662179" y="4028118"/>
              <a:ext cx="717850" cy="415370"/>
            </a:xfrm>
            <a:custGeom>
              <a:avLst/>
              <a:gdLst>
                <a:gd name="T0" fmla="*/ 0 w 2977"/>
                <a:gd name="T1" fmla="*/ 227 h 1718"/>
                <a:gd name="T2" fmla="*/ 2585 w 2977"/>
                <a:gd name="T3" fmla="*/ 1718 h 1718"/>
                <a:gd name="T4" fmla="*/ 2977 w 2977"/>
                <a:gd name="T5" fmla="*/ 1492 h 1718"/>
                <a:gd name="T6" fmla="*/ 392 w 2977"/>
                <a:gd name="T7" fmla="*/ 0 h 1718"/>
                <a:gd name="T8" fmla="*/ 0 w 2977"/>
                <a:gd name="T9" fmla="*/ 227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7" h="1718">
                  <a:moveTo>
                    <a:pt x="0" y="227"/>
                  </a:moveTo>
                  <a:lnTo>
                    <a:pt x="2585" y="1718"/>
                  </a:lnTo>
                  <a:lnTo>
                    <a:pt x="2977" y="1492"/>
                  </a:lnTo>
                  <a:lnTo>
                    <a:pt x="392" y="0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8" name="Freeform 18"/>
            <p:cNvSpPr/>
            <p:nvPr/>
          </p:nvSpPr>
          <p:spPr bwMode="auto">
            <a:xfrm>
              <a:off x="9662182" y="4028118"/>
              <a:ext cx="717850" cy="415370"/>
            </a:xfrm>
            <a:custGeom>
              <a:avLst/>
              <a:gdLst>
                <a:gd name="T0" fmla="*/ 392 w 2977"/>
                <a:gd name="T1" fmla="*/ 1718 h 1718"/>
                <a:gd name="T2" fmla="*/ 2977 w 2977"/>
                <a:gd name="T3" fmla="*/ 227 h 1718"/>
                <a:gd name="T4" fmla="*/ 2585 w 2977"/>
                <a:gd name="T5" fmla="*/ 0 h 1718"/>
                <a:gd name="T6" fmla="*/ 0 w 2977"/>
                <a:gd name="T7" fmla="*/ 1492 h 1718"/>
                <a:gd name="T8" fmla="*/ 392 w 2977"/>
                <a:gd name="T9" fmla="*/ 1718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7" h="1718">
                  <a:moveTo>
                    <a:pt x="392" y="1718"/>
                  </a:moveTo>
                  <a:lnTo>
                    <a:pt x="2977" y="227"/>
                  </a:lnTo>
                  <a:lnTo>
                    <a:pt x="2585" y="0"/>
                  </a:lnTo>
                  <a:lnTo>
                    <a:pt x="0" y="1492"/>
                  </a:lnTo>
                  <a:lnTo>
                    <a:pt x="392" y="171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9" name="Freeform 19"/>
            <p:cNvSpPr/>
            <p:nvPr/>
          </p:nvSpPr>
          <p:spPr bwMode="auto">
            <a:xfrm>
              <a:off x="9662182" y="4388491"/>
              <a:ext cx="95520" cy="199725"/>
            </a:xfrm>
            <a:custGeom>
              <a:avLst/>
              <a:gdLst>
                <a:gd name="T0" fmla="*/ 392 w 392"/>
                <a:gd name="T1" fmla="*/ 828 h 828"/>
                <a:gd name="T2" fmla="*/ 0 w 392"/>
                <a:gd name="T3" fmla="*/ 600 h 828"/>
                <a:gd name="T4" fmla="*/ 0 w 392"/>
                <a:gd name="T5" fmla="*/ 0 h 828"/>
                <a:gd name="T6" fmla="*/ 392 w 392"/>
                <a:gd name="T7" fmla="*/ 226 h 828"/>
                <a:gd name="T8" fmla="*/ 392 w 392"/>
                <a:gd name="T9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828">
                  <a:moveTo>
                    <a:pt x="392" y="828"/>
                  </a:moveTo>
                  <a:lnTo>
                    <a:pt x="0" y="600"/>
                  </a:lnTo>
                  <a:lnTo>
                    <a:pt x="0" y="0"/>
                  </a:lnTo>
                  <a:lnTo>
                    <a:pt x="392" y="226"/>
                  </a:lnTo>
                  <a:lnTo>
                    <a:pt x="392" y="82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0" name="Freeform 20"/>
            <p:cNvSpPr/>
            <p:nvPr/>
          </p:nvSpPr>
          <p:spPr bwMode="auto">
            <a:xfrm>
              <a:off x="10285959" y="4388491"/>
              <a:ext cx="94074" cy="199725"/>
            </a:xfrm>
            <a:custGeom>
              <a:avLst/>
              <a:gdLst>
                <a:gd name="T0" fmla="*/ 0 w 392"/>
                <a:gd name="T1" fmla="*/ 828 h 828"/>
                <a:gd name="T2" fmla="*/ 392 w 392"/>
                <a:gd name="T3" fmla="*/ 600 h 828"/>
                <a:gd name="T4" fmla="*/ 392 w 392"/>
                <a:gd name="T5" fmla="*/ 0 h 828"/>
                <a:gd name="T6" fmla="*/ 0 w 392"/>
                <a:gd name="T7" fmla="*/ 226 h 828"/>
                <a:gd name="T8" fmla="*/ 0 w 392"/>
                <a:gd name="T9" fmla="*/ 828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828">
                  <a:moveTo>
                    <a:pt x="0" y="828"/>
                  </a:moveTo>
                  <a:lnTo>
                    <a:pt x="392" y="600"/>
                  </a:lnTo>
                  <a:lnTo>
                    <a:pt x="392" y="0"/>
                  </a:lnTo>
                  <a:lnTo>
                    <a:pt x="0" y="226"/>
                  </a:lnTo>
                  <a:lnTo>
                    <a:pt x="0" y="82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1" name="Group 25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 rot="5400000">
            <a:off x="1517017" y="454671"/>
            <a:ext cx="176215" cy="1107852"/>
            <a:chOff x="9483237" y="1321506"/>
            <a:chExt cx="273513" cy="1719570"/>
          </a:xfrm>
        </p:grpSpPr>
        <p:sp>
          <p:nvSpPr>
            <p:cNvPr id="162" name="Oval 259"/>
            <p:cNvSpPr/>
            <p:nvPr/>
          </p:nvSpPr>
          <p:spPr>
            <a:xfrm>
              <a:off x="9483237" y="2767564"/>
              <a:ext cx="273513" cy="273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66700" sx="103000" sy="103000" algn="ctr" rotWithShape="0">
                <a:schemeClr val="accent2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3" name="Rectangle 260"/>
            <p:cNvSpPr/>
            <p:nvPr/>
          </p:nvSpPr>
          <p:spPr>
            <a:xfrm>
              <a:off x="9597191" y="1321506"/>
              <a:ext cx="45719" cy="151309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64" name="Group 26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 rot="16200000">
            <a:off x="10449279" y="5268935"/>
            <a:ext cx="176215" cy="1107852"/>
            <a:chOff x="9483237" y="1321506"/>
            <a:chExt cx="273513" cy="1719570"/>
          </a:xfrm>
        </p:grpSpPr>
        <p:sp>
          <p:nvSpPr>
            <p:cNvPr id="165" name="Oval 262"/>
            <p:cNvSpPr/>
            <p:nvPr/>
          </p:nvSpPr>
          <p:spPr>
            <a:xfrm>
              <a:off x="9483237" y="2767564"/>
              <a:ext cx="273513" cy="2735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66700" sx="103000" sy="103000" algn="ctr" rotWithShape="0">
                <a:schemeClr val="accent2">
                  <a:alpha val="7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6" name="Rectangle 263"/>
            <p:cNvSpPr/>
            <p:nvPr/>
          </p:nvSpPr>
          <p:spPr>
            <a:xfrm>
              <a:off x="9597191" y="1321506"/>
              <a:ext cx="45719" cy="151309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67" name="Oval 26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1935293" y="3173651"/>
            <a:ext cx="513413" cy="5134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sym typeface="Arial"/>
            </a:endParaRPr>
          </a:p>
        </p:txBody>
      </p:sp>
      <p:sp>
        <p:nvSpPr>
          <p:cNvPr id="168" name="任意多边形 16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439792" y="5906683"/>
            <a:ext cx="1243155" cy="411612"/>
          </a:xfrm>
          <a:custGeom>
            <a:avLst/>
            <a:gdLst>
              <a:gd name="connsiteX0" fmla="*/ 160436 w 1712616"/>
              <a:gd name="connsiteY0" fmla="*/ 0 h 567052"/>
              <a:gd name="connsiteX1" fmla="*/ 453761 w 1712616"/>
              <a:gd name="connsiteY1" fmla="*/ 0 h 567052"/>
              <a:gd name="connsiteX2" fmla="*/ 1258855 w 1712616"/>
              <a:gd name="connsiteY2" fmla="*/ 0 h 567052"/>
              <a:gd name="connsiteX3" fmla="*/ 1552180 w 1712616"/>
              <a:gd name="connsiteY3" fmla="*/ 0 h 567052"/>
              <a:gd name="connsiteX4" fmla="*/ 1712616 w 1712616"/>
              <a:gd name="connsiteY4" fmla="*/ 283526 h 567052"/>
              <a:gd name="connsiteX5" fmla="*/ 1552180 w 1712616"/>
              <a:gd name="connsiteY5" fmla="*/ 567052 h 567052"/>
              <a:gd name="connsiteX6" fmla="*/ 1258855 w 1712616"/>
              <a:gd name="connsiteY6" fmla="*/ 567052 h 567052"/>
              <a:gd name="connsiteX7" fmla="*/ 453761 w 1712616"/>
              <a:gd name="connsiteY7" fmla="*/ 567052 h 567052"/>
              <a:gd name="connsiteX8" fmla="*/ 160436 w 1712616"/>
              <a:gd name="connsiteY8" fmla="*/ 567052 h 567052"/>
              <a:gd name="connsiteX9" fmla="*/ 0 w 1712616"/>
              <a:gd name="connsiteY9" fmla="*/ 283526 h 56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616" h="567052">
                <a:moveTo>
                  <a:pt x="160436" y="0"/>
                </a:moveTo>
                <a:lnTo>
                  <a:pt x="453761" y="0"/>
                </a:lnTo>
                <a:lnTo>
                  <a:pt x="1258855" y="0"/>
                </a:lnTo>
                <a:lnTo>
                  <a:pt x="1552180" y="0"/>
                </a:lnTo>
                <a:lnTo>
                  <a:pt x="1712616" y="283526"/>
                </a:lnTo>
                <a:lnTo>
                  <a:pt x="1552180" y="567052"/>
                </a:lnTo>
                <a:lnTo>
                  <a:pt x="1258855" y="567052"/>
                </a:lnTo>
                <a:lnTo>
                  <a:pt x="453761" y="567052"/>
                </a:lnTo>
                <a:lnTo>
                  <a:pt x="160436" y="567052"/>
                </a:lnTo>
                <a:lnTo>
                  <a:pt x="0" y="283526"/>
                </a:lnTo>
                <a:close/>
              </a:path>
            </a:pathLst>
          </a:custGeom>
          <a:gradFill>
            <a:gsLst>
              <a:gs pos="7000">
                <a:srgbClr val="746BE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  <a:effectLst>
            <a:outerShdw blurRad="127000" dist="1905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9" name="文本框 16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4938579" y="5973989"/>
            <a:ext cx="2245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START</a:t>
            </a:r>
            <a:endParaRPr lang="zh-CN" altLang="en-US" sz="14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304" y="1889666"/>
            <a:ext cx="7199391" cy="5449835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229168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969326"/>
            <a:ext cx="7199391" cy="3054929"/>
          </a:xfrm>
          <a:prstGeom prst="rect">
            <a:avLst/>
          </a:prstGeom>
        </p:spPr>
      </p:pic>
      <p:sp>
        <p:nvSpPr>
          <p:cNvPr id="9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80127" y="3720772"/>
            <a:ext cx="297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</a:p>
        </p:txBody>
      </p:sp>
      <p:sp>
        <p:nvSpPr>
          <p:cNvPr id="10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596998" y="2399666"/>
            <a:ext cx="3393111" cy="1446550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 b="1" spc="300">
                <a:solidFill>
                  <a:schemeClr val="bg1"/>
                </a:solidFill>
                <a:latin typeface="+mj-lt"/>
                <a:ea typeface="+mj-ea"/>
                <a:cs typeface="+mn-ea"/>
              </a:defRPr>
            </a:lvl1pPr>
          </a:lstStyle>
          <a:p>
            <a:r>
              <a:rPr lang="en-US" altLang="zh-CN" sz="8800" dirty="0">
                <a:latin typeface="Arial"/>
                <a:ea typeface="微软雅黑"/>
                <a:sym typeface="Arial"/>
              </a:rPr>
              <a:t>PART</a:t>
            </a:r>
            <a:endParaRPr lang="id-ID" sz="8800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Group 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80127" y="4998886"/>
            <a:ext cx="1413855" cy="336872"/>
            <a:chOff x="5173981" y="1073810"/>
            <a:chExt cx="1844040" cy="439370"/>
          </a:xfrm>
        </p:grpSpPr>
        <p:sp>
          <p:nvSpPr>
            <p:cNvPr id="12" name="Rectangle: Rounded Corners 4"/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Text Placeholder 2"/>
            <p:cNvSpPr txBox="1"/>
            <p:nvPr/>
          </p:nvSpPr>
          <p:spPr>
            <a:xfrm flipH="1">
              <a:off x="5226372" y="1119192"/>
              <a:ext cx="1739258" cy="285162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DESIGN OF_</a:t>
              </a:r>
              <a:endPara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4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8531913" y="2418620"/>
            <a:ext cx="3054906" cy="1446550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 b="1" spc="300">
                <a:solidFill>
                  <a:schemeClr val="bg1"/>
                </a:solidFill>
                <a:latin typeface="+mj-lt"/>
                <a:ea typeface="+mj-ea"/>
                <a:cs typeface="+mn-ea"/>
              </a:defRPr>
            </a:lvl1pPr>
          </a:lstStyle>
          <a:p>
            <a:r>
              <a:rPr lang="en-US" altLang="zh-CN" sz="8800" dirty="0">
                <a:latin typeface="Arial"/>
                <a:ea typeface="微软雅黑"/>
                <a:sym typeface="Arial"/>
              </a:rPr>
              <a:t>FIVE</a:t>
            </a:r>
            <a:endParaRPr lang="id-ID" sz="8800"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8562203" y="3720771"/>
            <a:ext cx="2979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</a:p>
        </p:txBody>
      </p:sp>
      <p:sp>
        <p:nvSpPr>
          <p:cNvPr id="16" name="Freeform 62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>
            <a:spLocks noEditPoints="1"/>
          </p:cNvSpPr>
          <p:nvPr/>
        </p:nvSpPr>
        <p:spPr bwMode="auto">
          <a:xfrm>
            <a:off x="661218" y="6500980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40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 txBox="1"/>
          <p:nvPr/>
        </p:nvSpPr>
        <p:spPr>
          <a:xfrm>
            <a:off x="836206" y="6441590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 err="1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25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7361665" y="639760"/>
            <a:ext cx="4623434" cy="5220334"/>
            <a:chOff x="3781710" y="819142"/>
            <a:chExt cx="4623434" cy="5220334"/>
          </a:xfrm>
        </p:grpSpPr>
        <p:sp>
          <p:nvSpPr>
            <p:cNvPr id="4" name="Freeform: Shape 3"/>
            <p:cNvSpPr/>
            <p:nvPr/>
          </p:nvSpPr>
          <p:spPr>
            <a:xfrm>
              <a:off x="3988679" y="3716516"/>
              <a:ext cx="809566" cy="1020544"/>
            </a:xfrm>
            <a:custGeom>
              <a:avLst/>
              <a:gdLst>
                <a:gd name="connsiteX0" fmla="*/ 791800 w 809566"/>
                <a:gd name="connsiteY0" fmla="*/ 929187 h 1020544"/>
                <a:gd name="connsiteX1" fmla="*/ 706144 w 809566"/>
                <a:gd name="connsiteY1" fmla="*/ 885689 h 1020544"/>
                <a:gd name="connsiteX2" fmla="*/ 424637 w 809566"/>
                <a:gd name="connsiteY2" fmla="*/ 586003 h 1020544"/>
                <a:gd name="connsiteX3" fmla="*/ 495571 w 809566"/>
                <a:gd name="connsiteY3" fmla="*/ 181030 h 1020544"/>
                <a:gd name="connsiteX4" fmla="*/ 490998 w 809566"/>
                <a:gd name="connsiteY4" fmla="*/ 157385 h 1020544"/>
                <a:gd name="connsiteX5" fmla="*/ 246520 w 809566"/>
                <a:gd name="connsiteY5" fmla="*/ 12170 h 1020544"/>
                <a:gd name="connsiteX6" fmla="*/ 183170 w 809566"/>
                <a:gd name="connsiteY6" fmla="*/ 289439 h 1020544"/>
                <a:gd name="connsiteX7" fmla="*/ 2265 w 809566"/>
                <a:gd name="connsiteY7" fmla="*/ 553212 h 1020544"/>
                <a:gd name="connsiteX8" fmla="*/ 201907 w 809566"/>
                <a:gd name="connsiteY8" fmla="*/ 839180 h 1020544"/>
                <a:gd name="connsiteX9" fmla="*/ 750757 w 809566"/>
                <a:gd name="connsiteY9" fmla="*/ 1020531 h 1020544"/>
                <a:gd name="connsiteX10" fmla="*/ 789681 w 809566"/>
                <a:gd name="connsiteY10" fmla="*/ 1013505 h 1020544"/>
                <a:gd name="connsiteX11" fmla="*/ 791800 w 809566"/>
                <a:gd name="connsiteY11" fmla="*/ 929187 h 1020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566" h="1020544">
                  <a:moveTo>
                    <a:pt x="791800" y="929187"/>
                  </a:moveTo>
                  <a:cubicBezTo>
                    <a:pt x="769605" y="905654"/>
                    <a:pt x="736592" y="896842"/>
                    <a:pt x="706144" y="885689"/>
                  </a:cubicBezTo>
                  <a:cubicBezTo>
                    <a:pt x="572863" y="836615"/>
                    <a:pt x="465346" y="722183"/>
                    <a:pt x="424637" y="586003"/>
                  </a:cubicBezTo>
                  <a:cubicBezTo>
                    <a:pt x="383928" y="449822"/>
                    <a:pt x="411030" y="295239"/>
                    <a:pt x="495571" y="181030"/>
                  </a:cubicBezTo>
                  <a:lnTo>
                    <a:pt x="490998" y="157385"/>
                  </a:lnTo>
                  <a:cubicBezTo>
                    <a:pt x="480626" y="47526"/>
                    <a:pt x="347903" y="-31327"/>
                    <a:pt x="246520" y="12170"/>
                  </a:cubicBezTo>
                  <a:cubicBezTo>
                    <a:pt x="145137" y="55668"/>
                    <a:pt x="110674" y="206125"/>
                    <a:pt x="183170" y="289439"/>
                  </a:cubicBezTo>
                  <a:cubicBezTo>
                    <a:pt x="64165" y="299254"/>
                    <a:pt x="-14576" y="434988"/>
                    <a:pt x="2265" y="553212"/>
                  </a:cubicBezTo>
                  <a:cubicBezTo>
                    <a:pt x="18995" y="671436"/>
                    <a:pt x="105544" y="768581"/>
                    <a:pt x="201907" y="839180"/>
                  </a:cubicBezTo>
                  <a:cubicBezTo>
                    <a:pt x="359948" y="954951"/>
                    <a:pt x="554906" y="1019416"/>
                    <a:pt x="750757" y="1020531"/>
                  </a:cubicBezTo>
                  <a:cubicBezTo>
                    <a:pt x="764140" y="1020643"/>
                    <a:pt x="778193" y="1020197"/>
                    <a:pt x="789681" y="1013505"/>
                  </a:cubicBezTo>
                  <a:cubicBezTo>
                    <a:pt x="817676" y="997221"/>
                    <a:pt x="813995" y="952720"/>
                    <a:pt x="791800" y="929187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7694811" y="3821959"/>
              <a:ext cx="424554" cy="684170"/>
            </a:xfrm>
            <a:custGeom>
              <a:avLst/>
              <a:gdLst>
                <a:gd name="connsiteX0" fmla="*/ 402073 w 424554"/>
                <a:gd name="connsiteY0" fmla="*/ 342706 h 684170"/>
                <a:gd name="connsiteX1" fmla="*/ 405530 w 424554"/>
                <a:gd name="connsiteY1" fmla="*/ 194256 h 684170"/>
                <a:gd name="connsiteX2" fmla="*/ 269461 w 424554"/>
                <a:gd name="connsiteY2" fmla="*/ 149644 h 684170"/>
                <a:gd name="connsiteX3" fmla="*/ 236671 w 424554"/>
                <a:gd name="connsiteY3" fmla="*/ 13909 h 684170"/>
                <a:gd name="connsiteX4" fmla="*/ 100379 w 424554"/>
                <a:gd name="connsiteY4" fmla="*/ 44357 h 684170"/>
                <a:gd name="connsiteX5" fmla="*/ 112647 w 424554"/>
                <a:gd name="connsiteY5" fmla="*/ 210540 h 684170"/>
                <a:gd name="connsiteX6" fmla="*/ 186147 w 424554"/>
                <a:gd name="connsiteY6" fmla="*/ 368135 h 684170"/>
                <a:gd name="connsiteX7" fmla="*/ 137519 w 424554"/>
                <a:gd name="connsiteY7" fmla="*/ 535322 h 684170"/>
                <a:gd name="connsiteX8" fmla="*/ 8811 w 424554"/>
                <a:gd name="connsiteY8" fmla="*/ 658564 h 684170"/>
                <a:gd name="connsiteX9" fmla="*/ 0 w 424554"/>
                <a:gd name="connsiteY9" fmla="*/ 667152 h 684170"/>
                <a:gd name="connsiteX10" fmla="*/ 255966 w 424554"/>
                <a:gd name="connsiteY10" fmla="*/ 645180 h 684170"/>
                <a:gd name="connsiteX11" fmla="*/ 343072 w 424554"/>
                <a:gd name="connsiteY11" fmla="*/ 531083 h 684170"/>
                <a:gd name="connsiteX12" fmla="*/ 338500 w 424554"/>
                <a:gd name="connsiteY12" fmla="*/ 447657 h 684170"/>
                <a:gd name="connsiteX13" fmla="*/ 402073 w 424554"/>
                <a:gd name="connsiteY13" fmla="*/ 342706 h 684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4554" h="684170">
                  <a:moveTo>
                    <a:pt x="402073" y="342706"/>
                  </a:moveTo>
                  <a:cubicBezTo>
                    <a:pt x="429398" y="298316"/>
                    <a:pt x="433302" y="238423"/>
                    <a:pt x="405530" y="194256"/>
                  </a:cubicBezTo>
                  <a:cubicBezTo>
                    <a:pt x="377759" y="150090"/>
                    <a:pt x="316863" y="127783"/>
                    <a:pt x="269461" y="149644"/>
                  </a:cubicBezTo>
                  <a:cubicBezTo>
                    <a:pt x="296006" y="105365"/>
                    <a:pt x="280503" y="41123"/>
                    <a:pt x="236671" y="13909"/>
                  </a:cubicBezTo>
                  <a:cubicBezTo>
                    <a:pt x="192839" y="-13416"/>
                    <a:pt x="128373" y="972"/>
                    <a:pt x="100379" y="44357"/>
                  </a:cubicBezTo>
                  <a:cubicBezTo>
                    <a:pt x="68704" y="93320"/>
                    <a:pt x="85434" y="159012"/>
                    <a:pt x="112647" y="210540"/>
                  </a:cubicBezTo>
                  <a:cubicBezTo>
                    <a:pt x="139861" y="262068"/>
                    <a:pt x="177224" y="310584"/>
                    <a:pt x="186147" y="368135"/>
                  </a:cubicBezTo>
                  <a:cubicBezTo>
                    <a:pt x="195292" y="427024"/>
                    <a:pt x="172763" y="487251"/>
                    <a:pt x="137519" y="535322"/>
                  </a:cubicBezTo>
                  <a:cubicBezTo>
                    <a:pt x="102275" y="583392"/>
                    <a:pt x="55320" y="621201"/>
                    <a:pt x="8811" y="658564"/>
                  </a:cubicBezTo>
                  <a:lnTo>
                    <a:pt x="0" y="667152"/>
                  </a:lnTo>
                  <a:cubicBezTo>
                    <a:pt x="83314" y="696039"/>
                    <a:pt x="178786" y="687786"/>
                    <a:pt x="255966" y="645180"/>
                  </a:cubicBezTo>
                  <a:cubicBezTo>
                    <a:pt x="299687" y="620978"/>
                    <a:pt x="340173" y="580938"/>
                    <a:pt x="343072" y="531083"/>
                  </a:cubicBezTo>
                  <a:cubicBezTo>
                    <a:pt x="344634" y="503200"/>
                    <a:pt x="334262" y="475317"/>
                    <a:pt x="338500" y="447657"/>
                  </a:cubicBezTo>
                  <a:cubicBezTo>
                    <a:pt x="344746" y="406725"/>
                    <a:pt x="380324" y="377838"/>
                    <a:pt x="402073" y="342706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4941085" y="5631526"/>
              <a:ext cx="887683" cy="407950"/>
            </a:xfrm>
            <a:custGeom>
              <a:avLst/>
              <a:gdLst>
                <a:gd name="connsiteX0" fmla="*/ 757191 w 887683"/>
                <a:gd name="connsiteY0" fmla="*/ 356464 h 407950"/>
                <a:gd name="connsiteX1" fmla="*/ 644767 w 887683"/>
                <a:gd name="connsiteY1" fmla="*/ 296572 h 407950"/>
                <a:gd name="connsiteX2" fmla="*/ 606400 w 887683"/>
                <a:gd name="connsiteY2" fmla="*/ 222068 h 407950"/>
                <a:gd name="connsiteX3" fmla="*/ 539815 w 887683"/>
                <a:gd name="connsiteY3" fmla="*/ 178905 h 407950"/>
                <a:gd name="connsiteX4" fmla="*/ 425606 w 887683"/>
                <a:gd name="connsiteY4" fmla="*/ 232218 h 407950"/>
                <a:gd name="connsiteX5" fmla="*/ 388132 w 887683"/>
                <a:gd name="connsiteY5" fmla="*/ 170206 h 407950"/>
                <a:gd name="connsiteX6" fmla="*/ 392370 w 887683"/>
                <a:gd name="connsiteY6" fmla="*/ 92357 h 407950"/>
                <a:gd name="connsiteX7" fmla="*/ 220499 w 887683"/>
                <a:gd name="connsiteY7" fmla="*/ 6811 h 407950"/>
                <a:gd name="connsiteX8" fmla="*/ 0 w 887683"/>
                <a:gd name="connsiteY8" fmla="*/ 170764 h 407950"/>
                <a:gd name="connsiteX9" fmla="*/ 235221 w 887683"/>
                <a:gd name="connsiteY9" fmla="*/ 303264 h 407950"/>
                <a:gd name="connsiteX10" fmla="*/ 690830 w 887683"/>
                <a:gd name="connsiteY10" fmla="*/ 399293 h 407950"/>
                <a:gd name="connsiteX11" fmla="*/ 799350 w 887683"/>
                <a:gd name="connsiteY11" fmla="*/ 405650 h 407950"/>
                <a:gd name="connsiteX12" fmla="*/ 887684 w 887683"/>
                <a:gd name="connsiteY12" fmla="*/ 348546 h 407950"/>
                <a:gd name="connsiteX13" fmla="*/ 757191 w 887683"/>
                <a:gd name="connsiteY13" fmla="*/ 356464 h 4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683" h="407950">
                  <a:moveTo>
                    <a:pt x="757191" y="356464"/>
                  </a:moveTo>
                  <a:cubicBezTo>
                    <a:pt x="713805" y="351111"/>
                    <a:pt x="670308" y="332039"/>
                    <a:pt x="644767" y="296572"/>
                  </a:cubicBezTo>
                  <a:cubicBezTo>
                    <a:pt x="628483" y="273819"/>
                    <a:pt x="620564" y="246159"/>
                    <a:pt x="606400" y="222068"/>
                  </a:cubicBezTo>
                  <a:cubicBezTo>
                    <a:pt x="592235" y="197978"/>
                    <a:pt x="567587" y="176229"/>
                    <a:pt x="539815" y="178905"/>
                  </a:cubicBezTo>
                  <a:cubicBezTo>
                    <a:pt x="496652" y="183144"/>
                    <a:pt x="467654" y="242702"/>
                    <a:pt x="425606" y="232218"/>
                  </a:cubicBezTo>
                  <a:cubicBezTo>
                    <a:pt x="400400" y="225861"/>
                    <a:pt x="388355" y="196193"/>
                    <a:pt x="388132" y="170206"/>
                  </a:cubicBezTo>
                  <a:cubicBezTo>
                    <a:pt x="387908" y="144219"/>
                    <a:pt x="395604" y="118232"/>
                    <a:pt x="392370" y="92357"/>
                  </a:cubicBezTo>
                  <a:cubicBezTo>
                    <a:pt x="383224" y="19749"/>
                    <a:pt x="290095" y="-15941"/>
                    <a:pt x="220499" y="6811"/>
                  </a:cubicBezTo>
                  <a:cubicBezTo>
                    <a:pt x="151014" y="29452"/>
                    <a:pt x="45282" y="113436"/>
                    <a:pt x="0" y="170764"/>
                  </a:cubicBezTo>
                  <a:cubicBezTo>
                    <a:pt x="47624" y="250063"/>
                    <a:pt x="145549" y="280846"/>
                    <a:pt x="235221" y="303264"/>
                  </a:cubicBezTo>
                  <a:cubicBezTo>
                    <a:pt x="385789" y="341073"/>
                    <a:pt x="537808" y="373083"/>
                    <a:pt x="690830" y="399293"/>
                  </a:cubicBezTo>
                  <a:cubicBezTo>
                    <a:pt x="726743" y="405427"/>
                    <a:pt x="763325" y="411338"/>
                    <a:pt x="799350" y="405650"/>
                  </a:cubicBezTo>
                  <a:cubicBezTo>
                    <a:pt x="835264" y="399962"/>
                    <a:pt x="871065" y="380890"/>
                    <a:pt x="887684" y="348546"/>
                  </a:cubicBezTo>
                  <a:cubicBezTo>
                    <a:pt x="844409" y="355237"/>
                    <a:pt x="800577" y="361929"/>
                    <a:pt x="757191" y="356464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6609158" y="5023451"/>
              <a:ext cx="818322" cy="744259"/>
            </a:xfrm>
            <a:custGeom>
              <a:avLst/>
              <a:gdLst>
                <a:gd name="connsiteX0" fmla="*/ 815857 w 818322"/>
                <a:gd name="connsiteY0" fmla="*/ 405207 h 744259"/>
                <a:gd name="connsiteX1" fmla="*/ 681572 w 818322"/>
                <a:gd name="connsiteY1" fmla="*/ 302820 h 744259"/>
                <a:gd name="connsiteX2" fmla="*/ 692503 w 818322"/>
                <a:gd name="connsiteY2" fmla="*/ 124369 h 744259"/>
                <a:gd name="connsiteX3" fmla="*/ 516505 w 818322"/>
                <a:gd name="connsiteY3" fmla="*/ 51538 h 744259"/>
                <a:gd name="connsiteX4" fmla="*/ 326120 w 818322"/>
                <a:gd name="connsiteY4" fmla="*/ 101170 h 744259"/>
                <a:gd name="connsiteX5" fmla="*/ 263773 w 818322"/>
                <a:gd name="connsiteY5" fmla="*/ 234 h 744259"/>
                <a:gd name="connsiteX6" fmla="*/ 132723 w 818322"/>
                <a:gd name="connsiteY6" fmla="*/ 56446 h 744259"/>
                <a:gd name="connsiteX7" fmla="*/ 0 w 818322"/>
                <a:gd name="connsiteY7" fmla="*/ 106524 h 744259"/>
                <a:gd name="connsiteX8" fmla="*/ 45059 w 818322"/>
                <a:gd name="connsiteY8" fmla="*/ 124480 h 744259"/>
                <a:gd name="connsiteX9" fmla="*/ 354337 w 818322"/>
                <a:gd name="connsiteY9" fmla="*/ 222183 h 744259"/>
                <a:gd name="connsiteX10" fmla="*/ 540373 w 818322"/>
                <a:gd name="connsiteY10" fmla="*/ 477703 h 744259"/>
                <a:gd name="connsiteX11" fmla="*/ 397724 w 818322"/>
                <a:gd name="connsiteY11" fmla="*/ 743483 h 744259"/>
                <a:gd name="connsiteX12" fmla="*/ 760091 w 818322"/>
                <a:gd name="connsiteY12" fmla="*/ 579866 h 744259"/>
                <a:gd name="connsiteX13" fmla="*/ 815857 w 818322"/>
                <a:gd name="connsiteY13" fmla="*/ 405207 h 7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8322" h="744259">
                  <a:moveTo>
                    <a:pt x="815857" y="405207"/>
                  </a:moveTo>
                  <a:cubicBezTo>
                    <a:pt x="804816" y="343195"/>
                    <a:pt x="742915" y="288544"/>
                    <a:pt x="681572" y="302820"/>
                  </a:cubicBezTo>
                  <a:cubicBezTo>
                    <a:pt x="732431" y="260884"/>
                    <a:pt x="732766" y="176566"/>
                    <a:pt x="692503" y="124369"/>
                  </a:cubicBezTo>
                  <a:cubicBezTo>
                    <a:pt x="652239" y="72172"/>
                    <a:pt x="582421" y="49531"/>
                    <a:pt x="516505" y="51538"/>
                  </a:cubicBezTo>
                  <a:cubicBezTo>
                    <a:pt x="450590" y="53546"/>
                    <a:pt x="387351" y="76633"/>
                    <a:pt x="326120" y="101170"/>
                  </a:cubicBezTo>
                  <a:cubicBezTo>
                    <a:pt x="356122" y="62915"/>
                    <a:pt x="312178" y="3468"/>
                    <a:pt x="263773" y="234"/>
                  </a:cubicBezTo>
                  <a:cubicBezTo>
                    <a:pt x="215257" y="-3001"/>
                    <a:pt x="171982" y="27894"/>
                    <a:pt x="132723" y="56446"/>
                  </a:cubicBezTo>
                  <a:cubicBezTo>
                    <a:pt x="93464" y="84998"/>
                    <a:pt x="48070" y="113996"/>
                    <a:pt x="0" y="106524"/>
                  </a:cubicBezTo>
                  <a:lnTo>
                    <a:pt x="45059" y="124480"/>
                  </a:lnTo>
                  <a:cubicBezTo>
                    <a:pt x="152688" y="140764"/>
                    <a:pt x="261208" y="165970"/>
                    <a:pt x="354337" y="222183"/>
                  </a:cubicBezTo>
                  <a:cubicBezTo>
                    <a:pt x="447467" y="278395"/>
                    <a:pt x="524201" y="370074"/>
                    <a:pt x="540373" y="477703"/>
                  </a:cubicBezTo>
                  <a:cubicBezTo>
                    <a:pt x="556433" y="585331"/>
                    <a:pt x="499775" y="705786"/>
                    <a:pt x="397724" y="743483"/>
                  </a:cubicBezTo>
                  <a:cubicBezTo>
                    <a:pt x="535354" y="752072"/>
                    <a:pt x="675438" y="688833"/>
                    <a:pt x="760091" y="579866"/>
                  </a:cubicBezTo>
                  <a:cubicBezTo>
                    <a:pt x="798904" y="530234"/>
                    <a:pt x="827010" y="467219"/>
                    <a:pt x="815857" y="405207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8" name="Graphic 1"/>
            <p:cNvGrpSpPr/>
            <p:nvPr/>
          </p:nvGrpSpPr>
          <p:grpSpPr>
            <a:xfrm>
              <a:off x="3781710" y="3612804"/>
              <a:ext cx="214810" cy="207672"/>
              <a:chOff x="3781710" y="3612804"/>
              <a:chExt cx="214810" cy="207672"/>
            </a:xfrm>
            <a:solidFill>
              <a:srgbClr val="E0E0E0"/>
            </a:solidFill>
          </p:grpSpPr>
          <p:sp>
            <p:nvSpPr>
              <p:cNvPr id="9" name="Freeform: Shape 8"/>
              <p:cNvSpPr/>
              <p:nvPr/>
            </p:nvSpPr>
            <p:spPr>
              <a:xfrm>
                <a:off x="3886215" y="3612804"/>
                <a:ext cx="5799" cy="207672"/>
              </a:xfrm>
              <a:custGeom>
                <a:avLst/>
                <a:gdLst>
                  <a:gd name="connsiteX0" fmla="*/ 2900 w 5799"/>
                  <a:gd name="connsiteY0" fmla="*/ 207673 h 207672"/>
                  <a:gd name="connsiteX1" fmla="*/ 0 w 5799"/>
                  <a:gd name="connsiteY1" fmla="*/ 103836 h 207672"/>
                  <a:gd name="connsiteX2" fmla="*/ 2900 w 5799"/>
                  <a:gd name="connsiteY2" fmla="*/ 0 h 207672"/>
                  <a:gd name="connsiteX3" fmla="*/ 5800 w 5799"/>
                  <a:gd name="connsiteY3" fmla="*/ 103836 h 207672"/>
                  <a:gd name="connsiteX4" fmla="*/ 2900 w 5799"/>
                  <a:gd name="connsiteY4" fmla="*/ 207673 h 20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9" h="207672">
                    <a:moveTo>
                      <a:pt x="2900" y="207673"/>
                    </a:moveTo>
                    <a:cubicBezTo>
                      <a:pt x="1338" y="207673"/>
                      <a:pt x="0" y="161164"/>
                      <a:pt x="0" y="103836"/>
                    </a:cubicBezTo>
                    <a:cubicBezTo>
                      <a:pt x="0" y="46509"/>
                      <a:pt x="1338" y="0"/>
                      <a:pt x="2900" y="0"/>
                    </a:cubicBezTo>
                    <a:cubicBezTo>
                      <a:pt x="4461" y="0"/>
                      <a:pt x="5800" y="46509"/>
                      <a:pt x="5800" y="103836"/>
                    </a:cubicBezTo>
                    <a:cubicBezTo>
                      <a:pt x="5800" y="161164"/>
                      <a:pt x="4461" y="207673"/>
                      <a:pt x="2900" y="207673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3781710" y="3713741"/>
                <a:ext cx="214810" cy="5799"/>
              </a:xfrm>
              <a:custGeom>
                <a:avLst/>
                <a:gdLst>
                  <a:gd name="connsiteX0" fmla="*/ 214811 w 214810"/>
                  <a:gd name="connsiteY0" fmla="*/ 2900 h 5799"/>
                  <a:gd name="connsiteX1" fmla="*/ 107405 w 214810"/>
                  <a:gd name="connsiteY1" fmla="*/ 5800 h 5799"/>
                  <a:gd name="connsiteX2" fmla="*/ 0 w 214810"/>
                  <a:gd name="connsiteY2" fmla="*/ 2900 h 5799"/>
                  <a:gd name="connsiteX3" fmla="*/ 107405 w 214810"/>
                  <a:gd name="connsiteY3" fmla="*/ 0 h 5799"/>
                  <a:gd name="connsiteX4" fmla="*/ 214811 w 214810"/>
                  <a:gd name="connsiteY4" fmla="*/ 2900 h 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0" h="5799">
                    <a:moveTo>
                      <a:pt x="214811" y="2900"/>
                    </a:moveTo>
                    <a:cubicBezTo>
                      <a:pt x="214811" y="4461"/>
                      <a:pt x="166740" y="5800"/>
                      <a:pt x="107405" y="5800"/>
                    </a:cubicBezTo>
                    <a:cubicBezTo>
                      <a:pt x="48070" y="5800"/>
                      <a:pt x="0" y="4461"/>
                      <a:pt x="0" y="2900"/>
                    </a:cubicBezTo>
                    <a:cubicBezTo>
                      <a:pt x="0" y="1338"/>
                      <a:pt x="48070" y="0"/>
                      <a:pt x="107405" y="0"/>
                    </a:cubicBezTo>
                    <a:cubicBezTo>
                      <a:pt x="166740" y="0"/>
                      <a:pt x="214811" y="1227"/>
                      <a:pt x="214811" y="29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1" name="Graphic 1"/>
            <p:cNvGrpSpPr/>
            <p:nvPr/>
          </p:nvGrpSpPr>
          <p:grpSpPr>
            <a:xfrm>
              <a:off x="7924902" y="4680612"/>
              <a:ext cx="214810" cy="207672"/>
              <a:chOff x="7924902" y="4680612"/>
              <a:chExt cx="214810" cy="207672"/>
            </a:xfrm>
            <a:solidFill>
              <a:srgbClr val="E0E0E0"/>
            </a:solidFill>
          </p:grpSpPr>
          <p:sp>
            <p:nvSpPr>
              <p:cNvPr id="12" name="Freeform: Shape 11"/>
              <p:cNvSpPr/>
              <p:nvPr/>
            </p:nvSpPr>
            <p:spPr>
              <a:xfrm>
                <a:off x="8029408" y="4680612"/>
                <a:ext cx="5799" cy="207672"/>
              </a:xfrm>
              <a:custGeom>
                <a:avLst/>
                <a:gdLst>
                  <a:gd name="connsiteX0" fmla="*/ 2900 w 5799"/>
                  <a:gd name="connsiteY0" fmla="*/ 207673 h 207672"/>
                  <a:gd name="connsiteX1" fmla="*/ 0 w 5799"/>
                  <a:gd name="connsiteY1" fmla="*/ 103836 h 207672"/>
                  <a:gd name="connsiteX2" fmla="*/ 2900 w 5799"/>
                  <a:gd name="connsiteY2" fmla="*/ 0 h 207672"/>
                  <a:gd name="connsiteX3" fmla="*/ 5800 w 5799"/>
                  <a:gd name="connsiteY3" fmla="*/ 103836 h 207672"/>
                  <a:gd name="connsiteX4" fmla="*/ 2900 w 5799"/>
                  <a:gd name="connsiteY4" fmla="*/ 207673 h 20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9" h="207672">
                    <a:moveTo>
                      <a:pt x="2900" y="207673"/>
                    </a:moveTo>
                    <a:cubicBezTo>
                      <a:pt x="1338" y="207673"/>
                      <a:pt x="0" y="161164"/>
                      <a:pt x="0" y="103836"/>
                    </a:cubicBezTo>
                    <a:cubicBezTo>
                      <a:pt x="0" y="46509"/>
                      <a:pt x="1338" y="0"/>
                      <a:pt x="2900" y="0"/>
                    </a:cubicBezTo>
                    <a:cubicBezTo>
                      <a:pt x="4461" y="0"/>
                      <a:pt x="5800" y="46509"/>
                      <a:pt x="5800" y="103836"/>
                    </a:cubicBezTo>
                    <a:cubicBezTo>
                      <a:pt x="5800" y="161164"/>
                      <a:pt x="4461" y="207673"/>
                      <a:pt x="2900" y="207673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7924902" y="4781437"/>
                <a:ext cx="214810" cy="5799"/>
              </a:xfrm>
              <a:custGeom>
                <a:avLst/>
                <a:gdLst>
                  <a:gd name="connsiteX0" fmla="*/ 214811 w 214810"/>
                  <a:gd name="connsiteY0" fmla="*/ 2900 h 5799"/>
                  <a:gd name="connsiteX1" fmla="*/ 107405 w 214810"/>
                  <a:gd name="connsiteY1" fmla="*/ 5800 h 5799"/>
                  <a:gd name="connsiteX2" fmla="*/ 0 w 214810"/>
                  <a:gd name="connsiteY2" fmla="*/ 2900 h 5799"/>
                  <a:gd name="connsiteX3" fmla="*/ 107405 w 214810"/>
                  <a:gd name="connsiteY3" fmla="*/ 0 h 5799"/>
                  <a:gd name="connsiteX4" fmla="*/ 214811 w 214810"/>
                  <a:gd name="connsiteY4" fmla="*/ 2900 h 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0" h="5799">
                    <a:moveTo>
                      <a:pt x="214811" y="2900"/>
                    </a:moveTo>
                    <a:cubicBezTo>
                      <a:pt x="214811" y="4461"/>
                      <a:pt x="166740" y="5800"/>
                      <a:pt x="107405" y="5800"/>
                    </a:cubicBezTo>
                    <a:cubicBezTo>
                      <a:pt x="48070" y="5800"/>
                      <a:pt x="0" y="4461"/>
                      <a:pt x="0" y="2900"/>
                    </a:cubicBezTo>
                    <a:cubicBezTo>
                      <a:pt x="0" y="1338"/>
                      <a:pt x="48070" y="0"/>
                      <a:pt x="107405" y="0"/>
                    </a:cubicBezTo>
                    <a:cubicBezTo>
                      <a:pt x="166740" y="0"/>
                      <a:pt x="214811" y="1338"/>
                      <a:pt x="214811" y="29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14" name="Graphic 1"/>
            <p:cNvGrpSpPr/>
            <p:nvPr/>
          </p:nvGrpSpPr>
          <p:grpSpPr>
            <a:xfrm>
              <a:off x="7294634" y="1115602"/>
              <a:ext cx="214810" cy="207672"/>
              <a:chOff x="7294634" y="1115602"/>
              <a:chExt cx="214810" cy="207672"/>
            </a:xfrm>
            <a:solidFill>
              <a:srgbClr val="E0E0E0"/>
            </a:solidFill>
          </p:grpSpPr>
          <p:sp>
            <p:nvSpPr>
              <p:cNvPr id="15" name="Freeform: Shape 14"/>
              <p:cNvSpPr/>
              <p:nvPr/>
            </p:nvSpPr>
            <p:spPr>
              <a:xfrm>
                <a:off x="7399140" y="1115602"/>
                <a:ext cx="5799" cy="207672"/>
              </a:xfrm>
              <a:custGeom>
                <a:avLst/>
                <a:gdLst>
                  <a:gd name="connsiteX0" fmla="*/ 2900 w 5799"/>
                  <a:gd name="connsiteY0" fmla="*/ 207673 h 207672"/>
                  <a:gd name="connsiteX1" fmla="*/ 0 w 5799"/>
                  <a:gd name="connsiteY1" fmla="*/ 103836 h 207672"/>
                  <a:gd name="connsiteX2" fmla="*/ 2900 w 5799"/>
                  <a:gd name="connsiteY2" fmla="*/ 0 h 207672"/>
                  <a:gd name="connsiteX3" fmla="*/ 5800 w 5799"/>
                  <a:gd name="connsiteY3" fmla="*/ 103836 h 207672"/>
                  <a:gd name="connsiteX4" fmla="*/ 2900 w 5799"/>
                  <a:gd name="connsiteY4" fmla="*/ 207673 h 20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99" h="207672">
                    <a:moveTo>
                      <a:pt x="2900" y="207673"/>
                    </a:moveTo>
                    <a:cubicBezTo>
                      <a:pt x="1338" y="207673"/>
                      <a:pt x="0" y="161164"/>
                      <a:pt x="0" y="103836"/>
                    </a:cubicBezTo>
                    <a:cubicBezTo>
                      <a:pt x="0" y="46397"/>
                      <a:pt x="1338" y="0"/>
                      <a:pt x="2900" y="0"/>
                    </a:cubicBezTo>
                    <a:cubicBezTo>
                      <a:pt x="4461" y="0"/>
                      <a:pt x="5800" y="46509"/>
                      <a:pt x="5800" y="103836"/>
                    </a:cubicBezTo>
                    <a:cubicBezTo>
                      <a:pt x="5800" y="161164"/>
                      <a:pt x="4573" y="207673"/>
                      <a:pt x="2900" y="207673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294634" y="1216427"/>
                <a:ext cx="214810" cy="5799"/>
              </a:xfrm>
              <a:custGeom>
                <a:avLst/>
                <a:gdLst>
                  <a:gd name="connsiteX0" fmla="*/ 214811 w 214810"/>
                  <a:gd name="connsiteY0" fmla="*/ 2900 h 5799"/>
                  <a:gd name="connsiteX1" fmla="*/ 107405 w 214810"/>
                  <a:gd name="connsiteY1" fmla="*/ 5800 h 5799"/>
                  <a:gd name="connsiteX2" fmla="*/ 0 w 214810"/>
                  <a:gd name="connsiteY2" fmla="*/ 2900 h 5799"/>
                  <a:gd name="connsiteX3" fmla="*/ 107405 w 214810"/>
                  <a:gd name="connsiteY3" fmla="*/ 0 h 5799"/>
                  <a:gd name="connsiteX4" fmla="*/ 214811 w 214810"/>
                  <a:gd name="connsiteY4" fmla="*/ 2900 h 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10" h="5799">
                    <a:moveTo>
                      <a:pt x="214811" y="2900"/>
                    </a:moveTo>
                    <a:cubicBezTo>
                      <a:pt x="214811" y="4461"/>
                      <a:pt x="166741" y="5800"/>
                      <a:pt x="107405" y="5800"/>
                    </a:cubicBezTo>
                    <a:cubicBezTo>
                      <a:pt x="48070" y="5800"/>
                      <a:pt x="0" y="4461"/>
                      <a:pt x="0" y="2900"/>
                    </a:cubicBezTo>
                    <a:cubicBezTo>
                      <a:pt x="0" y="1338"/>
                      <a:pt x="48070" y="0"/>
                      <a:pt x="107405" y="0"/>
                    </a:cubicBezTo>
                    <a:cubicBezTo>
                      <a:pt x="166741" y="0"/>
                      <a:pt x="214811" y="1338"/>
                      <a:pt x="214811" y="29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7" name="Freeform: Shape 16"/>
            <p:cNvSpPr/>
            <p:nvPr/>
          </p:nvSpPr>
          <p:spPr>
            <a:xfrm>
              <a:off x="3945104" y="2781110"/>
              <a:ext cx="126923" cy="126923"/>
            </a:xfrm>
            <a:custGeom>
              <a:avLst/>
              <a:gdLst>
                <a:gd name="connsiteX0" fmla="*/ 126923 w 126923"/>
                <a:gd name="connsiteY0" fmla="*/ 63462 h 126923"/>
                <a:gd name="connsiteX1" fmla="*/ 63462 w 126923"/>
                <a:gd name="connsiteY1" fmla="*/ 126924 h 126923"/>
                <a:gd name="connsiteX2" fmla="*/ 0 w 126923"/>
                <a:gd name="connsiteY2" fmla="*/ 63462 h 126923"/>
                <a:gd name="connsiteX3" fmla="*/ 63462 w 126923"/>
                <a:gd name="connsiteY3" fmla="*/ 0 h 126923"/>
                <a:gd name="connsiteX4" fmla="*/ 126923 w 126923"/>
                <a:gd name="connsiteY4" fmla="*/ 63462 h 12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23" h="126923">
                  <a:moveTo>
                    <a:pt x="126923" y="63462"/>
                  </a:moveTo>
                  <a:cubicBezTo>
                    <a:pt x="126923" y="98511"/>
                    <a:pt x="98511" y="126924"/>
                    <a:pt x="63462" y="126924"/>
                  </a:cubicBezTo>
                  <a:cubicBezTo>
                    <a:pt x="28413" y="126924"/>
                    <a:pt x="0" y="98511"/>
                    <a:pt x="0" y="63462"/>
                  </a:cubicBezTo>
                  <a:cubicBezTo>
                    <a:pt x="0" y="28413"/>
                    <a:pt x="28413" y="0"/>
                    <a:pt x="63462" y="0"/>
                  </a:cubicBezTo>
                  <a:cubicBezTo>
                    <a:pt x="98511" y="0"/>
                    <a:pt x="126923" y="28413"/>
                    <a:pt x="126923" y="63462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6414647" y="5484535"/>
              <a:ext cx="126923" cy="126923"/>
            </a:xfrm>
            <a:custGeom>
              <a:avLst/>
              <a:gdLst>
                <a:gd name="connsiteX0" fmla="*/ 126923 w 126923"/>
                <a:gd name="connsiteY0" fmla="*/ 63462 h 126923"/>
                <a:gd name="connsiteX1" fmla="*/ 63462 w 126923"/>
                <a:gd name="connsiteY1" fmla="*/ 126924 h 126923"/>
                <a:gd name="connsiteX2" fmla="*/ 0 w 126923"/>
                <a:gd name="connsiteY2" fmla="*/ 63462 h 126923"/>
                <a:gd name="connsiteX3" fmla="*/ 63462 w 126923"/>
                <a:gd name="connsiteY3" fmla="*/ 0 h 126923"/>
                <a:gd name="connsiteX4" fmla="*/ 126923 w 126923"/>
                <a:gd name="connsiteY4" fmla="*/ 63462 h 12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23" h="126923">
                  <a:moveTo>
                    <a:pt x="126923" y="63462"/>
                  </a:moveTo>
                  <a:cubicBezTo>
                    <a:pt x="126923" y="98483"/>
                    <a:pt x="98483" y="126924"/>
                    <a:pt x="63462" y="126924"/>
                  </a:cubicBezTo>
                  <a:cubicBezTo>
                    <a:pt x="28441" y="126924"/>
                    <a:pt x="0" y="98483"/>
                    <a:pt x="0" y="63462"/>
                  </a:cubicBezTo>
                  <a:cubicBezTo>
                    <a:pt x="0" y="28441"/>
                    <a:pt x="28441" y="0"/>
                    <a:pt x="63462" y="0"/>
                  </a:cubicBezTo>
                  <a:cubicBezTo>
                    <a:pt x="98483" y="0"/>
                    <a:pt x="126923" y="28441"/>
                    <a:pt x="126923" y="63462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7005320" y="4284896"/>
              <a:ext cx="126923" cy="126923"/>
            </a:xfrm>
            <a:custGeom>
              <a:avLst/>
              <a:gdLst>
                <a:gd name="connsiteX0" fmla="*/ 126924 w 126923"/>
                <a:gd name="connsiteY0" fmla="*/ 63462 h 126923"/>
                <a:gd name="connsiteX1" fmla="*/ 63462 w 126923"/>
                <a:gd name="connsiteY1" fmla="*/ 126924 h 126923"/>
                <a:gd name="connsiteX2" fmla="*/ 0 w 126923"/>
                <a:gd name="connsiteY2" fmla="*/ 63462 h 126923"/>
                <a:gd name="connsiteX3" fmla="*/ 63462 w 126923"/>
                <a:gd name="connsiteY3" fmla="*/ 0 h 126923"/>
                <a:gd name="connsiteX4" fmla="*/ 126924 w 126923"/>
                <a:gd name="connsiteY4" fmla="*/ 63462 h 12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23" h="126923">
                  <a:moveTo>
                    <a:pt x="126924" y="63462"/>
                  </a:moveTo>
                  <a:cubicBezTo>
                    <a:pt x="126924" y="98483"/>
                    <a:pt x="98483" y="126924"/>
                    <a:pt x="63462" y="126924"/>
                  </a:cubicBezTo>
                  <a:cubicBezTo>
                    <a:pt x="28441" y="126924"/>
                    <a:pt x="0" y="98483"/>
                    <a:pt x="0" y="63462"/>
                  </a:cubicBezTo>
                  <a:cubicBezTo>
                    <a:pt x="0" y="28441"/>
                    <a:pt x="28441" y="0"/>
                    <a:pt x="63462" y="0"/>
                  </a:cubicBezTo>
                  <a:cubicBezTo>
                    <a:pt x="98483" y="0"/>
                    <a:pt x="126924" y="28329"/>
                    <a:pt x="126924" y="63462"/>
                  </a:cubicBezTo>
                  <a:close/>
                </a:path>
              </a:pathLst>
            </a:custGeom>
            <a:solidFill>
              <a:schemeClr val="accent3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5119313" y="1123855"/>
              <a:ext cx="126923" cy="126923"/>
            </a:xfrm>
            <a:custGeom>
              <a:avLst/>
              <a:gdLst>
                <a:gd name="connsiteX0" fmla="*/ 126923 w 126923"/>
                <a:gd name="connsiteY0" fmla="*/ 63462 h 126923"/>
                <a:gd name="connsiteX1" fmla="*/ 63462 w 126923"/>
                <a:gd name="connsiteY1" fmla="*/ 126923 h 126923"/>
                <a:gd name="connsiteX2" fmla="*/ 0 w 126923"/>
                <a:gd name="connsiteY2" fmla="*/ 63462 h 126923"/>
                <a:gd name="connsiteX3" fmla="*/ 63462 w 126923"/>
                <a:gd name="connsiteY3" fmla="*/ 0 h 126923"/>
                <a:gd name="connsiteX4" fmla="*/ 126923 w 126923"/>
                <a:gd name="connsiteY4" fmla="*/ 63462 h 12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23" h="126923">
                  <a:moveTo>
                    <a:pt x="126923" y="63462"/>
                  </a:moveTo>
                  <a:cubicBezTo>
                    <a:pt x="126923" y="98483"/>
                    <a:pt x="98483" y="126923"/>
                    <a:pt x="63462" y="126923"/>
                  </a:cubicBezTo>
                  <a:cubicBezTo>
                    <a:pt x="28441" y="126923"/>
                    <a:pt x="0" y="98483"/>
                    <a:pt x="0" y="63462"/>
                  </a:cubicBezTo>
                  <a:cubicBezTo>
                    <a:pt x="0" y="28441"/>
                    <a:pt x="28441" y="0"/>
                    <a:pt x="63462" y="0"/>
                  </a:cubicBezTo>
                  <a:cubicBezTo>
                    <a:pt x="98483" y="0"/>
                    <a:pt x="126923" y="28329"/>
                    <a:pt x="126923" y="63462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5483465" y="4910926"/>
              <a:ext cx="63573" cy="63573"/>
            </a:xfrm>
            <a:custGeom>
              <a:avLst/>
              <a:gdLst>
                <a:gd name="connsiteX0" fmla="*/ 63573 w 63573"/>
                <a:gd name="connsiteY0" fmla="*/ 31787 h 63573"/>
                <a:gd name="connsiteX1" fmla="*/ 31787 w 63573"/>
                <a:gd name="connsiteY1" fmla="*/ 63573 h 63573"/>
                <a:gd name="connsiteX2" fmla="*/ 0 w 63573"/>
                <a:gd name="connsiteY2" fmla="*/ 31787 h 63573"/>
                <a:gd name="connsiteX3" fmla="*/ 31787 w 63573"/>
                <a:gd name="connsiteY3" fmla="*/ 0 h 63573"/>
                <a:gd name="connsiteX4" fmla="*/ 63573 w 63573"/>
                <a:gd name="connsiteY4" fmla="*/ 31787 h 6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73" h="63573">
                  <a:moveTo>
                    <a:pt x="63573" y="31787"/>
                  </a:moveTo>
                  <a:cubicBezTo>
                    <a:pt x="63573" y="49342"/>
                    <a:pt x="49342" y="63573"/>
                    <a:pt x="31787" y="63573"/>
                  </a:cubicBezTo>
                  <a:cubicBezTo>
                    <a:pt x="14231" y="63573"/>
                    <a:pt x="0" y="49342"/>
                    <a:pt x="0" y="31787"/>
                  </a:cubicBezTo>
                  <a:cubicBezTo>
                    <a:pt x="0" y="14231"/>
                    <a:pt x="14231" y="0"/>
                    <a:pt x="31787" y="0"/>
                  </a:cubicBezTo>
                  <a:cubicBezTo>
                    <a:pt x="49342" y="0"/>
                    <a:pt x="63573" y="14231"/>
                    <a:pt x="63573" y="31787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: Shape 21"/>
            <p:cNvSpPr/>
            <p:nvPr/>
          </p:nvSpPr>
          <p:spPr>
            <a:xfrm>
              <a:off x="4717463" y="4752551"/>
              <a:ext cx="63573" cy="63573"/>
            </a:xfrm>
            <a:custGeom>
              <a:avLst/>
              <a:gdLst>
                <a:gd name="connsiteX0" fmla="*/ 63573 w 63573"/>
                <a:gd name="connsiteY0" fmla="*/ 31786 h 63573"/>
                <a:gd name="connsiteX1" fmla="*/ 31787 w 63573"/>
                <a:gd name="connsiteY1" fmla="*/ 63573 h 63573"/>
                <a:gd name="connsiteX2" fmla="*/ 0 w 63573"/>
                <a:gd name="connsiteY2" fmla="*/ 31786 h 63573"/>
                <a:gd name="connsiteX3" fmla="*/ 31787 w 63573"/>
                <a:gd name="connsiteY3" fmla="*/ 0 h 63573"/>
                <a:gd name="connsiteX4" fmla="*/ 63573 w 63573"/>
                <a:gd name="connsiteY4" fmla="*/ 31786 h 6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73" h="63573">
                  <a:moveTo>
                    <a:pt x="63573" y="31786"/>
                  </a:moveTo>
                  <a:cubicBezTo>
                    <a:pt x="63573" y="49297"/>
                    <a:pt x="49409" y="63573"/>
                    <a:pt x="31787" y="63573"/>
                  </a:cubicBezTo>
                  <a:cubicBezTo>
                    <a:pt x="14276" y="63573"/>
                    <a:pt x="0" y="49409"/>
                    <a:pt x="0" y="31786"/>
                  </a:cubicBezTo>
                  <a:cubicBezTo>
                    <a:pt x="0" y="14276"/>
                    <a:pt x="14165" y="0"/>
                    <a:pt x="31787" y="0"/>
                  </a:cubicBezTo>
                  <a:cubicBezTo>
                    <a:pt x="49409" y="111"/>
                    <a:pt x="63573" y="14276"/>
                    <a:pt x="63573" y="31786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5499972" y="1218992"/>
              <a:ext cx="63573" cy="63573"/>
            </a:xfrm>
            <a:custGeom>
              <a:avLst/>
              <a:gdLst>
                <a:gd name="connsiteX0" fmla="*/ 63573 w 63573"/>
                <a:gd name="connsiteY0" fmla="*/ 31787 h 63573"/>
                <a:gd name="connsiteX1" fmla="*/ 31787 w 63573"/>
                <a:gd name="connsiteY1" fmla="*/ 63573 h 63573"/>
                <a:gd name="connsiteX2" fmla="*/ 0 w 63573"/>
                <a:gd name="connsiteY2" fmla="*/ 31787 h 63573"/>
                <a:gd name="connsiteX3" fmla="*/ 31787 w 63573"/>
                <a:gd name="connsiteY3" fmla="*/ 0 h 63573"/>
                <a:gd name="connsiteX4" fmla="*/ 63573 w 63573"/>
                <a:gd name="connsiteY4" fmla="*/ 31787 h 6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73" h="63573">
                  <a:moveTo>
                    <a:pt x="63573" y="31787"/>
                  </a:moveTo>
                  <a:cubicBezTo>
                    <a:pt x="63573" y="49297"/>
                    <a:pt x="49409" y="63573"/>
                    <a:pt x="31787" y="63573"/>
                  </a:cubicBezTo>
                  <a:cubicBezTo>
                    <a:pt x="14165" y="63573"/>
                    <a:pt x="0" y="49409"/>
                    <a:pt x="0" y="31787"/>
                  </a:cubicBezTo>
                  <a:cubicBezTo>
                    <a:pt x="0" y="14276"/>
                    <a:pt x="14165" y="0"/>
                    <a:pt x="31787" y="0"/>
                  </a:cubicBezTo>
                  <a:cubicBezTo>
                    <a:pt x="49409" y="0"/>
                    <a:pt x="63573" y="14276"/>
                    <a:pt x="63573" y="31787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6898138" y="2936362"/>
              <a:ext cx="63573" cy="63573"/>
            </a:xfrm>
            <a:custGeom>
              <a:avLst/>
              <a:gdLst>
                <a:gd name="connsiteX0" fmla="*/ 63573 w 63573"/>
                <a:gd name="connsiteY0" fmla="*/ 31787 h 63573"/>
                <a:gd name="connsiteX1" fmla="*/ 31786 w 63573"/>
                <a:gd name="connsiteY1" fmla="*/ 63573 h 63573"/>
                <a:gd name="connsiteX2" fmla="*/ 0 w 63573"/>
                <a:gd name="connsiteY2" fmla="*/ 31787 h 63573"/>
                <a:gd name="connsiteX3" fmla="*/ 31786 w 63573"/>
                <a:gd name="connsiteY3" fmla="*/ 0 h 63573"/>
                <a:gd name="connsiteX4" fmla="*/ 63573 w 63573"/>
                <a:gd name="connsiteY4" fmla="*/ 31787 h 6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73" h="63573">
                  <a:moveTo>
                    <a:pt x="63573" y="31787"/>
                  </a:moveTo>
                  <a:cubicBezTo>
                    <a:pt x="63573" y="49297"/>
                    <a:pt x="49409" y="63573"/>
                    <a:pt x="31786" y="63573"/>
                  </a:cubicBezTo>
                  <a:cubicBezTo>
                    <a:pt x="14164" y="63573"/>
                    <a:pt x="0" y="49409"/>
                    <a:pt x="0" y="31787"/>
                  </a:cubicBezTo>
                  <a:cubicBezTo>
                    <a:pt x="0" y="14165"/>
                    <a:pt x="14164" y="0"/>
                    <a:pt x="31786" y="0"/>
                  </a:cubicBezTo>
                  <a:cubicBezTo>
                    <a:pt x="49409" y="0"/>
                    <a:pt x="63573" y="14276"/>
                    <a:pt x="63573" y="31787"/>
                  </a:cubicBezTo>
                  <a:close/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5" name="Graphic 1"/>
            <p:cNvGrpSpPr/>
            <p:nvPr/>
          </p:nvGrpSpPr>
          <p:grpSpPr>
            <a:xfrm>
              <a:off x="3889082" y="1147644"/>
              <a:ext cx="943772" cy="1207078"/>
              <a:chOff x="3889082" y="1147644"/>
              <a:chExt cx="943772" cy="1207078"/>
            </a:xfrm>
            <a:solidFill>
              <a:schemeClr val="accent1"/>
            </a:solidFill>
          </p:grpSpPr>
          <p:sp>
            <p:nvSpPr>
              <p:cNvPr id="26" name="Freeform: Shape 25"/>
              <p:cNvSpPr/>
              <p:nvPr/>
            </p:nvSpPr>
            <p:spPr>
              <a:xfrm>
                <a:off x="3889082" y="1147644"/>
                <a:ext cx="943772" cy="1190491"/>
              </a:xfrm>
              <a:custGeom>
                <a:avLst/>
                <a:gdLst>
                  <a:gd name="connsiteX0" fmla="*/ 24459 w 943772"/>
                  <a:gd name="connsiteY0" fmla="*/ 8890 h 1190491"/>
                  <a:gd name="connsiteX1" fmla="*/ 52788 w 943772"/>
                  <a:gd name="connsiteY1" fmla="*/ 193475 h 1190491"/>
                  <a:gd name="connsiteX2" fmla="*/ 216740 w 943772"/>
                  <a:gd name="connsiteY2" fmla="*/ 412971 h 1190491"/>
                  <a:gd name="connsiteX3" fmla="*/ 205252 w 943772"/>
                  <a:gd name="connsiteY3" fmla="*/ 457137 h 1190491"/>
                  <a:gd name="connsiteX4" fmla="*/ 96731 w 943772"/>
                  <a:gd name="connsiteY4" fmla="*/ 502977 h 1190491"/>
                  <a:gd name="connsiteX5" fmla="*/ 181273 w 943772"/>
                  <a:gd name="connsiteY5" fmla="*/ 602798 h 1190491"/>
                  <a:gd name="connsiteX6" fmla="*/ 387049 w 943772"/>
                  <a:gd name="connsiteY6" fmla="*/ 694700 h 1190491"/>
                  <a:gd name="connsiteX7" fmla="*/ 392291 w 943772"/>
                  <a:gd name="connsiteY7" fmla="*/ 725483 h 1190491"/>
                  <a:gd name="connsiteX8" fmla="*/ 242504 w 943772"/>
                  <a:gd name="connsiteY8" fmla="*/ 839581 h 1190491"/>
                  <a:gd name="connsiteX9" fmla="*/ 465456 w 943772"/>
                  <a:gd name="connsiteY9" fmla="*/ 958251 h 1190491"/>
                  <a:gd name="connsiteX10" fmla="*/ 490551 w 943772"/>
                  <a:gd name="connsiteY10" fmla="*/ 981449 h 1190491"/>
                  <a:gd name="connsiteX11" fmla="*/ 396083 w 943772"/>
                  <a:gd name="connsiteY11" fmla="*/ 1010113 h 1190491"/>
                  <a:gd name="connsiteX12" fmla="*/ 321580 w 943772"/>
                  <a:gd name="connsiteY12" fmla="*/ 1081940 h 1190491"/>
                  <a:gd name="connsiteX13" fmla="*/ 705473 w 943772"/>
                  <a:gd name="connsiteY13" fmla="*/ 1190237 h 1190491"/>
                  <a:gd name="connsiteX14" fmla="*/ 823363 w 943772"/>
                  <a:gd name="connsiteY14" fmla="*/ 1180088 h 1190491"/>
                  <a:gd name="connsiteX15" fmla="*/ 875560 w 943772"/>
                  <a:gd name="connsiteY15" fmla="*/ 1073240 h 1190491"/>
                  <a:gd name="connsiteX16" fmla="*/ 914819 w 943772"/>
                  <a:gd name="connsiteY16" fmla="*/ 676298 h 1190491"/>
                  <a:gd name="connsiteX17" fmla="*/ 820797 w 943772"/>
                  <a:gd name="connsiteY17" fmla="*/ 719461 h 1190491"/>
                  <a:gd name="connsiteX18" fmla="*/ 759678 w 943772"/>
                  <a:gd name="connsiteY18" fmla="*/ 796975 h 1190491"/>
                  <a:gd name="connsiteX19" fmla="*/ 747186 w 943772"/>
                  <a:gd name="connsiteY19" fmla="*/ 765189 h 1190491"/>
                  <a:gd name="connsiteX20" fmla="*/ 718076 w 943772"/>
                  <a:gd name="connsiteY20" fmla="*/ 514353 h 1190491"/>
                  <a:gd name="connsiteX21" fmla="*/ 557136 w 943772"/>
                  <a:gd name="connsiteY21" fmla="*/ 612167 h 1190491"/>
                  <a:gd name="connsiteX22" fmla="*/ 530368 w 943772"/>
                  <a:gd name="connsiteY22" fmla="*/ 596106 h 1190491"/>
                  <a:gd name="connsiteX23" fmla="*/ 519884 w 943772"/>
                  <a:gd name="connsiteY23" fmla="*/ 370923 h 1190491"/>
                  <a:gd name="connsiteX24" fmla="*/ 457761 w 943772"/>
                  <a:gd name="connsiteY24" fmla="*/ 255822 h 1190491"/>
                  <a:gd name="connsiteX25" fmla="*/ 375450 w 943772"/>
                  <a:gd name="connsiteY25" fmla="*/ 340029 h 1190491"/>
                  <a:gd name="connsiteX26" fmla="*/ 330056 w 943772"/>
                  <a:gd name="connsiteY26" fmla="*/ 334675 h 1190491"/>
                  <a:gd name="connsiteX27" fmla="*/ 185511 w 943772"/>
                  <a:gd name="connsiteY27" fmla="*/ 101908 h 1190491"/>
                  <a:gd name="connsiteX28" fmla="*/ 22786 w 943772"/>
                  <a:gd name="connsiteY28" fmla="*/ 9782 h 1190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943772" h="1190491">
                    <a:moveTo>
                      <a:pt x="24459" y="8890"/>
                    </a:moveTo>
                    <a:cubicBezTo>
                      <a:pt x="24459" y="8890"/>
                      <a:pt x="-46253" y="45361"/>
                      <a:pt x="52788" y="193475"/>
                    </a:cubicBezTo>
                    <a:cubicBezTo>
                      <a:pt x="151828" y="341590"/>
                      <a:pt x="216740" y="412971"/>
                      <a:pt x="216740" y="412971"/>
                    </a:cubicBezTo>
                    <a:cubicBezTo>
                      <a:pt x="216740" y="412971"/>
                      <a:pt x="235366" y="447880"/>
                      <a:pt x="205252" y="457137"/>
                    </a:cubicBezTo>
                    <a:cubicBezTo>
                      <a:pt x="175138" y="466506"/>
                      <a:pt x="106100" y="463718"/>
                      <a:pt x="96731" y="502977"/>
                    </a:cubicBezTo>
                    <a:cubicBezTo>
                      <a:pt x="87140" y="543686"/>
                      <a:pt x="119818" y="577257"/>
                      <a:pt x="181273" y="602798"/>
                    </a:cubicBezTo>
                    <a:cubicBezTo>
                      <a:pt x="242615" y="628339"/>
                      <a:pt x="375115" y="689235"/>
                      <a:pt x="387049" y="694700"/>
                    </a:cubicBezTo>
                    <a:cubicBezTo>
                      <a:pt x="398760" y="700166"/>
                      <a:pt x="411809" y="715892"/>
                      <a:pt x="392291" y="725483"/>
                    </a:cubicBezTo>
                    <a:cubicBezTo>
                      <a:pt x="372773" y="735075"/>
                      <a:pt x="222205" y="769092"/>
                      <a:pt x="242504" y="839581"/>
                    </a:cubicBezTo>
                    <a:cubicBezTo>
                      <a:pt x="262914" y="910069"/>
                      <a:pt x="445604" y="953120"/>
                      <a:pt x="465456" y="958251"/>
                    </a:cubicBezTo>
                    <a:cubicBezTo>
                      <a:pt x="485309" y="963381"/>
                      <a:pt x="490886" y="970854"/>
                      <a:pt x="490551" y="981449"/>
                    </a:cubicBezTo>
                    <a:cubicBezTo>
                      <a:pt x="490216" y="992045"/>
                      <a:pt x="438577" y="998737"/>
                      <a:pt x="396083" y="1010113"/>
                    </a:cubicBezTo>
                    <a:cubicBezTo>
                      <a:pt x="353590" y="1021489"/>
                      <a:pt x="306412" y="1042234"/>
                      <a:pt x="321580" y="1081940"/>
                    </a:cubicBezTo>
                    <a:cubicBezTo>
                      <a:pt x="336748" y="1121645"/>
                      <a:pt x="450622" y="1195368"/>
                      <a:pt x="705473" y="1190237"/>
                    </a:cubicBezTo>
                    <a:lnTo>
                      <a:pt x="823363" y="1180088"/>
                    </a:lnTo>
                    <a:lnTo>
                      <a:pt x="875560" y="1073240"/>
                    </a:lnTo>
                    <a:cubicBezTo>
                      <a:pt x="973373" y="837796"/>
                      <a:pt x="946271" y="704850"/>
                      <a:pt x="914819" y="676298"/>
                    </a:cubicBezTo>
                    <a:cubicBezTo>
                      <a:pt x="883367" y="647634"/>
                      <a:pt x="846896" y="684105"/>
                      <a:pt x="820797" y="719461"/>
                    </a:cubicBezTo>
                    <a:cubicBezTo>
                      <a:pt x="794699" y="754816"/>
                      <a:pt x="769604" y="800544"/>
                      <a:pt x="759678" y="796975"/>
                    </a:cubicBezTo>
                    <a:cubicBezTo>
                      <a:pt x="749640" y="793406"/>
                      <a:pt x="744733" y="785488"/>
                      <a:pt x="747186" y="765189"/>
                    </a:cubicBezTo>
                    <a:cubicBezTo>
                      <a:pt x="749751" y="744778"/>
                      <a:pt x="776296" y="559078"/>
                      <a:pt x="718076" y="514353"/>
                    </a:cubicBezTo>
                    <a:cubicBezTo>
                      <a:pt x="659857" y="469629"/>
                      <a:pt x="573308" y="597445"/>
                      <a:pt x="557136" y="612167"/>
                    </a:cubicBezTo>
                    <a:cubicBezTo>
                      <a:pt x="541075" y="626778"/>
                      <a:pt x="531149" y="608932"/>
                      <a:pt x="530368" y="596106"/>
                    </a:cubicBezTo>
                    <a:cubicBezTo>
                      <a:pt x="529587" y="582945"/>
                      <a:pt x="521222" y="437396"/>
                      <a:pt x="519884" y="370923"/>
                    </a:cubicBezTo>
                    <a:cubicBezTo>
                      <a:pt x="518545" y="304450"/>
                      <a:pt x="499250" y="261733"/>
                      <a:pt x="457761" y="255822"/>
                    </a:cubicBezTo>
                    <a:cubicBezTo>
                      <a:pt x="417832" y="250134"/>
                      <a:pt x="395191" y="315492"/>
                      <a:pt x="375450" y="340029"/>
                    </a:cubicBezTo>
                    <a:cubicBezTo>
                      <a:pt x="355820" y="364677"/>
                      <a:pt x="330056" y="334675"/>
                      <a:pt x="330056" y="334675"/>
                    </a:cubicBezTo>
                    <a:cubicBezTo>
                      <a:pt x="330056" y="334675"/>
                      <a:pt x="287228" y="248126"/>
                      <a:pt x="185511" y="101908"/>
                    </a:cubicBezTo>
                    <a:cubicBezTo>
                      <a:pt x="83794" y="-44311"/>
                      <a:pt x="22786" y="9782"/>
                      <a:pt x="22786" y="9782"/>
                    </a:cubicBezTo>
                  </a:path>
                </a:pathLst>
              </a:custGeom>
              <a:solidFill>
                <a:srgbClr val="EBEBEB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4001985" y="1289257"/>
                <a:ext cx="721946" cy="1065465"/>
              </a:xfrm>
              <a:custGeom>
                <a:avLst/>
                <a:gdLst>
                  <a:gd name="connsiteX0" fmla="*/ 719939 w 721946"/>
                  <a:gd name="connsiteY0" fmla="*/ 1065466 h 1065465"/>
                  <a:gd name="connsiteX1" fmla="*/ 405419 w 721946"/>
                  <a:gd name="connsiteY1" fmla="*/ 598481 h 1065465"/>
                  <a:gd name="connsiteX2" fmla="*/ 119339 w 721946"/>
                  <a:gd name="connsiteY2" fmla="*/ 174994 h 1065465"/>
                  <a:gd name="connsiteX3" fmla="*/ 31898 w 721946"/>
                  <a:gd name="connsiteY3" fmla="*/ 47066 h 1065465"/>
                  <a:gd name="connsiteX4" fmla="*/ 8142 w 721946"/>
                  <a:gd name="connsiteY4" fmla="*/ 12269 h 1065465"/>
                  <a:gd name="connsiteX5" fmla="*/ 2008 w 721946"/>
                  <a:gd name="connsiteY5" fmla="*/ 3123 h 1065465"/>
                  <a:gd name="connsiteX6" fmla="*/ 0 w 721946"/>
                  <a:gd name="connsiteY6" fmla="*/ 0 h 1065465"/>
                  <a:gd name="connsiteX7" fmla="*/ 2231 w 721946"/>
                  <a:gd name="connsiteY7" fmla="*/ 3011 h 1065465"/>
                  <a:gd name="connsiteX8" fmla="*/ 8588 w 721946"/>
                  <a:gd name="connsiteY8" fmla="*/ 11934 h 1065465"/>
                  <a:gd name="connsiteX9" fmla="*/ 32902 w 721946"/>
                  <a:gd name="connsiteY9" fmla="*/ 46286 h 1065465"/>
                  <a:gd name="connsiteX10" fmla="*/ 121347 w 721946"/>
                  <a:gd name="connsiteY10" fmla="*/ 173544 h 1065465"/>
                  <a:gd name="connsiteX11" fmla="*/ 408319 w 721946"/>
                  <a:gd name="connsiteY11" fmla="*/ 596473 h 1065465"/>
                  <a:gd name="connsiteX12" fmla="*/ 721947 w 721946"/>
                  <a:gd name="connsiteY12" fmla="*/ 1064016 h 1065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21946" h="1065465">
                    <a:moveTo>
                      <a:pt x="719939" y="1065466"/>
                    </a:moveTo>
                    <a:cubicBezTo>
                      <a:pt x="645659" y="957726"/>
                      <a:pt x="516839" y="764106"/>
                      <a:pt x="405419" y="598481"/>
                    </a:cubicBezTo>
                    <a:cubicBezTo>
                      <a:pt x="293999" y="432856"/>
                      <a:pt x="193062" y="283068"/>
                      <a:pt x="119339" y="174994"/>
                    </a:cubicBezTo>
                    <a:cubicBezTo>
                      <a:pt x="82534" y="121124"/>
                      <a:pt x="52643" y="77403"/>
                      <a:pt x="31898" y="47066"/>
                    </a:cubicBezTo>
                    <a:cubicBezTo>
                      <a:pt x="21637" y="32010"/>
                      <a:pt x="13718" y="20410"/>
                      <a:pt x="8142" y="12269"/>
                    </a:cubicBezTo>
                    <a:cubicBezTo>
                      <a:pt x="5577" y="8365"/>
                      <a:pt x="3457" y="5354"/>
                      <a:pt x="2008" y="3123"/>
                    </a:cubicBezTo>
                    <a:cubicBezTo>
                      <a:pt x="669" y="1115"/>
                      <a:pt x="0" y="0"/>
                      <a:pt x="0" y="0"/>
                    </a:cubicBezTo>
                    <a:cubicBezTo>
                      <a:pt x="0" y="0"/>
                      <a:pt x="781" y="1004"/>
                      <a:pt x="2231" y="3011"/>
                    </a:cubicBezTo>
                    <a:cubicBezTo>
                      <a:pt x="3792" y="5130"/>
                      <a:pt x="5911" y="8142"/>
                      <a:pt x="8588" y="11934"/>
                    </a:cubicBezTo>
                    <a:cubicBezTo>
                      <a:pt x="14276" y="19964"/>
                      <a:pt x="22418" y="31452"/>
                      <a:pt x="32902" y="46286"/>
                    </a:cubicBezTo>
                    <a:cubicBezTo>
                      <a:pt x="53982" y="76176"/>
                      <a:pt x="84207" y="119674"/>
                      <a:pt x="121347" y="173544"/>
                    </a:cubicBezTo>
                    <a:cubicBezTo>
                      <a:pt x="195627" y="281284"/>
                      <a:pt x="297010" y="430848"/>
                      <a:pt x="408319" y="596473"/>
                    </a:cubicBezTo>
                    <a:cubicBezTo>
                      <a:pt x="519739" y="762099"/>
                      <a:pt x="648224" y="955941"/>
                      <a:pt x="721947" y="1064016"/>
                    </a:cubicBezTo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4082397" y="1658372"/>
                <a:ext cx="209794" cy="56547"/>
              </a:xfrm>
              <a:custGeom>
                <a:avLst/>
                <a:gdLst>
                  <a:gd name="connsiteX0" fmla="*/ 3 w 209794"/>
                  <a:gd name="connsiteY0" fmla="*/ 56 h 56547"/>
                  <a:gd name="connsiteX1" fmla="*/ 8480 w 209794"/>
                  <a:gd name="connsiteY1" fmla="*/ 1394 h 56547"/>
                  <a:gd name="connsiteX2" fmla="*/ 31232 w 209794"/>
                  <a:gd name="connsiteY2" fmla="*/ 6413 h 56547"/>
                  <a:gd name="connsiteX3" fmla="*/ 105512 w 209794"/>
                  <a:gd name="connsiteY3" fmla="*/ 26154 h 56547"/>
                  <a:gd name="connsiteX4" fmla="*/ 179235 w 209794"/>
                  <a:gd name="connsiteY4" fmla="*/ 47457 h 56547"/>
                  <a:gd name="connsiteX5" fmla="*/ 201653 w 209794"/>
                  <a:gd name="connsiteY5" fmla="*/ 53814 h 56547"/>
                  <a:gd name="connsiteX6" fmla="*/ 209795 w 209794"/>
                  <a:gd name="connsiteY6" fmla="*/ 56491 h 56547"/>
                  <a:gd name="connsiteX7" fmla="*/ 201318 w 209794"/>
                  <a:gd name="connsiteY7" fmla="*/ 55264 h 56547"/>
                  <a:gd name="connsiteX8" fmla="*/ 178566 w 209794"/>
                  <a:gd name="connsiteY8" fmla="*/ 50022 h 56547"/>
                  <a:gd name="connsiteX9" fmla="*/ 104509 w 209794"/>
                  <a:gd name="connsiteY9" fmla="*/ 29723 h 56547"/>
                  <a:gd name="connsiteX10" fmla="*/ 30674 w 209794"/>
                  <a:gd name="connsiteY10" fmla="*/ 8978 h 56547"/>
                  <a:gd name="connsiteX11" fmla="*/ 8256 w 209794"/>
                  <a:gd name="connsiteY11" fmla="*/ 2733 h 56547"/>
                  <a:gd name="connsiteX12" fmla="*/ 3 w 209794"/>
                  <a:gd name="connsiteY12" fmla="*/ 56 h 56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794" h="56547">
                    <a:moveTo>
                      <a:pt x="3" y="56"/>
                    </a:moveTo>
                    <a:cubicBezTo>
                      <a:pt x="115" y="-167"/>
                      <a:pt x="3126" y="279"/>
                      <a:pt x="8480" y="1394"/>
                    </a:cubicBezTo>
                    <a:cubicBezTo>
                      <a:pt x="13833" y="2398"/>
                      <a:pt x="21640" y="4182"/>
                      <a:pt x="31232" y="6413"/>
                    </a:cubicBezTo>
                    <a:cubicBezTo>
                      <a:pt x="50416" y="10986"/>
                      <a:pt x="76626" y="17901"/>
                      <a:pt x="105512" y="26154"/>
                    </a:cubicBezTo>
                    <a:cubicBezTo>
                      <a:pt x="133953" y="34408"/>
                      <a:pt x="159605" y="41769"/>
                      <a:pt x="179235" y="47457"/>
                    </a:cubicBezTo>
                    <a:cubicBezTo>
                      <a:pt x="188158" y="49911"/>
                      <a:pt x="195630" y="52030"/>
                      <a:pt x="201653" y="53814"/>
                    </a:cubicBezTo>
                    <a:cubicBezTo>
                      <a:pt x="206895" y="55264"/>
                      <a:pt x="209795" y="56156"/>
                      <a:pt x="209795" y="56491"/>
                    </a:cubicBezTo>
                    <a:cubicBezTo>
                      <a:pt x="209683" y="56714"/>
                      <a:pt x="206672" y="56268"/>
                      <a:pt x="201318" y="55264"/>
                    </a:cubicBezTo>
                    <a:cubicBezTo>
                      <a:pt x="195965" y="54149"/>
                      <a:pt x="188158" y="52476"/>
                      <a:pt x="178566" y="50022"/>
                    </a:cubicBezTo>
                    <a:cubicBezTo>
                      <a:pt x="159494" y="45226"/>
                      <a:pt x="133284" y="37977"/>
                      <a:pt x="104509" y="29723"/>
                    </a:cubicBezTo>
                    <a:cubicBezTo>
                      <a:pt x="76068" y="21693"/>
                      <a:pt x="50304" y="14555"/>
                      <a:pt x="30674" y="8978"/>
                    </a:cubicBezTo>
                    <a:cubicBezTo>
                      <a:pt x="21752" y="6525"/>
                      <a:pt x="14279" y="4405"/>
                      <a:pt x="8256" y="2733"/>
                    </a:cubicBezTo>
                    <a:cubicBezTo>
                      <a:pt x="2791" y="1283"/>
                      <a:pt x="-108" y="279"/>
                      <a:pt x="3" y="56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4299160" y="1462576"/>
                <a:ext cx="57221" cy="243811"/>
              </a:xfrm>
              <a:custGeom>
                <a:avLst/>
                <a:gdLst>
                  <a:gd name="connsiteX0" fmla="*/ 58 w 57221"/>
                  <a:gd name="connsiteY0" fmla="*/ 243811 h 243811"/>
                  <a:gd name="connsiteX1" fmla="*/ 26826 w 57221"/>
                  <a:gd name="connsiteY1" fmla="*/ 121460 h 243811"/>
                  <a:gd name="connsiteX2" fmla="*/ 57163 w 57221"/>
                  <a:gd name="connsiteY2" fmla="*/ 2 h 243811"/>
                  <a:gd name="connsiteX3" fmla="*/ 30395 w 57221"/>
                  <a:gd name="connsiteY3" fmla="*/ 122352 h 243811"/>
                  <a:gd name="connsiteX4" fmla="*/ 58 w 57221"/>
                  <a:gd name="connsiteY4" fmla="*/ 243811 h 24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221" h="243811">
                    <a:moveTo>
                      <a:pt x="58" y="243811"/>
                    </a:moveTo>
                    <a:cubicBezTo>
                      <a:pt x="-945" y="243588"/>
                      <a:pt x="11100" y="188825"/>
                      <a:pt x="26826" y="121460"/>
                    </a:cubicBezTo>
                    <a:cubicBezTo>
                      <a:pt x="42552" y="54095"/>
                      <a:pt x="56159" y="-333"/>
                      <a:pt x="57163" y="2"/>
                    </a:cubicBezTo>
                    <a:cubicBezTo>
                      <a:pt x="58167" y="225"/>
                      <a:pt x="46121" y="54987"/>
                      <a:pt x="30395" y="122352"/>
                    </a:cubicBezTo>
                    <a:cubicBezTo>
                      <a:pt x="14669" y="189606"/>
                      <a:pt x="1062" y="244034"/>
                      <a:pt x="58" y="243811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4458798" y="1771076"/>
                <a:ext cx="100766" cy="197313"/>
              </a:xfrm>
              <a:custGeom>
                <a:avLst/>
                <a:gdLst>
                  <a:gd name="connsiteX0" fmla="*/ 22 w 100766"/>
                  <a:gd name="connsiteY0" fmla="*/ 197300 h 197313"/>
                  <a:gd name="connsiteX1" fmla="*/ 3926 w 100766"/>
                  <a:gd name="connsiteY1" fmla="*/ 189493 h 197313"/>
                  <a:gd name="connsiteX2" fmla="*/ 15637 w 100766"/>
                  <a:gd name="connsiteY2" fmla="*/ 168748 h 197313"/>
                  <a:gd name="connsiteX3" fmla="*/ 52777 w 100766"/>
                  <a:gd name="connsiteY3" fmla="*/ 99821 h 197313"/>
                  <a:gd name="connsiteX4" fmla="*/ 86794 w 100766"/>
                  <a:gd name="connsiteY4" fmla="*/ 29333 h 197313"/>
                  <a:gd name="connsiteX5" fmla="*/ 96721 w 100766"/>
                  <a:gd name="connsiteY5" fmla="*/ 7807 h 197313"/>
                  <a:gd name="connsiteX6" fmla="*/ 100736 w 100766"/>
                  <a:gd name="connsiteY6" fmla="*/ 0 h 197313"/>
                  <a:gd name="connsiteX7" fmla="*/ 98059 w 100766"/>
                  <a:gd name="connsiteY7" fmla="*/ 8365 h 197313"/>
                  <a:gd name="connsiteX8" fmla="*/ 89137 w 100766"/>
                  <a:gd name="connsiteY8" fmla="*/ 30448 h 197313"/>
                  <a:gd name="connsiteX9" fmla="*/ 56012 w 100766"/>
                  <a:gd name="connsiteY9" fmla="*/ 101606 h 197313"/>
                  <a:gd name="connsiteX10" fmla="*/ 17868 w 100766"/>
                  <a:gd name="connsiteY10" fmla="*/ 170198 h 197313"/>
                  <a:gd name="connsiteX11" fmla="*/ 5153 w 100766"/>
                  <a:gd name="connsiteY11" fmla="*/ 190274 h 197313"/>
                  <a:gd name="connsiteX12" fmla="*/ 22 w 100766"/>
                  <a:gd name="connsiteY12" fmla="*/ 197300 h 19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766" h="197313">
                    <a:moveTo>
                      <a:pt x="22" y="197300"/>
                    </a:moveTo>
                    <a:cubicBezTo>
                      <a:pt x="-201" y="197189"/>
                      <a:pt x="1249" y="194400"/>
                      <a:pt x="3926" y="189493"/>
                    </a:cubicBezTo>
                    <a:cubicBezTo>
                      <a:pt x="7049" y="183916"/>
                      <a:pt x="10953" y="177001"/>
                      <a:pt x="15637" y="168748"/>
                    </a:cubicBezTo>
                    <a:cubicBezTo>
                      <a:pt x="25452" y="151238"/>
                      <a:pt x="38947" y="127035"/>
                      <a:pt x="52777" y="99821"/>
                    </a:cubicBezTo>
                    <a:cubicBezTo>
                      <a:pt x="66719" y="72607"/>
                      <a:pt x="78429" y="47513"/>
                      <a:pt x="86794" y="29333"/>
                    </a:cubicBezTo>
                    <a:cubicBezTo>
                      <a:pt x="90698" y="20745"/>
                      <a:pt x="94044" y="13495"/>
                      <a:pt x="96721" y="7807"/>
                    </a:cubicBezTo>
                    <a:cubicBezTo>
                      <a:pt x="99063" y="2677"/>
                      <a:pt x="100513" y="0"/>
                      <a:pt x="100736" y="0"/>
                    </a:cubicBezTo>
                    <a:cubicBezTo>
                      <a:pt x="100959" y="112"/>
                      <a:pt x="99955" y="3011"/>
                      <a:pt x="98059" y="8365"/>
                    </a:cubicBezTo>
                    <a:cubicBezTo>
                      <a:pt x="96052" y="13607"/>
                      <a:pt x="93040" y="21191"/>
                      <a:pt x="89137" y="30448"/>
                    </a:cubicBezTo>
                    <a:cubicBezTo>
                      <a:pt x="81329" y="48963"/>
                      <a:pt x="69953" y="74280"/>
                      <a:pt x="56012" y="101606"/>
                    </a:cubicBezTo>
                    <a:cubicBezTo>
                      <a:pt x="42070" y="128931"/>
                      <a:pt x="28240" y="153022"/>
                      <a:pt x="17868" y="170198"/>
                    </a:cubicBezTo>
                    <a:cubicBezTo>
                      <a:pt x="12626" y="178786"/>
                      <a:pt x="8276" y="185701"/>
                      <a:pt x="5153" y="190274"/>
                    </a:cubicBezTo>
                    <a:cubicBezTo>
                      <a:pt x="2030" y="194958"/>
                      <a:pt x="246" y="197523"/>
                      <a:pt x="22" y="197300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4253155" y="1964765"/>
                <a:ext cx="204884" cy="4544"/>
              </a:xfrm>
              <a:custGeom>
                <a:avLst/>
                <a:gdLst>
                  <a:gd name="connsiteX0" fmla="*/ 0 w 204884"/>
                  <a:gd name="connsiteY0" fmla="*/ 3499 h 4544"/>
                  <a:gd name="connsiteX1" fmla="*/ 8030 w 204884"/>
                  <a:gd name="connsiteY1" fmla="*/ 2719 h 4544"/>
                  <a:gd name="connsiteX2" fmla="*/ 30002 w 204884"/>
                  <a:gd name="connsiteY2" fmla="*/ 1826 h 4544"/>
                  <a:gd name="connsiteX3" fmla="*/ 102386 w 204884"/>
                  <a:gd name="connsiteY3" fmla="*/ 376 h 4544"/>
                  <a:gd name="connsiteX4" fmla="*/ 174882 w 204884"/>
                  <a:gd name="connsiteY4" fmla="*/ 42 h 4544"/>
                  <a:gd name="connsiteX5" fmla="*/ 196854 w 204884"/>
                  <a:gd name="connsiteY5" fmla="*/ 376 h 4544"/>
                  <a:gd name="connsiteX6" fmla="*/ 204884 w 204884"/>
                  <a:gd name="connsiteY6" fmla="*/ 1046 h 4544"/>
                  <a:gd name="connsiteX7" fmla="*/ 196854 w 204884"/>
                  <a:gd name="connsiteY7" fmla="*/ 1826 h 4544"/>
                  <a:gd name="connsiteX8" fmla="*/ 174882 w 204884"/>
                  <a:gd name="connsiteY8" fmla="*/ 2719 h 4544"/>
                  <a:gd name="connsiteX9" fmla="*/ 102498 w 204884"/>
                  <a:gd name="connsiteY9" fmla="*/ 4168 h 4544"/>
                  <a:gd name="connsiteX10" fmla="*/ 30114 w 204884"/>
                  <a:gd name="connsiteY10" fmla="*/ 4503 h 4544"/>
                  <a:gd name="connsiteX11" fmla="*/ 8142 w 204884"/>
                  <a:gd name="connsiteY11" fmla="*/ 4168 h 4544"/>
                  <a:gd name="connsiteX12" fmla="*/ 0 w 204884"/>
                  <a:gd name="connsiteY12" fmla="*/ 3499 h 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4884" h="4544">
                    <a:moveTo>
                      <a:pt x="0" y="3499"/>
                    </a:moveTo>
                    <a:cubicBezTo>
                      <a:pt x="0" y="3276"/>
                      <a:pt x="2900" y="2942"/>
                      <a:pt x="8030" y="2719"/>
                    </a:cubicBezTo>
                    <a:cubicBezTo>
                      <a:pt x="14053" y="2496"/>
                      <a:pt x="21303" y="2161"/>
                      <a:pt x="30002" y="1826"/>
                    </a:cubicBezTo>
                    <a:cubicBezTo>
                      <a:pt x="48516" y="1269"/>
                      <a:pt x="74169" y="711"/>
                      <a:pt x="102386" y="376"/>
                    </a:cubicBezTo>
                    <a:cubicBezTo>
                      <a:pt x="130716" y="42"/>
                      <a:pt x="156256" y="-70"/>
                      <a:pt x="174882" y="42"/>
                    </a:cubicBezTo>
                    <a:cubicBezTo>
                      <a:pt x="183582" y="153"/>
                      <a:pt x="190831" y="265"/>
                      <a:pt x="196854" y="376"/>
                    </a:cubicBezTo>
                    <a:cubicBezTo>
                      <a:pt x="201985" y="488"/>
                      <a:pt x="204884" y="711"/>
                      <a:pt x="204884" y="1046"/>
                    </a:cubicBezTo>
                    <a:cubicBezTo>
                      <a:pt x="204884" y="1269"/>
                      <a:pt x="201985" y="1603"/>
                      <a:pt x="196854" y="1826"/>
                    </a:cubicBezTo>
                    <a:cubicBezTo>
                      <a:pt x="190943" y="2049"/>
                      <a:pt x="183582" y="2384"/>
                      <a:pt x="174882" y="2719"/>
                    </a:cubicBezTo>
                    <a:cubicBezTo>
                      <a:pt x="156368" y="3276"/>
                      <a:pt x="130716" y="3834"/>
                      <a:pt x="102498" y="4168"/>
                    </a:cubicBezTo>
                    <a:cubicBezTo>
                      <a:pt x="74169" y="4503"/>
                      <a:pt x="48628" y="4615"/>
                      <a:pt x="30114" y="4503"/>
                    </a:cubicBezTo>
                    <a:cubicBezTo>
                      <a:pt x="21414" y="4392"/>
                      <a:pt x="14165" y="4280"/>
                      <a:pt x="8142" y="4168"/>
                    </a:cubicBezTo>
                    <a:cubicBezTo>
                      <a:pt x="2900" y="3945"/>
                      <a:pt x="0" y="3722"/>
                      <a:pt x="0" y="3499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4364688" y="2211404"/>
                <a:ext cx="262434" cy="6580"/>
              </a:xfrm>
              <a:custGeom>
                <a:avLst/>
                <a:gdLst>
                  <a:gd name="connsiteX0" fmla="*/ 0 w 262434"/>
                  <a:gd name="connsiteY0" fmla="*/ 6134 h 6580"/>
                  <a:gd name="connsiteX1" fmla="*/ 10261 w 262434"/>
                  <a:gd name="connsiteY1" fmla="*/ 5242 h 6580"/>
                  <a:gd name="connsiteX2" fmla="*/ 38367 w 262434"/>
                  <a:gd name="connsiteY2" fmla="*/ 4015 h 6580"/>
                  <a:gd name="connsiteX3" fmla="*/ 131162 w 262434"/>
                  <a:gd name="connsiteY3" fmla="*/ 1450 h 6580"/>
                  <a:gd name="connsiteX4" fmla="*/ 223956 w 262434"/>
                  <a:gd name="connsiteY4" fmla="*/ 0 h 6580"/>
                  <a:gd name="connsiteX5" fmla="*/ 252062 w 262434"/>
                  <a:gd name="connsiteY5" fmla="*/ 0 h 6580"/>
                  <a:gd name="connsiteX6" fmla="*/ 262435 w 262434"/>
                  <a:gd name="connsiteY6" fmla="*/ 446 h 6580"/>
                  <a:gd name="connsiteX7" fmla="*/ 252174 w 262434"/>
                  <a:gd name="connsiteY7" fmla="*/ 1338 h 6580"/>
                  <a:gd name="connsiteX8" fmla="*/ 224068 w 262434"/>
                  <a:gd name="connsiteY8" fmla="*/ 2565 h 6580"/>
                  <a:gd name="connsiteX9" fmla="*/ 131273 w 262434"/>
                  <a:gd name="connsiteY9" fmla="*/ 5130 h 6580"/>
                  <a:gd name="connsiteX10" fmla="*/ 38479 w 262434"/>
                  <a:gd name="connsiteY10" fmla="*/ 6580 h 6580"/>
                  <a:gd name="connsiteX11" fmla="*/ 10372 w 262434"/>
                  <a:gd name="connsiteY11" fmla="*/ 6580 h 6580"/>
                  <a:gd name="connsiteX12" fmla="*/ 0 w 262434"/>
                  <a:gd name="connsiteY12" fmla="*/ 6134 h 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2434" h="6580">
                    <a:moveTo>
                      <a:pt x="0" y="6134"/>
                    </a:moveTo>
                    <a:cubicBezTo>
                      <a:pt x="0" y="5911"/>
                      <a:pt x="3681" y="5577"/>
                      <a:pt x="10261" y="5242"/>
                    </a:cubicBezTo>
                    <a:cubicBezTo>
                      <a:pt x="17622" y="4907"/>
                      <a:pt x="26991" y="4573"/>
                      <a:pt x="38367" y="4015"/>
                    </a:cubicBezTo>
                    <a:cubicBezTo>
                      <a:pt x="62123" y="3123"/>
                      <a:pt x="94914" y="2231"/>
                      <a:pt x="131162" y="1450"/>
                    </a:cubicBezTo>
                    <a:cubicBezTo>
                      <a:pt x="167410" y="669"/>
                      <a:pt x="200200" y="223"/>
                      <a:pt x="223956" y="0"/>
                    </a:cubicBezTo>
                    <a:cubicBezTo>
                      <a:pt x="235333" y="0"/>
                      <a:pt x="244813" y="0"/>
                      <a:pt x="252062" y="0"/>
                    </a:cubicBezTo>
                    <a:cubicBezTo>
                      <a:pt x="258754" y="111"/>
                      <a:pt x="262435" y="223"/>
                      <a:pt x="262435" y="446"/>
                    </a:cubicBezTo>
                    <a:cubicBezTo>
                      <a:pt x="262435" y="669"/>
                      <a:pt x="258754" y="1004"/>
                      <a:pt x="252174" y="1338"/>
                    </a:cubicBezTo>
                    <a:cubicBezTo>
                      <a:pt x="244813" y="1673"/>
                      <a:pt x="235444" y="2008"/>
                      <a:pt x="224068" y="2565"/>
                    </a:cubicBezTo>
                    <a:cubicBezTo>
                      <a:pt x="200312" y="3457"/>
                      <a:pt x="167521" y="4350"/>
                      <a:pt x="131273" y="5130"/>
                    </a:cubicBezTo>
                    <a:cubicBezTo>
                      <a:pt x="95025" y="5911"/>
                      <a:pt x="62235" y="6469"/>
                      <a:pt x="38479" y="6580"/>
                    </a:cubicBezTo>
                    <a:cubicBezTo>
                      <a:pt x="27102" y="6580"/>
                      <a:pt x="17622" y="6580"/>
                      <a:pt x="10372" y="6580"/>
                    </a:cubicBezTo>
                    <a:cubicBezTo>
                      <a:pt x="3681" y="6580"/>
                      <a:pt x="0" y="6357"/>
                      <a:pt x="0" y="6134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4620857" y="1956662"/>
                <a:ext cx="120946" cy="253629"/>
              </a:xfrm>
              <a:custGeom>
                <a:avLst/>
                <a:gdLst>
                  <a:gd name="connsiteX0" fmla="*/ 20 w 120946"/>
                  <a:gd name="connsiteY0" fmla="*/ 253626 h 253629"/>
                  <a:gd name="connsiteX1" fmla="*/ 4704 w 120946"/>
                  <a:gd name="connsiteY1" fmla="*/ 243589 h 253629"/>
                  <a:gd name="connsiteX2" fmla="*/ 18534 w 120946"/>
                  <a:gd name="connsiteY2" fmla="*/ 216821 h 253629"/>
                  <a:gd name="connsiteX3" fmla="*/ 62812 w 120946"/>
                  <a:gd name="connsiteY3" fmla="*/ 127930 h 253629"/>
                  <a:gd name="connsiteX4" fmla="*/ 104079 w 120946"/>
                  <a:gd name="connsiteY4" fmla="*/ 37477 h 253629"/>
                  <a:gd name="connsiteX5" fmla="*/ 116125 w 120946"/>
                  <a:gd name="connsiteY5" fmla="*/ 9929 h 253629"/>
                  <a:gd name="connsiteX6" fmla="*/ 120921 w 120946"/>
                  <a:gd name="connsiteY6" fmla="*/ 3 h 253629"/>
                  <a:gd name="connsiteX7" fmla="*/ 117463 w 120946"/>
                  <a:gd name="connsiteY7" fmla="*/ 10487 h 253629"/>
                  <a:gd name="connsiteX8" fmla="*/ 106421 w 120946"/>
                  <a:gd name="connsiteY8" fmla="*/ 38593 h 253629"/>
                  <a:gd name="connsiteX9" fmla="*/ 66158 w 120946"/>
                  <a:gd name="connsiteY9" fmla="*/ 129603 h 253629"/>
                  <a:gd name="connsiteX10" fmla="*/ 20765 w 120946"/>
                  <a:gd name="connsiteY10" fmla="*/ 218159 h 253629"/>
                  <a:gd name="connsiteX11" fmla="*/ 5931 w 120946"/>
                  <a:gd name="connsiteY11" fmla="*/ 244369 h 253629"/>
                  <a:gd name="connsiteX12" fmla="*/ 20 w 120946"/>
                  <a:gd name="connsiteY12" fmla="*/ 253626 h 25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0946" h="253629">
                    <a:moveTo>
                      <a:pt x="20" y="253626"/>
                    </a:moveTo>
                    <a:cubicBezTo>
                      <a:pt x="-203" y="253515"/>
                      <a:pt x="1470" y="249946"/>
                      <a:pt x="4704" y="243589"/>
                    </a:cubicBezTo>
                    <a:cubicBezTo>
                      <a:pt x="8273" y="236674"/>
                      <a:pt x="12958" y="227640"/>
                      <a:pt x="18534" y="216821"/>
                    </a:cubicBezTo>
                    <a:cubicBezTo>
                      <a:pt x="30245" y="194180"/>
                      <a:pt x="46194" y="162951"/>
                      <a:pt x="62812" y="127930"/>
                    </a:cubicBezTo>
                    <a:cubicBezTo>
                      <a:pt x="79542" y="92909"/>
                      <a:pt x="93818" y="60788"/>
                      <a:pt x="104079" y="37477"/>
                    </a:cubicBezTo>
                    <a:cubicBezTo>
                      <a:pt x="108987" y="26324"/>
                      <a:pt x="113113" y="16955"/>
                      <a:pt x="116125" y="9929"/>
                    </a:cubicBezTo>
                    <a:cubicBezTo>
                      <a:pt x="119025" y="3460"/>
                      <a:pt x="120697" y="-109"/>
                      <a:pt x="120921" y="3"/>
                    </a:cubicBezTo>
                    <a:cubicBezTo>
                      <a:pt x="121144" y="114"/>
                      <a:pt x="119917" y="3795"/>
                      <a:pt x="117463" y="10487"/>
                    </a:cubicBezTo>
                    <a:cubicBezTo>
                      <a:pt x="115009" y="17178"/>
                      <a:pt x="111217" y="26770"/>
                      <a:pt x="106421" y="38593"/>
                    </a:cubicBezTo>
                    <a:cubicBezTo>
                      <a:pt x="96830" y="62237"/>
                      <a:pt x="82888" y="94470"/>
                      <a:pt x="66158" y="129603"/>
                    </a:cubicBezTo>
                    <a:cubicBezTo>
                      <a:pt x="49428" y="164735"/>
                      <a:pt x="33033" y="195853"/>
                      <a:pt x="20765" y="218159"/>
                    </a:cubicBezTo>
                    <a:cubicBezTo>
                      <a:pt x="14631" y="229312"/>
                      <a:pt x="9500" y="238235"/>
                      <a:pt x="5931" y="244369"/>
                    </a:cubicBezTo>
                    <a:cubicBezTo>
                      <a:pt x="2362" y="250392"/>
                      <a:pt x="243" y="253738"/>
                      <a:pt x="20" y="253626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34" name="Graphic 1"/>
            <p:cNvGrpSpPr/>
            <p:nvPr/>
          </p:nvGrpSpPr>
          <p:grpSpPr>
            <a:xfrm>
              <a:off x="7618917" y="2394634"/>
              <a:ext cx="786227" cy="919376"/>
              <a:chOff x="7618917" y="2394634"/>
              <a:chExt cx="786227" cy="919376"/>
            </a:xfrm>
            <a:solidFill>
              <a:schemeClr val="accent1"/>
            </a:solidFill>
          </p:grpSpPr>
          <p:sp>
            <p:nvSpPr>
              <p:cNvPr id="35" name="Freeform: Shape 34"/>
              <p:cNvSpPr/>
              <p:nvPr/>
            </p:nvSpPr>
            <p:spPr>
              <a:xfrm>
                <a:off x="7618917" y="2394634"/>
                <a:ext cx="786227" cy="919376"/>
              </a:xfrm>
              <a:custGeom>
                <a:avLst/>
                <a:gdLst>
                  <a:gd name="connsiteX0" fmla="*/ 124299 w 786227"/>
                  <a:gd name="connsiteY0" fmla="*/ 886362 h 919376"/>
                  <a:gd name="connsiteX1" fmla="*/ 9198 w 786227"/>
                  <a:gd name="connsiteY1" fmla="*/ 439119 h 919376"/>
                  <a:gd name="connsiteX2" fmla="*/ 28158 w 786227"/>
                  <a:gd name="connsiteY2" fmla="*/ 362719 h 919376"/>
                  <a:gd name="connsiteX3" fmla="*/ 96862 w 786227"/>
                  <a:gd name="connsiteY3" fmla="*/ 341863 h 919376"/>
                  <a:gd name="connsiteX4" fmla="*/ 130545 w 786227"/>
                  <a:gd name="connsiteY4" fmla="*/ 397071 h 919376"/>
                  <a:gd name="connsiteX5" fmla="*/ 186199 w 786227"/>
                  <a:gd name="connsiteY5" fmla="*/ 462987 h 919376"/>
                  <a:gd name="connsiteX6" fmla="*/ 239958 w 786227"/>
                  <a:gd name="connsiteY6" fmla="*/ 473805 h 919376"/>
                  <a:gd name="connsiteX7" fmla="*/ 272860 w 786227"/>
                  <a:gd name="connsiteY7" fmla="*/ 406105 h 919376"/>
                  <a:gd name="connsiteX8" fmla="*/ 287805 w 786227"/>
                  <a:gd name="connsiteY8" fmla="*/ 258883 h 919376"/>
                  <a:gd name="connsiteX9" fmla="*/ 304200 w 786227"/>
                  <a:gd name="connsiteY9" fmla="*/ 181591 h 919376"/>
                  <a:gd name="connsiteX10" fmla="*/ 361416 w 786227"/>
                  <a:gd name="connsiteY10" fmla="*/ 131959 h 919376"/>
                  <a:gd name="connsiteX11" fmla="*/ 419078 w 786227"/>
                  <a:gd name="connsiteY11" fmla="*/ 171776 h 919376"/>
                  <a:gd name="connsiteX12" fmla="*/ 416290 w 786227"/>
                  <a:gd name="connsiteY12" fmla="*/ 204678 h 919376"/>
                  <a:gd name="connsiteX13" fmla="*/ 429674 w 786227"/>
                  <a:gd name="connsiteY13" fmla="*/ 232450 h 919376"/>
                  <a:gd name="connsiteX14" fmla="*/ 459899 w 786227"/>
                  <a:gd name="connsiteY14" fmla="*/ 223527 h 919376"/>
                  <a:gd name="connsiteX15" fmla="*/ 532952 w 786227"/>
                  <a:gd name="connsiteY15" fmla="*/ 135417 h 919376"/>
                  <a:gd name="connsiteX16" fmla="*/ 602102 w 786227"/>
                  <a:gd name="connsiteY16" fmla="*/ 43849 h 919376"/>
                  <a:gd name="connsiteX17" fmla="*/ 704377 w 786227"/>
                  <a:gd name="connsiteY17" fmla="*/ 129 h 919376"/>
                  <a:gd name="connsiteX18" fmla="*/ 785461 w 786227"/>
                  <a:gd name="connsiteY18" fmla="*/ 67717 h 919376"/>
                  <a:gd name="connsiteX19" fmla="*/ 738506 w 786227"/>
                  <a:gd name="connsiteY19" fmla="*/ 168653 h 919376"/>
                  <a:gd name="connsiteX20" fmla="*/ 603664 w 786227"/>
                  <a:gd name="connsiteY20" fmla="*/ 272044 h 919376"/>
                  <a:gd name="connsiteX21" fmla="*/ 580799 w 786227"/>
                  <a:gd name="connsiteY21" fmla="*/ 291785 h 919376"/>
                  <a:gd name="connsiteX22" fmla="*/ 604667 w 786227"/>
                  <a:gd name="connsiteY22" fmla="*/ 335505 h 919376"/>
                  <a:gd name="connsiteX23" fmla="*/ 665341 w 786227"/>
                  <a:gd name="connsiteY23" fmla="*/ 349001 h 919376"/>
                  <a:gd name="connsiteX24" fmla="*/ 712519 w 786227"/>
                  <a:gd name="connsiteY24" fmla="*/ 385249 h 919376"/>
                  <a:gd name="connsiteX25" fmla="*/ 670694 w 786227"/>
                  <a:gd name="connsiteY25" fmla="*/ 455179 h 919376"/>
                  <a:gd name="connsiteX26" fmla="*/ 512542 w 786227"/>
                  <a:gd name="connsiteY26" fmla="*/ 525110 h 919376"/>
                  <a:gd name="connsiteX27" fmla="*/ 454322 w 786227"/>
                  <a:gd name="connsiteY27" fmla="*/ 546078 h 919376"/>
                  <a:gd name="connsiteX28" fmla="*/ 432685 w 786227"/>
                  <a:gd name="connsiteY28" fmla="*/ 600171 h 919376"/>
                  <a:gd name="connsiteX29" fmla="*/ 484324 w 786227"/>
                  <a:gd name="connsiteY29" fmla="*/ 626716 h 919376"/>
                  <a:gd name="connsiteX30" fmla="*/ 544440 w 786227"/>
                  <a:gd name="connsiteY30" fmla="*/ 610878 h 919376"/>
                  <a:gd name="connsiteX31" fmla="*/ 648277 w 786227"/>
                  <a:gd name="connsiteY31" fmla="*/ 642442 h 919376"/>
                  <a:gd name="connsiteX32" fmla="*/ 649169 w 786227"/>
                  <a:gd name="connsiteY32" fmla="*/ 717057 h 919376"/>
                  <a:gd name="connsiteX33" fmla="*/ 602214 w 786227"/>
                  <a:gd name="connsiteY33" fmla="*/ 777842 h 919376"/>
                  <a:gd name="connsiteX34" fmla="*/ 369781 w 786227"/>
                  <a:gd name="connsiteY34" fmla="*/ 906438 h 919376"/>
                  <a:gd name="connsiteX35" fmla="*/ 124299 w 786227"/>
                  <a:gd name="connsiteY35" fmla="*/ 886362 h 919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6227" h="919376">
                    <a:moveTo>
                      <a:pt x="124299" y="886362"/>
                    </a:moveTo>
                    <a:cubicBezTo>
                      <a:pt x="-1398" y="776726"/>
                      <a:pt x="-13332" y="597048"/>
                      <a:pt x="9198" y="439119"/>
                    </a:cubicBezTo>
                    <a:cubicBezTo>
                      <a:pt x="12990" y="412797"/>
                      <a:pt x="12990" y="384580"/>
                      <a:pt x="28158" y="362719"/>
                    </a:cubicBezTo>
                    <a:cubicBezTo>
                      <a:pt x="43215" y="340859"/>
                      <a:pt x="74332" y="328144"/>
                      <a:pt x="96862" y="341863"/>
                    </a:cubicBezTo>
                    <a:cubicBezTo>
                      <a:pt x="115488" y="353239"/>
                      <a:pt x="121622" y="376995"/>
                      <a:pt x="130545" y="397071"/>
                    </a:cubicBezTo>
                    <a:cubicBezTo>
                      <a:pt x="142479" y="423839"/>
                      <a:pt x="161997" y="446926"/>
                      <a:pt x="186199" y="462987"/>
                    </a:cubicBezTo>
                    <a:cubicBezTo>
                      <a:pt x="202148" y="473582"/>
                      <a:pt x="222336" y="481166"/>
                      <a:pt x="239958" y="473805"/>
                    </a:cubicBezTo>
                    <a:cubicBezTo>
                      <a:pt x="264160" y="463656"/>
                      <a:pt x="270183" y="432427"/>
                      <a:pt x="272860" y="406105"/>
                    </a:cubicBezTo>
                    <a:cubicBezTo>
                      <a:pt x="277878" y="357031"/>
                      <a:pt x="282786" y="307957"/>
                      <a:pt x="287805" y="258883"/>
                    </a:cubicBezTo>
                    <a:cubicBezTo>
                      <a:pt x="290482" y="232561"/>
                      <a:pt x="293270" y="205682"/>
                      <a:pt x="304200" y="181591"/>
                    </a:cubicBezTo>
                    <a:cubicBezTo>
                      <a:pt x="315130" y="157500"/>
                      <a:pt x="335652" y="136198"/>
                      <a:pt x="361416" y="131959"/>
                    </a:cubicBezTo>
                    <a:cubicBezTo>
                      <a:pt x="387180" y="127610"/>
                      <a:pt x="416624" y="145455"/>
                      <a:pt x="419078" y="171776"/>
                    </a:cubicBezTo>
                    <a:cubicBezTo>
                      <a:pt x="420082" y="182706"/>
                      <a:pt x="416736" y="193637"/>
                      <a:pt x="416290" y="204678"/>
                    </a:cubicBezTo>
                    <a:cubicBezTo>
                      <a:pt x="415843" y="215720"/>
                      <a:pt x="419636" y="228323"/>
                      <a:pt x="429674" y="232450"/>
                    </a:cubicBezTo>
                    <a:cubicBezTo>
                      <a:pt x="439823" y="236688"/>
                      <a:pt x="451199" y="230331"/>
                      <a:pt x="459899" y="223527"/>
                    </a:cubicBezTo>
                    <a:cubicBezTo>
                      <a:pt x="489901" y="199882"/>
                      <a:pt x="512096" y="167650"/>
                      <a:pt x="532952" y="135417"/>
                    </a:cubicBezTo>
                    <a:cubicBezTo>
                      <a:pt x="553809" y="103184"/>
                      <a:pt x="574331" y="70171"/>
                      <a:pt x="602102" y="43849"/>
                    </a:cubicBezTo>
                    <a:cubicBezTo>
                      <a:pt x="629874" y="17528"/>
                      <a:pt x="666456" y="-1767"/>
                      <a:pt x="704377" y="129"/>
                    </a:cubicBezTo>
                    <a:cubicBezTo>
                      <a:pt x="742298" y="2025"/>
                      <a:pt x="779884" y="29684"/>
                      <a:pt x="785461" y="67717"/>
                    </a:cubicBezTo>
                    <a:cubicBezTo>
                      <a:pt x="791037" y="105861"/>
                      <a:pt x="765274" y="141105"/>
                      <a:pt x="738506" y="168653"/>
                    </a:cubicBezTo>
                    <a:cubicBezTo>
                      <a:pt x="698801" y="209474"/>
                      <a:pt x="653184" y="244384"/>
                      <a:pt x="603664" y="272044"/>
                    </a:cubicBezTo>
                    <a:cubicBezTo>
                      <a:pt x="594741" y="277063"/>
                      <a:pt x="585038" y="282416"/>
                      <a:pt x="580799" y="291785"/>
                    </a:cubicBezTo>
                    <a:cubicBezTo>
                      <a:pt x="573215" y="308738"/>
                      <a:pt x="587938" y="327921"/>
                      <a:pt x="604667" y="335505"/>
                    </a:cubicBezTo>
                    <a:cubicBezTo>
                      <a:pt x="623628" y="344205"/>
                      <a:pt x="645042" y="344428"/>
                      <a:pt x="665341" y="349001"/>
                    </a:cubicBezTo>
                    <a:cubicBezTo>
                      <a:pt x="685640" y="353574"/>
                      <a:pt x="706831" y="365061"/>
                      <a:pt x="712519" y="385249"/>
                    </a:cubicBezTo>
                    <a:cubicBezTo>
                      <a:pt x="720438" y="413355"/>
                      <a:pt x="694897" y="439119"/>
                      <a:pt x="670694" y="455179"/>
                    </a:cubicBezTo>
                    <a:cubicBezTo>
                      <a:pt x="622401" y="487412"/>
                      <a:pt x="568643" y="511168"/>
                      <a:pt x="512542" y="525110"/>
                    </a:cubicBezTo>
                    <a:cubicBezTo>
                      <a:pt x="492466" y="530129"/>
                      <a:pt x="471387" y="534144"/>
                      <a:pt x="454322" y="546078"/>
                    </a:cubicBezTo>
                    <a:cubicBezTo>
                      <a:pt x="437258" y="558012"/>
                      <a:pt x="425324" y="580653"/>
                      <a:pt x="432685" y="600171"/>
                    </a:cubicBezTo>
                    <a:cubicBezTo>
                      <a:pt x="440158" y="619801"/>
                      <a:pt x="463691" y="628277"/>
                      <a:pt x="484324" y="626716"/>
                    </a:cubicBezTo>
                    <a:cubicBezTo>
                      <a:pt x="504958" y="625154"/>
                      <a:pt x="524364" y="616120"/>
                      <a:pt x="544440" y="610878"/>
                    </a:cubicBezTo>
                    <a:cubicBezTo>
                      <a:pt x="582027" y="601175"/>
                      <a:pt x="628535" y="608647"/>
                      <a:pt x="648277" y="642442"/>
                    </a:cubicBezTo>
                    <a:cubicBezTo>
                      <a:pt x="661326" y="664637"/>
                      <a:pt x="659541" y="693412"/>
                      <a:pt x="649169" y="717057"/>
                    </a:cubicBezTo>
                    <a:cubicBezTo>
                      <a:pt x="638796" y="740701"/>
                      <a:pt x="620951" y="760108"/>
                      <a:pt x="602214" y="777842"/>
                    </a:cubicBezTo>
                    <a:cubicBezTo>
                      <a:pt x="536967" y="839630"/>
                      <a:pt x="456776" y="886362"/>
                      <a:pt x="369781" y="906438"/>
                    </a:cubicBezTo>
                    <a:cubicBezTo>
                      <a:pt x="283009" y="926402"/>
                      <a:pt x="204379" y="925845"/>
                      <a:pt x="124299" y="886362"/>
                    </a:cubicBezTo>
                  </a:path>
                </a:pathLst>
              </a:custGeom>
              <a:solidFill>
                <a:srgbClr val="F5F5F5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7794856" y="2422188"/>
                <a:ext cx="575616" cy="765791"/>
              </a:xfrm>
              <a:custGeom>
                <a:avLst/>
                <a:gdLst>
                  <a:gd name="connsiteX0" fmla="*/ 0 w 575616"/>
                  <a:gd name="connsiteY0" fmla="*/ 763895 h 765791"/>
                  <a:gd name="connsiteX1" fmla="*/ 121012 w 575616"/>
                  <a:gd name="connsiteY1" fmla="*/ 520086 h 765791"/>
                  <a:gd name="connsiteX2" fmla="*/ 156033 w 575616"/>
                  <a:gd name="connsiteY2" fmla="*/ 457851 h 765791"/>
                  <a:gd name="connsiteX3" fmla="*/ 191389 w 575616"/>
                  <a:gd name="connsiteY3" fmla="*/ 398070 h 765791"/>
                  <a:gd name="connsiteX4" fmla="*/ 269015 w 575616"/>
                  <a:gd name="connsiteY4" fmla="*/ 292338 h 765791"/>
                  <a:gd name="connsiteX5" fmla="*/ 346084 w 575616"/>
                  <a:gd name="connsiteY5" fmla="*/ 202443 h 765791"/>
                  <a:gd name="connsiteX6" fmla="*/ 416795 w 575616"/>
                  <a:gd name="connsiteY6" fmla="*/ 127270 h 765791"/>
                  <a:gd name="connsiteX7" fmla="*/ 530335 w 575616"/>
                  <a:gd name="connsiteY7" fmla="*/ 30572 h 765791"/>
                  <a:gd name="connsiteX8" fmla="*/ 563683 w 575616"/>
                  <a:gd name="connsiteY8" fmla="*/ 7485 h 765791"/>
                  <a:gd name="connsiteX9" fmla="*/ 572494 w 575616"/>
                  <a:gd name="connsiteY9" fmla="*/ 1797 h 765791"/>
                  <a:gd name="connsiteX10" fmla="*/ 575617 w 575616"/>
                  <a:gd name="connsiteY10" fmla="*/ 12 h 765791"/>
                  <a:gd name="connsiteX11" fmla="*/ 572828 w 575616"/>
                  <a:gd name="connsiteY11" fmla="*/ 2243 h 765791"/>
                  <a:gd name="connsiteX12" fmla="*/ 564241 w 575616"/>
                  <a:gd name="connsiteY12" fmla="*/ 8377 h 765791"/>
                  <a:gd name="connsiteX13" fmla="*/ 531450 w 575616"/>
                  <a:gd name="connsiteY13" fmla="*/ 32133 h 765791"/>
                  <a:gd name="connsiteX14" fmla="*/ 419249 w 575616"/>
                  <a:gd name="connsiteY14" fmla="*/ 129835 h 765791"/>
                  <a:gd name="connsiteX15" fmla="*/ 349207 w 575616"/>
                  <a:gd name="connsiteY15" fmla="*/ 205231 h 765791"/>
                  <a:gd name="connsiteX16" fmla="*/ 272584 w 575616"/>
                  <a:gd name="connsiteY16" fmla="*/ 295349 h 765791"/>
                  <a:gd name="connsiteX17" fmla="*/ 195516 w 575616"/>
                  <a:gd name="connsiteY17" fmla="*/ 400858 h 765791"/>
                  <a:gd name="connsiteX18" fmla="*/ 160383 w 575616"/>
                  <a:gd name="connsiteY18" fmla="*/ 460416 h 765791"/>
                  <a:gd name="connsiteX19" fmla="*/ 125474 w 575616"/>
                  <a:gd name="connsiteY19" fmla="*/ 522651 h 765791"/>
                  <a:gd name="connsiteX20" fmla="*/ 4350 w 575616"/>
                  <a:gd name="connsiteY20" fmla="*/ 765791 h 76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75616" h="765791">
                    <a:moveTo>
                      <a:pt x="0" y="763895"/>
                    </a:moveTo>
                    <a:cubicBezTo>
                      <a:pt x="31898" y="686380"/>
                      <a:pt x="74057" y="604404"/>
                      <a:pt x="121012" y="520086"/>
                    </a:cubicBezTo>
                    <a:cubicBezTo>
                      <a:pt x="132835" y="499118"/>
                      <a:pt x="144545" y="478262"/>
                      <a:pt x="156033" y="457851"/>
                    </a:cubicBezTo>
                    <a:cubicBezTo>
                      <a:pt x="167521" y="437441"/>
                      <a:pt x="179009" y="417142"/>
                      <a:pt x="191389" y="398070"/>
                    </a:cubicBezTo>
                    <a:cubicBezTo>
                      <a:pt x="216038" y="359703"/>
                      <a:pt x="242694" y="324793"/>
                      <a:pt x="269015" y="292338"/>
                    </a:cubicBezTo>
                    <a:cubicBezTo>
                      <a:pt x="295337" y="259882"/>
                      <a:pt x="321435" y="230103"/>
                      <a:pt x="346084" y="202443"/>
                    </a:cubicBezTo>
                    <a:cubicBezTo>
                      <a:pt x="370844" y="174783"/>
                      <a:pt x="394377" y="149465"/>
                      <a:pt x="416795" y="127270"/>
                    </a:cubicBezTo>
                    <a:cubicBezTo>
                      <a:pt x="461520" y="82769"/>
                      <a:pt x="501783" y="51094"/>
                      <a:pt x="530335" y="30572"/>
                    </a:cubicBezTo>
                    <a:cubicBezTo>
                      <a:pt x="544611" y="20199"/>
                      <a:pt x="555876" y="12615"/>
                      <a:pt x="563683" y="7485"/>
                    </a:cubicBezTo>
                    <a:cubicBezTo>
                      <a:pt x="567364" y="5031"/>
                      <a:pt x="570375" y="3135"/>
                      <a:pt x="572494" y="1797"/>
                    </a:cubicBezTo>
                    <a:cubicBezTo>
                      <a:pt x="574501" y="570"/>
                      <a:pt x="575505" y="-99"/>
                      <a:pt x="575617" y="12"/>
                    </a:cubicBezTo>
                    <a:cubicBezTo>
                      <a:pt x="575617" y="124"/>
                      <a:pt x="574725" y="793"/>
                      <a:pt x="572828" y="2243"/>
                    </a:cubicBezTo>
                    <a:cubicBezTo>
                      <a:pt x="570709" y="3804"/>
                      <a:pt x="567810" y="5812"/>
                      <a:pt x="564241" y="8377"/>
                    </a:cubicBezTo>
                    <a:cubicBezTo>
                      <a:pt x="556657" y="13731"/>
                      <a:pt x="545615" y="21649"/>
                      <a:pt x="531450" y="32133"/>
                    </a:cubicBezTo>
                    <a:cubicBezTo>
                      <a:pt x="503344" y="53101"/>
                      <a:pt x="463527" y="85000"/>
                      <a:pt x="419249" y="129835"/>
                    </a:cubicBezTo>
                    <a:cubicBezTo>
                      <a:pt x="397054" y="152142"/>
                      <a:pt x="373744" y="177571"/>
                      <a:pt x="349207" y="205231"/>
                    </a:cubicBezTo>
                    <a:cubicBezTo>
                      <a:pt x="324670" y="233002"/>
                      <a:pt x="298683" y="262893"/>
                      <a:pt x="272584" y="295349"/>
                    </a:cubicBezTo>
                    <a:cubicBezTo>
                      <a:pt x="246486" y="327805"/>
                      <a:pt x="220053" y="362714"/>
                      <a:pt x="195516" y="400858"/>
                    </a:cubicBezTo>
                    <a:cubicBezTo>
                      <a:pt x="183247" y="419930"/>
                      <a:pt x="171871" y="440006"/>
                      <a:pt x="160383" y="460416"/>
                    </a:cubicBezTo>
                    <a:cubicBezTo>
                      <a:pt x="148895" y="480827"/>
                      <a:pt x="137184" y="501683"/>
                      <a:pt x="125474" y="522651"/>
                    </a:cubicBezTo>
                    <a:cubicBezTo>
                      <a:pt x="78518" y="606858"/>
                      <a:pt x="36471" y="688611"/>
                      <a:pt x="4350" y="765791"/>
                    </a:cubicBezTo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7980250" y="2526705"/>
                <a:ext cx="8679" cy="293552"/>
              </a:xfrm>
              <a:custGeom>
                <a:avLst/>
                <a:gdLst>
                  <a:gd name="connsiteX0" fmla="*/ 7333 w 8679"/>
                  <a:gd name="connsiteY0" fmla="*/ 293552 h 293552"/>
                  <a:gd name="connsiteX1" fmla="*/ 5994 w 8679"/>
                  <a:gd name="connsiteY1" fmla="*/ 282064 h 293552"/>
                  <a:gd name="connsiteX2" fmla="*/ 4433 w 8679"/>
                  <a:gd name="connsiteY2" fmla="*/ 250613 h 293552"/>
                  <a:gd name="connsiteX3" fmla="*/ 3764 w 8679"/>
                  <a:gd name="connsiteY3" fmla="*/ 146665 h 293552"/>
                  <a:gd name="connsiteX4" fmla="*/ 2091 w 8679"/>
                  <a:gd name="connsiteY4" fmla="*/ 42940 h 293552"/>
                  <a:gd name="connsiteX5" fmla="*/ 418 w 8679"/>
                  <a:gd name="connsiteY5" fmla="*/ 11599 h 293552"/>
                  <a:gd name="connsiteX6" fmla="*/ 194 w 8679"/>
                  <a:gd name="connsiteY6" fmla="*/ 0 h 293552"/>
                  <a:gd name="connsiteX7" fmla="*/ 2314 w 8679"/>
                  <a:gd name="connsiteY7" fmla="*/ 11376 h 293552"/>
                  <a:gd name="connsiteX8" fmla="*/ 5548 w 8679"/>
                  <a:gd name="connsiteY8" fmla="*/ 42717 h 293552"/>
                  <a:gd name="connsiteX9" fmla="*/ 8671 w 8679"/>
                  <a:gd name="connsiteY9" fmla="*/ 146665 h 293552"/>
                  <a:gd name="connsiteX10" fmla="*/ 8002 w 8679"/>
                  <a:gd name="connsiteY10" fmla="*/ 250501 h 293552"/>
                  <a:gd name="connsiteX11" fmla="*/ 8002 w 8679"/>
                  <a:gd name="connsiteY11" fmla="*/ 281953 h 293552"/>
                  <a:gd name="connsiteX12" fmla="*/ 7333 w 8679"/>
                  <a:gd name="connsiteY12" fmla="*/ 293552 h 29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79" h="293552">
                    <a:moveTo>
                      <a:pt x="7333" y="293552"/>
                    </a:moveTo>
                    <a:cubicBezTo>
                      <a:pt x="6998" y="293552"/>
                      <a:pt x="6552" y="289426"/>
                      <a:pt x="5994" y="282064"/>
                    </a:cubicBezTo>
                    <a:cubicBezTo>
                      <a:pt x="5437" y="274592"/>
                      <a:pt x="4879" y="263885"/>
                      <a:pt x="4433" y="250613"/>
                    </a:cubicBezTo>
                    <a:cubicBezTo>
                      <a:pt x="3541" y="223956"/>
                      <a:pt x="3541" y="187262"/>
                      <a:pt x="3764" y="146665"/>
                    </a:cubicBezTo>
                    <a:cubicBezTo>
                      <a:pt x="3987" y="106067"/>
                      <a:pt x="3429" y="69373"/>
                      <a:pt x="2091" y="42940"/>
                    </a:cubicBezTo>
                    <a:cubicBezTo>
                      <a:pt x="1422" y="29667"/>
                      <a:pt x="864" y="18960"/>
                      <a:pt x="418" y="11599"/>
                    </a:cubicBezTo>
                    <a:cubicBezTo>
                      <a:pt x="-28" y="4127"/>
                      <a:pt x="-140" y="111"/>
                      <a:pt x="194" y="0"/>
                    </a:cubicBezTo>
                    <a:cubicBezTo>
                      <a:pt x="529" y="0"/>
                      <a:pt x="1310" y="4015"/>
                      <a:pt x="2314" y="11376"/>
                    </a:cubicBezTo>
                    <a:cubicBezTo>
                      <a:pt x="3429" y="18737"/>
                      <a:pt x="4544" y="29444"/>
                      <a:pt x="5548" y="42717"/>
                    </a:cubicBezTo>
                    <a:cubicBezTo>
                      <a:pt x="7779" y="69261"/>
                      <a:pt x="8783" y="106067"/>
                      <a:pt x="8671" y="146665"/>
                    </a:cubicBezTo>
                    <a:cubicBezTo>
                      <a:pt x="8448" y="186705"/>
                      <a:pt x="8114" y="222841"/>
                      <a:pt x="8002" y="250501"/>
                    </a:cubicBezTo>
                    <a:cubicBezTo>
                      <a:pt x="8002" y="262992"/>
                      <a:pt x="8002" y="273476"/>
                      <a:pt x="8002" y="281953"/>
                    </a:cubicBezTo>
                    <a:cubicBezTo>
                      <a:pt x="7890" y="289426"/>
                      <a:pt x="7667" y="293552"/>
                      <a:pt x="7333" y="293552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7987470" y="2789505"/>
                <a:ext cx="345305" cy="30837"/>
              </a:xfrm>
              <a:custGeom>
                <a:avLst/>
                <a:gdLst>
                  <a:gd name="connsiteX0" fmla="*/ 345305 w 345305"/>
                  <a:gd name="connsiteY0" fmla="*/ 3985 h 30837"/>
                  <a:gd name="connsiteX1" fmla="*/ 331587 w 345305"/>
                  <a:gd name="connsiteY1" fmla="*/ 4096 h 30837"/>
                  <a:gd name="connsiteX2" fmla="*/ 294446 w 345305"/>
                  <a:gd name="connsiteY2" fmla="*/ 3762 h 30837"/>
                  <a:gd name="connsiteX3" fmla="*/ 172096 w 345305"/>
                  <a:gd name="connsiteY3" fmla="*/ 9115 h 30837"/>
                  <a:gd name="connsiteX4" fmla="*/ 50303 w 345305"/>
                  <a:gd name="connsiteY4" fmla="*/ 23057 h 30837"/>
                  <a:gd name="connsiteX5" fmla="*/ 13609 w 345305"/>
                  <a:gd name="connsiteY5" fmla="*/ 28968 h 30837"/>
                  <a:gd name="connsiteX6" fmla="*/ 2 w 345305"/>
                  <a:gd name="connsiteY6" fmla="*/ 30752 h 30837"/>
                  <a:gd name="connsiteX7" fmla="*/ 13163 w 345305"/>
                  <a:gd name="connsiteY7" fmla="*/ 27072 h 30837"/>
                  <a:gd name="connsiteX8" fmla="*/ 49634 w 345305"/>
                  <a:gd name="connsiteY8" fmla="*/ 19599 h 30837"/>
                  <a:gd name="connsiteX9" fmla="*/ 171538 w 345305"/>
                  <a:gd name="connsiteY9" fmla="*/ 4208 h 30837"/>
                  <a:gd name="connsiteX10" fmla="*/ 294335 w 345305"/>
                  <a:gd name="connsiteY10" fmla="*/ 304 h 30837"/>
                  <a:gd name="connsiteX11" fmla="*/ 331475 w 345305"/>
                  <a:gd name="connsiteY11" fmla="*/ 2200 h 30837"/>
                  <a:gd name="connsiteX12" fmla="*/ 345305 w 345305"/>
                  <a:gd name="connsiteY12" fmla="*/ 3985 h 3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5305" h="30837">
                    <a:moveTo>
                      <a:pt x="345305" y="3985"/>
                    </a:moveTo>
                    <a:cubicBezTo>
                      <a:pt x="345305" y="4319"/>
                      <a:pt x="340398" y="4319"/>
                      <a:pt x="331587" y="4096"/>
                    </a:cubicBezTo>
                    <a:cubicBezTo>
                      <a:pt x="322776" y="3985"/>
                      <a:pt x="310173" y="3650"/>
                      <a:pt x="294446" y="3762"/>
                    </a:cubicBezTo>
                    <a:cubicBezTo>
                      <a:pt x="263106" y="3762"/>
                      <a:pt x="219831" y="5323"/>
                      <a:pt x="172096" y="9115"/>
                    </a:cubicBezTo>
                    <a:cubicBezTo>
                      <a:pt x="124360" y="13019"/>
                      <a:pt x="81309" y="18261"/>
                      <a:pt x="50303" y="23057"/>
                    </a:cubicBezTo>
                    <a:cubicBezTo>
                      <a:pt x="34800" y="25287"/>
                      <a:pt x="22308" y="27518"/>
                      <a:pt x="13609" y="28968"/>
                    </a:cubicBezTo>
                    <a:cubicBezTo>
                      <a:pt x="4909" y="30418"/>
                      <a:pt x="114" y="31087"/>
                      <a:pt x="2" y="30752"/>
                    </a:cubicBezTo>
                    <a:cubicBezTo>
                      <a:pt x="-110" y="30418"/>
                      <a:pt x="4686" y="29079"/>
                      <a:pt x="13163" y="27072"/>
                    </a:cubicBezTo>
                    <a:cubicBezTo>
                      <a:pt x="21751" y="25064"/>
                      <a:pt x="34131" y="22387"/>
                      <a:pt x="49634" y="19599"/>
                    </a:cubicBezTo>
                    <a:cubicBezTo>
                      <a:pt x="80640" y="13911"/>
                      <a:pt x="123691" y="8111"/>
                      <a:pt x="171538" y="4208"/>
                    </a:cubicBezTo>
                    <a:cubicBezTo>
                      <a:pt x="219386" y="416"/>
                      <a:pt x="262883" y="-588"/>
                      <a:pt x="294335" y="304"/>
                    </a:cubicBezTo>
                    <a:cubicBezTo>
                      <a:pt x="310061" y="639"/>
                      <a:pt x="322776" y="1419"/>
                      <a:pt x="331475" y="2200"/>
                    </a:cubicBezTo>
                    <a:cubicBezTo>
                      <a:pt x="340509" y="2981"/>
                      <a:pt x="345305" y="3650"/>
                      <a:pt x="345305" y="3985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7675895" y="2729917"/>
                <a:ext cx="123889" cy="450366"/>
              </a:xfrm>
              <a:custGeom>
                <a:avLst/>
                <a:gdLst>
                  <a:gd name="connsiteX0" fmla="*/ 123868 w 123889"/>
                  <a:gd name="connsiteY0" fmla="*/ 450366 h 450366"/>
                  <a:gd name="connsiteX1" fmla="*/ 121972 w 123889"/>
                  <a:gd name="connsiteY1" fmla="*/ 446017 h 450366"/>
                  <a:gd name="connsiteX2" fmla="*/ 117511 w 123889"/>
                  <a:gd name="connsiteY2" fmla="*/ 433190 h 450366"/>
                  <a:gd name="connsiteX3" fmla="*/ 102454 w 123889"/>
                  <a:gd name="connsiteY3" fmla="*/ 385455 h 450366"/>
                  <a:gd name="connsiteX4" fmla="*/ 59514 w 123889"/>
                  <a:gd name="connsiteY4" fmla="*/ 225852 h 450366"/>
                  <a:gd name="connsiteX5" fmla="*/ 18024 w 123889"/>
                  <a:gd name="connsiteY5" fmla="*/ 66027 h 450366"/>
                  <a:gd name="connsiteX6" fmla="*/ 4529 w 123889"/>
                  <a:gd name="connsiteY6" fmla="*/ 17845 h 450366"/>
                  <a:gd name="connsiteX7" fmla="*/ 960 w 123889"/>
                  <a:gd name="connsiteY7" fmla="*/ 4684 h 450366"/>
                  <a:gd name="connsiteX8" fmla="*/ 68 w 123889"/>
                  <a:gd name="connsiteY8" fmla="*/ 0 h 450366"/>
                  <a:gd name="connsiteX9" fmla="*/ 1964 w 123889"/>
                  <a:gd name="connsiteY9" fmla="*/ 4350 h 450366"/>
                  <a:gd name="connsiteX10" fmla="*/ 6425 w 123889"/>
                  <a:gd name="connsiteY10" fmla="*/ 17176 h 450366"/>
                  <a:gd name="connsiteX11" fmla="*/ 21482 w 123889"/>
                  <a:gd name="connsiteY11" fmla="*/ 64912 h 450366"/>
                  <a:gd name="connsiteX12" fmla="*/ 64422 w 123889"/>
                  <a:gd name="connsiteY12" fmla="*/ 224514 h 450366"/>
                  <a:gd name="connsiteX13" fmla="*/ 105912 w 123889"/>
                  <a:gd name="connsiteY13" fmla="*/ 384339 h 450366"/>
                  <a:gd name="connsiteX14" fmla="*/ 119407 w 123889"/>
                  <a:gd name="connsiteY14" fmla="*/ 432521 h 450366"/>
                  <a:gd name="connsiteX15" fmla="*/ 122976 w 123889"/>
                  <a:gd name="connsiteY15" fmla="*/ 445682 h 450366"/>
                  <a:gd name="connsiteX16" fmla="*/ 123868 w 123889"/>
                  <a:gd name="connsiteY16" fmla="*/ 450366 h 45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3889" h="450366">
                    <a:moveTo>
                      <a:pt x="123868" y="450366"/>
                    </a:moveTo>
                    <a:cubicBezTo>
                      <a:pt x="123757" y="450366"/>
                      <a:pt x="123088" y="448917"/>
                      <a:pt x="121972" y="446017"/>
                    </a:cubicBezTo>
                    <a:cubicBezTo>
                      <a:pt x="120746" y="442559"/>
                      <a:pt x="119296" y="438321"/>
                      <a:pt x="117511" y="433190"/>
                    </a:cubicBezTo>
                    <a:cubicBezTo>
                      <a:pt x="113719" y="422037"/>
                      <a:pt x="108589" y="405642"/>
                      <a:pt x="102454" y="385455"/>
                    </a:cubicBezTo>
                    <a:cubicBezTo>
                      <a:pt x="90297" y="344969"/>
                      <a:pt x="75240" y="288422"/>
                      <a:pt x="59514" y="225852"/>
                    </a:cubicBezTo>
                    <a:cubicBezTo>
                      <a:pt x="43788" y="163283"/>
                      <a:pt x="29289" y="106736"/>
                      <a:pt x="18024" y="66027"/>
                    </a:cubicBezTo>
                    <a:cubicBezTo>
                      <a:pt x="12448" y="46286"/>
                      <a:pt x="7875" y="29891"/>
                      <a:pt x="4529" y="17845"/>
                    </a:cubicBezTo>
                    <a:cubicBezTo>
                      <a:pt x="3079" y="12603"/>
                      <a:pt x="1852" y="8253"/>
                      <a:pt x="960" y="4684"/>
                    </a:cubicBezTo>
                    <a:cubicBezTo>
                      <a:pt x="179" y="1673"/>
                      <a:pt x="-155" y="111"/>
                      <a:pt x="68" y="0"/>
                    </a:cubicBezTo>
                    <a:cubicBezTo>
                      <a:pt x="179" y="0"/>
                      <a:pt x="849" y="1450"/>
                      <a:pt x="1964" y="4350"/>
                    </a:cubicBezTo>
                    <a:cubicBezTo>
                      <a:pt x="3191" y="7807"/>
                      <a:pt x="4641" y="12045"/>
                      <a:pt x="6425" y="17176"/>
                    </a:cubicBezTo>
                    <a:cubicBezTo>
                      <a:pt x="10217" y="28329"/>
                      <a:pt x="15348" y="44724"/>
                      <a:pt x="21482" y="64912"/>
                    </a:cubicBezTo>
                    <a:cubicBezTo>
                      <a:pt x="33639" y="105398"/>
                      <a:pt x="48696" y="161944"/>
                      <a:pt x="64422" y="224514"/>
                    </a:cubicBezTo>
                    <a:cubicBezTo>
                      <a:pt x="80148" y="287083"/>
                      <a:pt x="94647" y="343630"/>
                      <a:pt x="105912" y="384339"/>
                    </a:cubicBezTo>
                    <a:cubicBezTo>
                      <a:pt x="111488" y="404081"/>
                      <a:pt x="116061" y="420364"/>
                      <a:pt x="119407" y="432521"/>
                    </a:cubicBezTo>
                    <a:cubicBezTo>
                      <a:pt x="120857" y="437763"/>
                      <a:pt x="122084" y="442113"/>
                      <a:pt x="122976" y="445682"/>
                    </a:cubicBezTo>
                    <a:cubicBezTo>
                      <a:pt x="123645" y="448693"/>
                      <a:pt x="123980" y="450366"/>
                      <a:pt x="123868" y="450366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7799652" y="3083766"/>
                <a:ext cx="465311" cy="96517"/>
              </a:xfrm>
              <a:custGeom>
                <a:avLst/>
                <a:gdLst>
                  <a:gd name="connsiteX0" fmla="*/ 465312 w 465311"/>
                  <a:gd name="connsiteY0" fmla="*/ 42 h 96517"/>
                  <a:gd name="connsiteX1" fmla="*/ 460627 w 465311"/>
                  <a:gd name="connsiteY1" fmla="*/ 1380 h 96517"/>
                  <a:gd name="connsiteX2" fmla="*/ 447132 w 465311"/>
                  <a:gd name="connsiteY2" fmla="*/ 4392 h 96517"/>
                  <a:gd name="connsiteX3" fmla="*/ 397277 w 465311"/>
                  <a:gd name="connsiteY3" fmla="*/ 14764 h 96517"/>
                  <a:gd name="connsiteX4" fmla="*/ 233214 w 465311"/>
                  <a:gd name="connsiteY4" fmla="*/ 50677 h 96517"/>
                  <a:gd name="connsiteX5" fmla="*/ 68704 w 465311"/>
                  <a:gd name="connsiteY5" fmla="*/ 85141 h 96517"/>
                  <a:gd name="connsiteX6" fmla="*/ 18514 w 465311"/>
                  <a:gd name="connsiteY6" fmla="*/ 94063 h 96517"/>
                  <a:gd name="connsiteX7" fmla="*/ 4796 w 465311"/>
                  <a:gd name="connsiteY7" fmla="*/ 96071 h 96517"/>
                  <a:gd name="connsiteX8" fmla="*/ 0 w 465311"/>
                  <a:gd name="connsiteY8" fmla="*/ 96406 h 96517"/>
                  <a:gd name="connsiteX9" fmla="*/ 4684 w 465311"/>
                  <a:gd name="connsiteY9" fmla="*/ 95067 h 96517"/>
                  <a:gd name="connsiteX10" fmla="*/ 18180 w 465311"/>
                  <a:gd name="connsiteY10" fmla="*/ 92056 h 96517"/>
                  <a:gd name="connsiteX11" fmla="*/ 68035 w 465311"/>
                  <a:gd name="connsiteY11" fmla="*/ 81683 h 96517"/>
                  <a:gd name="connsiteX12" fmla="*/ 232098 w 465311"/>
                  <a:gd name="connsiteY12" fmla="*/ 45770 h 96517"/>
                  <a:gd name="connsiteX13" fmla="*/ 396496 w 465311"/>
                  <a:gd name="connsiteY13" fmla="*/ 11307 h 96517"/>
                  <a:gd name="connsiteX14" fmla="*/ 446686 w 465311"/>
                  <a:gd name="connsiteY14" fmla="*/ 2384 h 96517"/>
                  <a:gd name="connsiteX15" fmla="*/ 460404 w 465311"/>
                  <a:gd name="connsiteY15" fmla="*/ 376 h 96517"/>
                  <a:gd name="connsiteX16" fmla="*/ 465312 w 465311"/>
                  <a:gd name="connsiteY16" fmla="*/ 42 h 9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65311" h="96517">
                    <a:moveTo>
                      <a:pt x="465312" y="42"/>
                    </a:moveTo>
                    <a:cubicBezTo>
                      <a:pt x="465312" y="265"/>
                      <a:pt x="463750" y="711"/>
                      <a:pt x="460627" y="1380"/>
                    </a:cubicBezTo>
                    <a:cubicBezTo>
                      <a:pt x="456947" y="2161"/>
                      <a:pt x="452486" y="3165"/>
                      <a:pt x="447132" y="4392"/>
                    </a:cubicBezTo>
                    <a:cubicBezTo>
                      <a:pt x="434640" y="6957"/>
                      <a:pt x="417799" y="10526"/>
                      <a:pt x="397277" y="14764"/>
                    </a:cubicBezTo>
                    <a:cubicBezTo>
                      <a:pt x="355230" y="23575"/>
                      <a:pt x="297233" y="36401"/>
                      <a:pt x="233214" y="50677"/>
                    </a:cubicBezTo>
                    <a:cubicBezTo>
                      <a:pt x="169194" y="64953"/>
                      <a:pt x="110975" y="77222"/>
                      <a:pt x="68704" y="85141"/>
                    </a:cubicBezTo>
                    <a:cubicBezTo>
                      <a:pt x="47624" y="89156"/>
                      <a:pt x="30448" y="92167"/>
                      <a:pt x="18514" y="94063"/>
                    </a:cubicBezTo>
                    <a:cubicBezTo>
                      <a:pt x="13049" y="94844"/>
                      <a:pt x="8477" y="95513"/>
                      <a:pt x="4796" y="96071"/>
                    </a:cubicBezTo>
                    <a:cubicBezTo>
                      <a:pt x="1673" y="96517"/>
                      <a:pt x="0" y="96629"/>
                      <a:pt x="0" y="96406"/>
                    </a:cubicBezTo>
                    <a:cubicBezTo>
                      <a:pt x="0" y="96294"/>
                      <a:pt x="1562" y="95736"/>
                      <a:pt x="4684" y="95067"/>
                    </a:cubicBezTo>
                    <a:cubicBezTo>
                      <a:pt x="8365" y="94286"/>
                      <a:pt x="12826" y="93283"/>
                      <a:pt x="18180" y="92056"/>
                    </a:cubicBezTo>
                    <a:cubicBezTo>
                      <a:pt x="30671" y="89491"/>
                      <a:pt x="47513" y="85922"/>
                      <a:pt x="68035" y="81683"/>
                    </a:cubicBezTo>
                    <a:cubicBezTo>
                      <a:pt x="110082" y="72872"/>
                      <a:pt x="168079" y="60046"/>
                      <a:pt x="232098" y="45770"/>
                    </a:cubicBezTo>
                    <a:cubicBezTo>
                      <a:pt x="296117" y="31494"/>
                      <a:pt x="354226" y="19225"/>
                      <a:pt x="396496" y="11307"/>
                    </a:cubicBezTo>
                    <a:cubicBezTo>
                      <a:pt x="417576" y="7291"/>
                      <a:pt x="434752" y="4280"/>
                      <a:pt x="446686" y="2384"/>
                    </a:cubicBezTo>
                    <a:cubicBezTo>
                      <a:pt x="452151" y="1603"/>
                      <a:pt x="456724" y="823"/>
                      <a:pt x="460404" y="376"/>
                    </a:cubicBezTo>
                    <a:cubicBezTo>
                      <a:pt x="463527" y="42"/>
                      <a:pt x="465200" y="-70"/>
                      <a:pt x="465312" y="42"/>
                    </a:cubicBezTo>
                    <a:close/>
                  </a:path>
                </a:pathLst>
              </a:custGeom>
              <a:solidFill>
                <a:srgbClr val="E0E0E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Freeform: Shape 40"/>
            <p:cNvSpPr/>
            <p:nvPr/>
          </p:nvSpPr>
          <p:spPr>
            <a:xfrm>
              <a:off x="6774337" y="819142"/>
              <a:ext cx="1504052" cy="1605957"/>
            </a:xfrm>
            <a:custGeom>
              <a:avLst/>
              <a:gdLst>
                <a:gd name="connsiteX0" fmla="*/ 0 w 1504052"/>
                <a:gd name="connsiteY0" fmla="*/ 577521 h 1605957"/>
                <a:gd name="connsiteX1" fmla="*/ 141980 w 1504052"/>
                <a:gd name="connsiteY1" fmla="*/ 194073 h 1605957"/>
                <a:gd name="connsiteX2" fmla="*/ 427502 w 1504052"/>
                <a:gd name="connsiteY2" fmla="*/ 2796 h 1605957"/>
                <a:gd name="connsiteX3" fmla="*/ 725850 w 1504052"/>
                <a:gd name="connsiteY3" fmla="*/ 146895 h 1605957"/>
                <a:gd name="connsiteX4" fmla="*/ 779832 w 1504052"/>
                <a:gd name="connsiteY4" fmla="*/ 328358 h 1605957"/>
                <a:gd name="connsiteX5" fmla="*/ 908540 w 1504052"/>
                <a:gd name="connsiteY5" fmla="*/ 452716 h 1605957"/>
                <a:gd name="connsiteX6" fmla="*/ 1073050 w 1504052"/>
                <a:gd name="connsiteY6" fmla="*/ 427510 h 1605957"/>
                <a:gd name="connsiteX7" fmla="*/ 1172537 w 1504052"/>
                <a:gd name="connsiteY7" fmla="*/ 602392 h 1605957"/>
                <a:gd name="connsiteX8" fmla="*/ 1207334 w 1504052"/>
                <a:gd name="connsiteY8" fmla="*/ 813634 h 1605957"/>
                <a:gd name="connsiteX9" fmla="*/ 1357345 w 1504052"/>
                <a:gd name="connsiteY9" fmla="*/ 908436 h 1605957"/>
                <a:gd name="connsiteX10" fmla="*/ 1502448 w 1504052"/>
                <a:gd name="connsiteY10" fmla="*/ 1246044 h 1605957"/>
                <a:gd name="connsiteX11" fmla="*/ 1369391 w 1504052"/>
                <a:gd name="connsiteY11" fmla="*/ 1605958 h 1605957"/>
                <a:gd name="connsiteX12" fmla="*/ 1156922 w 1504052"/>
                <a:gd name="connsiteY12" fmla="*/ 1071831 h 1605957"/>
                <a:gd name="connsiteX13" fmla="*/ 931627 w 1504052"/>
                <a:gd name="connsiteY13" fmla="*/ 819099 h 1605957"/>
                <a:gd name="connsiteX14" fmla="*/ 362256 w 1504052"/>
                <a:gd name="connsiteY14" fmla="*/ 633398 h 1605957"/>
                <a:gd name="connsiteX15" fmla="*/ 0 w 1504052"/>
                <a:gd name="connsiteY15" fmla="*/ 577521 h 1605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04052" h="1605957">
                  <a:moveTo>
                    <a:pt x="0" y="577521"/>
                  </a:moveTo>
                  <a:cubicBezTo>
                    <a:pt x="20299" y="461304"/>
                    <a:pt x="75619" y="291552"/>
                    <a:pt x="141980" y="194073"/>
                  </a:cubicBezTo>
                  <a:cubicBezTo>
                    <a:pt x="208342" y="96483"/>
                    <a:pt x="310617" y="18968"/>
                    <a:pt x="427502" y="2796"/>
                  </a:cubicBezTo>
                  <a:cubicBezTo>
                    <a:pt x="544388" y="-13376"/>
                    <a:pt x="673207" y="41386"/>
                    <a:pt x="725850" y="146895"/>
                  </a:cubicBezTo>
                  <a:cubicBezTo>
                    <a:pt x="754068" y="203442"/>
                    <a:pt x="759199" y="268577"/>
                    <a:pt x="779832" y="328358"/>
                  </a:cubicBezTo>
                  <a:cubicBezTo>
                    <a:pt x="800354" y="388139"/>
                    <a:pt x="845524" y="447920"/>
                    <a:pt x="908540" y="452716"/>
                  </a:cubicBezTo>
                  <a:cubicBezTo>
                    <a:pt x="964306" y="456954"/>
                    <a:pt x="1018065" y="416803"/>
                    <a:pt x="1073050" y="427510"/>
                  </a:cubicBezTo>
                  <a:cubicBezTo>
                    <a:pt x="1144542" y="441452"/>
                    <a:pt x="1172202" y="529562"/>
                    <a:pt x="1172537" y="602392"/>
                  </a:cubicBezTo>
                  <a:cubicBezTo>
                    <a:pt x="1172982" y="675223"/>
                    <a:pt x="1162610" y="756083"/>
                    <a:pt x="1207334" y="813634"/>
                  </a:cubicBezTo>
                  <a:cubicBezTo>
                    <a:pt x="1243917" y="860700"/>
                    <a:pt x="1306710" y="876873"/>
                    <a:pt x="1357345" y="908436"/>
                  </a:cubicBezTo>
                  <a:cubicBezTo>
                    <a:pt x="1466758" y="976694"/>
                    <a:pt x="1513601" y="1117559"/>
                    <a:pt x="1502448" y="1246044"/>
                  </a:cubicBezTo>
                  <a:cubicBezTo>
                    <a:pt x="1491407" y="1374529"/>
                    <a:pt x="1432183" y="1493422"/>
                    <a:pt x="1369391" y="1605958"/>
                  </a:cubicBezTo>
                  <a:cubicBezTo>
                    <a:pt x="1317082" y="1421261"/>
                    <a:pt x="1245702" y="1242029"/>
                    <a:pt x="1156922" y="1071831"/>
                  </a:cubicBezTo>
                  <a:cubicBezTo>
                    <a:pt x="1106175" y="974575"/>
                    <a:pt x="1013603" y="891929"/>
                    <a:pt x="931627" y="819099"/>
                  </a:cubicBezTo>
                  <a:cubicBezTo>
                    <a:pt x="805707" y="707344"/>
                    <a:pt x="529331" y="653920"/>
                    <a:pt x="362256" y="633398"/>
                  </a:cubicBezTo>
                  <a:cubicBezTo>
                    <a:pt x="195069" y="612988"/>
                    <a:pt x="165514" y="608415"/>
                    <a:pt x="0" y="577521"/>
                  </a:cubicBezTo>
                </a:path>
              </a:pathLst>
            </a:custGeom>
            <a:solidFill>
              <a:srgbClr val="E0E0E0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42" name="Graphic 1"/>
            <p:cNvGrpSpPr/>
            <p:nvPr/>
          </p:nvGrpSpPr>
          <p:grpSpPr>
            <a:xfrm>
              <a:off x="4464063" y="1533512"/>
              <a:ext cx="1268119" cy="919358"/>
              <a:chOff x="4464063" y="1533512"/>
              <a:chExt cx="1268119" cy="919358"/>
            </a:xfrm>
            <a:solidFill>
              <a:schemeClr val="accent1"/>
            </a:solidFill>
          </p:grpSpPr>
          <p:grpSp>
            <p:nvGrpSpPr>
              <p:cNvPr id="43" name="Graphic 1"/>
              <p:cNvGrpSpPr/>
              <p:nvPr/>
            </p:nvGrpSpPr>
            <p:grpSpPr>
              <a:xfrm>
                <a:off x="4464063" y="1533512"/>
                <a:ext cx="1268119" cy="919358"/>
                <a:chOff x="4464063" y="1533512"/>
                <a:chExt cx="1268119" cy="919358"/>
              </a:xfrm>
              <a:solidFill>
                <a:schemeClr val="accent1"/>
              </a:solidFill>
            </p:grpSpPr>
            <p:sp>
              <p:nvSpPr>
                <p:cNvPr id="44" name="Freeform: Shape 43"/>
                <p:cNvSpPr/>
                <p:nvPr/>
              </p:nvSpPr>
              <p:spPr>
                <a:xfrm>
                  <a:off x="4464063" y="1533512"/>
                  <a:ext cx="1268119" cy="919358"/>
                </a:xfrm>
                <a:custGeom>
                  <a:avLst/>
                  <a:gdLst>
                    <a:gd name="connsiteX0" fmla="*/ 1195958 w 1268119"/>
                    <a:gd name="connsiteY0" fmla="*/ 0 h 919358"/>
                    <a:gd name="connsiteX1" fmla="*/ 0 w 1268119"/>
                    <a:gd name="connsiteY1" fmla="*/ 211911 h 919358"/>
                    <a:gd name="connsiteX2" fmla="*/ 104506 w 1268119"/>
                    <a:gd name="connsiteY2" fmla="*/ 919359 h 919358"/>
                    <a:gd name="connsiteX3" fmla="*/ 1268120 w 1268119"/>
                    <a:gd name="connsiteY3" fmla="*/ 705663 h 919358"/>
                    <a:gd name="connsiteX4" fmla="*/ 1195958 w 1268119"/>
                    <a:gd name="connsiteY4" fmla="*/ 0 h 91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119" h="919358">
                      <a:moveTo>
                        <a:pt x="1195958" y="0"/>
                      </a:moveTo>
                      <a:cubicBezTo>
                        <a:pt x="782397" y="30002"/>
                        <a:pt x="331027" y="84764"/>
                        <a:pt x="0" y="211911"/>
                      </a:cubicBezTo>
                      <a:lnTo>
                        <a:pt x="104506" y="919359"/>
                      </a:lnTo>
                      <a:cubicBezTo>
                        <a:pt x="104506" y="919359"/>
                        <a:pt x="746149" y="689714"/>
                        <a:pt x="1268120" y="705663"/>
                      </a:cubicBezTo>
                      <a:lnTo>
                        <a:pt x="1195958" y="0"/>
                      </a:lnTo>
                      <a:close/>
                    </a:path>
                  </a:pathLst>
                </a:custGeom>
                <a:solidFill>
                  <a:srgbClr val="E8505B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5" name="Freeform: Shape 44"/>
                <p:cNvSpPr/>
                <p:nvPr/>
              </p:nvSpPr>
              <p:spPr>
                <a:xfrm>
                  <a:off x="4464063" y="1533512"/>
                  <a:ext cx="1268119" cy="919358"/>
                </a:xfrm>
                <a:custGeom>
                  <a:avLst/>
                  <a:gdLst>
                    <a:gd name="connsiteX0" fmla="*/ 1195958 w 1268119"/>
                    <a:gd name="connsiteY0" fmla="*/ 0 h 919358"/>
                    <a:gd name="connsiteX1" fmla="*/ 0 w 1268119"/>
                    <a:gd name="connsiteY1" fmla="*/ 211911 h 919358"/>
                    <a:gd name="connsiteX2" fmla="*/ 104506 w 1268119"/>
                    <a:gd name="connsiteY2" fmla="*/ 919359 h 919358"/>
                    <a:gd name="connsiteX3" fmla="*/ 1268120 w 1268119"/>
                    <a:gd name="connsiteY3" fmla="*/ 705663 h 919358"/>
                    <a:gd name="connsiteX4" fmla="*/ 1195958 w 1268119"/>
                    <a:gd name="connsiteY4" fmla="*/ 0 h 919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8119" h="919358">
                      <a:moveTo>
                        <a:pt x="1195958" y="0"/>
                      </a:moveTo>
                      <a:cubicBezTo>
                        <a:pt x="782397" y="30002"/>
                        <a:pt x="331027" y="84764"/>
                        <a:pt x="0" y="211911"/>
                      </a:cubicBezTo>
                      <a:lnTo>
                        <a:pt x="104506" y="919359"/>
                      </a:lnTo>
                      <a:cubicBezTo>
                        <a:pt x="104506" y="919359"/>
                        <a:pt x="746149" y="689714"/>
                        <a:pt x="1268120" y="705663"/>
                      </a:cubicBezTo>
                      <a:lnTo>
                        <a:pt x="11959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46" name="Freeform: Shape 45"/>
              <p:cNvSpPr/>
              <p:nvPr/>
            </p:nvSpPr>
            <p:spPr>
              <a:xfrm>
                <a:off x="4566003" y="1784571"/>
                <a:ext cx="1064238" cy="562344"/>
              </a:xfrm>
              <a:custGeom>
                <a:avLst/>
                <a:gdLst>
                  <a:gd name="connsiteX0" fmla="*/ 1064239 w 1064238"/>
                  <a:gd name="connsiteY0" fmla="*/ 361141 h 562344"/>
                  <a:gd name="connsiteX1" fmla="*/ 1060224 w 1064238"/>
                  <a:gd name="connsiteY1" fmla="*/ 361922 h 562344"/>
                  <a:gd name="connsiteX2" fmla="*/ 1048513 w 1064238"/>
                  <a:gd name="connsiteY2" fmla="*/ 363483 h 562344"/>
                  <a:gd name="connsiteX3" fmla="*/ 1003342 w 1064238"/>
                  <a:gd name="connsiteY3" fmla="*/ 369171 h 562344"/>
                  <a:gd name="connsiteX4" fmla="*/ 931962 w 1064238"/>
                  <a:gd name="connsiteY4" fmla="*/ 378428 h 562344"/>
                  <a:gd name="connsiteX5" fmla="*/ 837717 w 1064238"/>
                  <a:gd name="connsiteY5" fmla="*/ 392147 h 562344"/>
                  <a:gd name="connsiteX6" fmla="*/ 297568 w 1064238"/>
                  <a:gd name="connsiteY6" fmla="*/ 503233 h 562344"/>
                  <a:gd name="connsiteX7" fmla="*/ 91233 w 1064238"/>
                  <a:gd name="connsiteY7" fmla="*/ 561341 h 562344"/>
                  <a:gd name="connsiteX8" fmla="*/ 88110 w 1064238"/>
                  <a:gd name="connsiteY8" fmla="*/ 562345 h 562344"/>
                  <a:gd name="connsiteX9" fmla="*/ 87664 w 1064238"/>
                  <a:gd name="connsiteY9" fmla="*/ 559110 h 562344"/>
                  <a:gd name="connsiteX10" fmla="*/ 27102 w 1064238"/>
                  <a:gd name="connsiteY10" fmla="*/ 157929 h 562344"/>
                  <a:gd name="connsiteX11" fmla="*/ 7138 w 1064238"/>
                  <a:gd name="connsiteY11" fmla="*/ 41825 h 562344"/>
                  <a:gd name="connsiteX12" fmla="*/ 1673 w 1064238"/>
                  <a:gd name="connsiteY12" fmla="*/ 10819 h 562344"/>
                  <a:gd name="connsiteX13" fmla="*/ 335 w 1064238"/>
                  <a:gd name="connsiteY13" fmla="*/ 2788 h 562344"/>
                  <a:gd name="connsiteX14" fmla="*/ 0 w 1064238"/>
                  <a:gd name="connsiteY14" fmla="*/ 0 h 562344"/>
                  <a:gd name="connsiteX15" fmla="*/ 781 w 1064238"/>
                  <a:gd name="connsiteY15" fmla="*/ 2677 h 562344"/>
                  <a:gd name="connsiteX16" fmla="*/ 2565 w 1064238"/>
                  <a:gd name="connsiteY16" fmla="*/ 10596 h 562344"/>
                  <a:gd name="connsiteX17" fmla="*/ 8923 w 1064238"/>
                  <a:gd name="connsiteY17" fmla="*/ 41490 h 562344"/>
                  <a:gd name="connsiteX18" fmla="*/ 30448 w 1064238"/>
                  <a:gd name="connsiteY18" fmla="*/ 157372 h 562344"/>
                  <a:gd name="connsiteX19" fmla="*/ 93129 w 1064238"/>
                  <a:gd name="connsiteY19" fmla="*/ 558441 h 562344"/>
                  <a:gd name="connsiteX20" fmla="*/ 89449 w 1064238"/>
                  <a:gd name="connsiteY20" fmla="*/ 556210 h 562344"/>
                  <a:gd name="connsiteX21" fmla="*/ 296118 w 1064238"/>
                  <a:gd name="connsiteY21" fmla="*/ 497879 h 562344"/>
                  <a:gd name="connsiteX22" fmla="*/ 837048 w 1064238"/>
                  <a:gd name="connsiteY22" fmla="*/ 388355 h 562344"/>
                  <a:gd name="connsiteX23" fmla="*/ 931516 w 1064238"/>
                  <a:gd name="connsiteY23" fmla="*/ 375417 h 562344"/>
                  <a:gd name="connsiteX24" fmla="*/ 1003008 w 1064238"/>
                  <a:gd name="connsiteY24" fmla="*/ 367164 h 562344"/>
                  <a:gd name="connsiteX25" fmla="*/ 1048290 w 1064238"/>
                  <a:gd name="connsiteY25" fmla="*/ 362591 h 562344"/>
                  <a:gd name="connsiteX26" fmla="*/ 1060112 w 1064238"/>
                  <a:gd name="connsiteY26" fmla="*/ 361587 h 562344"/>
                  <a:gd name="connsiteX27" fmla="*/ 1064239 w 1064238"/>
                  <a:gd name="connsiteY27" fmla="*/ 361141 h 56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64238" h="562344">
                    <a:moveTo>
                      <a:pt x="1064239" y="361141"/>
                    </a:moveTo>
                    <a:cubicBezTo>
                      <a:pt x="1064239" y="361252"/>
                      <a:pt x="1062900" y="361475"/>
                      <a:pt x="1060224" y="361922"/>
                    </a:cubicBezTo>
                    <a:cubicBezTo>
                      <a:pt x="1057324" y="362368"/>
                      <a:pt x="1053420" y="362814"/>
                      <a:pt x="1048513" y="363483"/>
                    </a:cubicBezTo>
                    <a:cubicBezTo>
                      <a:pt x="1037806" y="364821"/>
                      <a:pt x="1022749" y="366717"/>
                      <a:pt x="1003342" y="369171"/>
                    </a:cubicBezTo>
                    <a:cubicBezTo>
                      <a:pt x="983713" y="371513"/>
                      <a:pt x="959733" y="374413"/>
                      <a:pt x="931962" y="378428"/>
                    </a:cubicBezTo>
                    <a:cubicBezTo>
                      <a:pt x="904190" y="382443"/>
                      <a:pt x="872515" y="386347"/>
                      <a:pt x="837717" y="392147"/>
                    </a:cubicBezTo>
                    <a:cubicBezTo>
                      <a:pt x="698191" y="413672"/>
                      <a:pt x="506244" y="449363"/>
                      <a:pt x="297568" y="503233"/>
                    </a:cubicBezTo>
                    <a:cubicBezTo>
                      <a:pt x="225072" y="521970"/>
                      <a:pt x="155141" y="541265"/>
                      <a:pt x="91233" y="561341"/>
                    </a:cubicBezTo>
                    <a:lnTo>
                      <a:pt x="88110" y="562345"/>
                    </a:lnTo>
                    <a:lnTo>
                      <a:pt x="87664" y="559110"/>
                    </a:lnTo>
                    <a:cubicBezTo>
                      <a:pt x="65358" y="396943"/>
                      <a:pt x="43721" y="257081"/>
                      <a:pt x="27102" y="157929"/>
                    </a:cubicBezTo>
                    <a:cubicBezTo>
                      <a:pt x="18626" y="108632"/>
                      <a:pt x="11822" y="69261"/>
                      <a:pt x="7138" y="41825"/>
                    </a:cubicBezTo>
                    <a:cubicBezTo>
                      <a:pt x="4796" y="28552"/>
                      <a:pt x="3011" y="18180"/>
                      <a:pt x="1673" y="10819"/>
                    </a:cubicBezTo>
                    <a:cubicBezTo>
                      <a:pt x="1115" y="7473"/>
                      <a:pt x="669" y="4907"/>
                      <a:pt x="335" y="2788"/>
                    </a:cubicBezTo>
                    <a:cubicBezTo>
                      <a:pt x="112" y="1004"/>
                      <a:pt x="0" y="0"/>
                      <a:pt x="0" y="0"/>
                    </a:cubicBezTo>
                    <a:cubicBezTo>
                      <a:pt x="112" y="0"/>
                      <a:pt x="335" y="892"/>
                      <a:pt x="781" y="2677"/>
                    </a:cubicBezTo>
                    <a:cubicBezTo>
                      <a:pt x="1227" y="4684"/>
                      <a:pt x="1785" y="7361"/>
                      <a:pt x="2565" y="10596"/>
                    </a:cubicBezTo>
                    <a:cubicBezTo>
                      <a:pt x="4127" y="17957"/>
                      <a:pt x="6246" y="28218"/>
                      <a:pt x="8923" y="41490"/>
                    </a:cubicBezTo>
                    <a:cubicBezTo>
                      <a:pt x="14276" y="68481"/>
                      <a:pt x="21749" y="107852"/>
                      <a:pt x="30448" y="157372"/>
                    </a:cubicBezTo>
                    <a:cubicBezTo>
                      <a:pt x="47959" y="256412"/>
                      <a:pt x="70377" y="396162"/>
                      <a:pt x="93129" y="558441"/>
                    </a:cubicBezTo>
                    <a:lnTo>
                      <a:pt x="89449" y="556210"/>
                    </a:lnTo>
                    <a:cubicBezTo>
                      <a:pt x="153580" y="535912"/>
                      <a:pt x="223399" y="516617"/>
                      <a:pt x="296118" y="497879"/>
                    </a:cubicBezTo>
                    <a:cubicBezTo>
                      <a:pt x="504906" y="443898"/>
                      <a:pt x="697298" y="408877"/>
                      <a:pt x="837048" y="388355"/>
                    </a:cubicBezTo>
                    <a:cubicBezTo>
                      <a:pt x="871958" y="382778"/>
                      <a:pt x="903744" y="379098"/>
                      <a:pt x="931516" y="375417"/>
                    </a:cubicBezTo>
                    <a:cubicBezTo>
                      <a:pt x="959287" y="371625"/>
                      <a:pt x="983378" y="369060"/>
                      <a:pt x="1003008" y="367164"/>
                    </a:cubicBezTo>
                    <a:cubicBezTo>
                      <a:pt x="1022414" y="365156"/>
                      <a:pt x="1037583" y="363706"/>
                      <a:pt x="1048290" y="362591"/>
                    </a:cubicBezTo>
                    <a:cubicBezTo>
                      <a:pt x="1053197" y="362145"/>
                      <a:pt x="1057101" y="361810"/>
                      <a:pt x="1060112" y="361587"/>
                    </a:cubicBezTo>
                    <a:cubicBezTo>
                      <a:pt x="1062789" y="361141"/>
                      <a:pt x="1064127" y="361141"/>
                      <a:pt x="1064239" y="36114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4609947" y="1853251"/>
                <a:ext cx="1034264" cy="286513"/>
              </a:xfrm>
              <a:custGeom>
                <a:avLst/>
                <a:gdLst>
                  <a:gd name="connsiteX0" fmla="*/ 1034237 w 1034264"/>
                  <a:gd name="connsiteY0" fmla="*/ 120589 h 286513"/>
                  <a:gd name="connsiteX1" fmla="*/ 1029441 w 1034264"/>
                  <a:gd name="connsiteY1" fmla="*/ 106536 h 286513"/>
                  <a:gd name="connsiteX2" fmla="*/ 1008138 w 1034264"/>
                  <a:gd name="connsiteY2" fmla="*/ 69954 h 286513"/>
                  <a:gd name="connsiteX3" fmla="*/ 957949 w 1034264"/>
                  <a:gd name="connsiteY3" fmla="*/ 26010 h 286513"/>
                  <a:gd name="connsiteX4" fmla="*/ 940104 w 1034264"/>
                  <a:gd name="connsiteY4" fmla="*/ 16530 h 286513"/>
                  <a:gd name="connsiteX5" fmla="*/ 919916 w 1034264"/>
                  <a:gd name="connsiteY5" fmla="*/ 9280 h 286513"/>
                  <a:gd name="connsiteX6" fmla="*/ 873965 w 1034264"/>
                  <a:gd name="connsiteY6" fmla="*/ 4819 h 286513"/>
                  <a:gd name="connsiteX7" fmla="*/ 827122 w 1034264"/>
                  <a:gd name="connsiteY7" fmla="*/ 23222 h 286513"/>
                  <a:gd name="connsiteX8" fmla="*/ 789647 w 1034264"/>
                  <a:gd name="connsiteY8" fmla="*/ 63931 h 286513"/>
                  <a:gd name="connsiteX9" fmla="*/ 737115 w 1034264"/>
                  <a:gd name="connsiteY9" fmla="*/ 176132 h 286513"/>
                  <a:gd name="connsiteX10" fmla="*/ 698191 w 1034264"/>
                  <a:gd name="connsiteY10" fmla="*/ 231898 h 286513"/>
                  <a:gd name="connsiteX11" fmla="*/ 665846 w 1034264"/>
                  <a:gd name="connsiteY11" fmla="*/ 247401 h 286513"/>
                  <a:gd name="connsiteX12" fmla="*/ 629487 w 1034264"/>
                  <a:gd name="connsiteY12" fmla="*/ 243163 h 286513"/>
                  <a:gd name="connsiteX13" fmla="*/ 513828 w 1034264"/>
                  <a:gd name="connsiteY13" fmla="*/ 153714 h 286513"/>
                  <a:gd name="connsiteX14" fmla="*/ 443228 w 1034264"/>
                  <a:gd name="connsiteY14" fmla="*/ 159514 h 286513"/>
                  <a:gd name="connsiteX15" fmla="*/ 415234 w 1034264"/>
                  <a:gd name="connsiteY15" fmla="*/ 181151 h 286513"/>
                  <a:gd name="connsiteX16" fmla="*/ 396608 w 1034264"/>
                  <a:gd name="connsiteY16" fmla="*/ 211154 h 286513"/>
                  <a:gd name="connsiteX17" fmla="*/ 360025 w 1034264"/>
                  <a:gd name="connsiteY17" fmla="*/ 271827 h 286513"/>
                  <a:gd name="connsiteX18" fmla="*/ 327904 w 1034264"/>
                  <a:gd name="connsiteY18" fmla="*/ 286326 h 286513"/>
                  <a:gd name="connsiteX19" fmla="*/ 294333 w 1034264"/>
                  <a:gd name="connsiteY19" fmla="*/ 279076 h 286513"/>
                  <a:gd name="connsiteX20" fmla="*/ 248159 w 1034264"/>
                  <a:gd name="connsiteY20" fmla="*/ 233683 h 286513"/>
                  <a:gd name="connsiteX21" fmla="*/ 223733 w 1034264"/>
                  <a:gd name="connsiteY21" fmla="*/ 178028 h 286513"/>
                  <a:gd name="connsiteX22" fmla="*/ 199531 w 1034264"/>
                  <a:gd name="connsiteY22" fmla="*/ 127727 h 286513"/>
                  <a:gd name="connsiteX23" fmla="*/ 162502 w 1034264"/>
                  <a:gd name="connsiteY23" fmla="*/ 93376 h 286513"/>
                  <a:gd name="connsiteX24" fmla="*/ 77738 w 1034264"/>
                  <a:gd name="connsiteY24" fmla="*/ 90922 h 286513"/>
                  <a:gd name="connsiteX25" fmla="*/ 23868 w 1034264"/>
                  <a:gd name="connsiteY25" fmla="*/ 129735 h 286513"/>
                  <a:gd name="connsiteX26" fmla="*/ 3680 w 1034264"/>
                  <a:gd name="connsiteY26" fmla="*/ 166652 h 286513"/>
                  <a:gd name="connsiteX27" fmla="*/ 0 w 1034264"/>
                  <a:gd name="connsiteY27" fmla="*/ 181040 h 286513"/>
                  <a:gd name="connsiteX28" fmla="*/ 2565 w 1034264"/>
                  <a:gd name="connsiteY28" fmla="*/ 166318 h 286513"/>
                  <a:gd name="connsiteX29" fmla="*/ 22083 w 1034264"/>
                  <a:gd name="connsiteY29" fmla="*/ 128285 h 286513"/>
                  <a:gd name="connsiteX30" fmla="*/ 76399 w 1034264"/>
                  <a:gd name="connsiteY30" fmla="*/ 87911 h 286513"/>
                  <a:gd name="connsiteX31" fmla="*/ 164398 w 1034264"/>
                  <a:gd name="connsiteY31" fmla="*/ 89695 h 286513"/>
                  <a:gd name="connsiteX32" fmla="*/ 203211 w 1034264"/>
                  <a:gd name="connsiteY32" fmla="*/ 125162 h 286513"/>
                  <a:gd name="connsiteX33" fmla="*/ 228195 w 1034264"/>
                  <a:gd name="connsiteY33" fmla="*/ 176244 h 286513"/>
                  <a:gd name="connsiteX34" fmla="*/ 252509 w 1034264"/>
                  <a:gd name="connsiteY34" fmla="*/ 231006 h 286513"/>
                  <a:gd name="connsiteX35" fmla="*/ 296787 w 1034264"/>
                  <a:gd name="connsiteY35" fmla="*/ 274281 h 286513"/>
                  <a:gd name="connsiteX36" fmla="*/ 327458 w 1034264"/>
                  <a:gd name="connsiteY36" fmla="*/ 280861 h 286513"/>
                  <a:gd name="connsiteX37" fmla="*/ 356345 w 1034264"/>
                  <a:gd name="connsiteY37" fmla="*/ 267700 h 286513"/>
                  <a:gd name="connsiteX38" fmla="*/ 391589 w 1034264"/>
                  <a:gd name="connsiteY38" fmla="*/ 208588 h 286513"/>
                  <a:gd name="connsiteX39" fmla="*/ 410996 w 1034264"/>
                  <a:gd name="connsiteY39" fmla="*/ 177359 h 286513"/>
                  <a:gd name="connsiteX40" fmla="*/ 440663 w 1034264"/>
                  <a:gd name="connsiteY40" fmla="*/ 154384 h 286513"/>
                  <a:gd name="connsiteX41" fmla="*/ 515724 w 1034264"/>
                  <a:gd name="connsiteY41" fmla="*/ 148249 h 286513"/>
                  <a:gd name="connsiteX42" fmla="*/ 576063 w 1034264"/>
                  <a:gd name="connsiteY42" fmla="*/ 193754 h 286513"/>
                  <a:gd name="connsiteX43" fmla="*/ 631606 w 1034264"/>
                  <a:gd name="connsiteY43" fmla="*/ 237921 h 286513"/>
                  <a:gd name="connsiteX44" fmla="*/ 664731 w 1034264"/>
                  <a:gd name="connsiteY44" fmla="*/ 241825 h 286513"/>
                  <a:gd name="connsiteX45" fmla="*/ 694622 w 1034264"/>
                  <a:gd name="connsiteY45" fmla="*/ 227549 h 286513"/>
                  <a:gd name="connsiteX46" fmla="*/ 732096 w 1034264"/>
                  <a:gd name="connsiteY46" fmla="*/ 174013 h 286513"/>
                  <a:gd name="connsiteX47" fmla="*/ 785520 w 1034264"/>
                  <a:gd name="connsiteY47" fmla="*/ 61254 h 286513"/>
                  <a:gd name="connsiteX48" fmla="*/ 824333 w 1034264"/>
                  <a:gd name="connsiteY48" fmla="*/ 19541 h 286513"/>
                  <a:gd name="connsiteX49" fmla="*/ 873408 w 1034264"/>
                  <a:gd name="connsiteY49" fmla="*/ 692 h 286513"/>
                  <a:gd name="connsiteX50" fmla="*/ 920920 w 1034264"/>
                  <a:gd name="connsiteY50" fmla="*/ 5711 h 286513"/>
                  <a:gd name="connsiteX51" fmla="*/ 941553 w 1034264"/>
                  <a:gd name="connsiteY51" fmla="*/ 13407 h 286513"/>
                  <a:gd name="connsiteX52" fmla="*/ 959622 w 1034264"/>
                  <a:gd name="connsiteY52" fmla="*/ 23333 h 286513"/>
                  <a:gd name="connsiteX53" fmla="*/ 1009923 w 1034264"/>
                  <a:gd name="connsiteY53" fmla="*/ 68727 h 286513"/>
                  <a:gd name="connsiteX54" fmla="*/ 1030556 w 1034264"/>
                  <a:gd name="connsiteY54" fmla="*/ 106313 h 286513"/>
                  <a:gd name="connsiteX55" fmla="*/ 1033456 w 1034264"/>
                  <a:gd name="connsiteY55" fmla="*/ 117132 h 286513"/>
                  <a:gd name="connsiteX56" fmla="*/ 1034237 w 1034264"/>
                  <a:gd name="connsiteY56" fmla="*/ 120589 h 28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34264" h="286513">
                    <a:moveTo>
                      <a:pt x="1034237" y="120589"/>
                    </a:moveTo>
                    <a:cubicBezTo>
                      <a:pt x="1033902" y="120701"/>
                      <a:pt x="1032675" y="115682"/>
                      <a:pt x="1029441" y="106536"/>
                    </a:cubicBezTo>
                    <a:cubicBezTo>
                      <a:pt x="1025872" y="97502"/>
                      <a:pt x="1019514" y="84565"/>
                      <a:pt x="1008138" y="69954"/>
                    </a:cubicBezTo>
                    <a:cubicBezTo>
                      <a:pt x="996762" y="55455"/>
                      <a:pt x="980367" y="39506"/>
                      <a:pt x="957949" y="26010"/>
                    </a:cubicBezTo>
                    <a:cubicBezTo>
                      <a:pt x="952484" y="22330"/>
                      <a:pt x="946238" y="19764"/>
                      <a:pt x="940104" y="16530"/>
                    </a:cubicBezTo>
                    <a:cubicBezTo>
                      <a:pt x="933635" y="14076"/>
                      <a:pt x="927054" y="10953"/>
                      <a:pt x="919916" y="9280"/>
                    </a:cubicBezTo>
                    <a:cubicBezTo>
                      <a:pt x="905863" y="5042"/>
                      <a:pt x="890137" y="2700"/>
                      <a:pt x="873965" y="4819"/>
                    </a:cubicBezTo>
                    <a:cubicBezTo>
                      <a:pt x="857904" y="6715"/>
                      <a:pt x="841398" y="12515"/>
                      <a:pt x="827122" y="23222"/>
                    </a:cubicBezTo>
                    <a:cubicBezTo>
                      <a:pt x="812734" y="33706"/>
                      <a:pt x="800242" y="47871"/>
                      <a:pt x="789647" y="63931"/>
                    </a:cubicBezTo>
                    <a:cubicBezTo>
                      <a:pt x="767898" y="96164"/>
                      <a:pt x="753734" y="135423"/>
                      <a:pt x="737115" y="176132"/>
                    </a:cubicBezTo>
                    <a:cubicBezTo>
                      <a:pt x="728304" y="196208"/>
                      <a:pt x="716928" y="217065"/>
                      <a:pt x="698191" y="231898"/>
                    </a:cubicBezTo>
                    <a:cubicBezTo>
                      <a:pt x="688933" y="239260"/>
                      <a:pt x="678003" y="245171"/>
                      <a:pt x="665846" y="247401"/>
                    </a:cubicBezTo>
                    <a:cubicBezTo>
                      <a:pt x="653689" y="249744"/>
                      <a:pt x="640863" y="247959"/>
                      <a:pt x="629487" y="243163"/>
                    </a:cubicBezTo>
                    <a:cubicBezTo>
                      <a:pt x="582420" y="224537"/>
                      <a:pt x="561452" y="170221"/>
                      <a:pt x="513828" y="153714"/>
                    </a:cubicBezTo>
                    <a:cubicBezTo>
                      <a:pt x="490518" y="145796"/>
                      <a:pt x="464531" y="148919"/>
                      <a:pt x="443228" y="159514"/>
                    </a:cubicBezTo>
                    <a:cubicBezTo>
                      <a:pt x="432521" y="164868"/>
                      <a:pt x="422930" y="172229"/>
                      <a:pt x="415234" y="181151"/>
                    </a:cubicBezTo>
                    <a:cubicBezTo>
                      <a:pt x="407538" y="190074"/>
                      <a:pt x="401850" y="200558"/>
                      <a:pt x="396608" y="211154"/>
                    </a:cubicBezTo>
                    <a:cubicBezTo>
                      <a:pt x="386012" y="232121"/>
                      <a:pt x="377982" y="255432"/>
                      <a:pt x="360025" y="271827"/>
                    </a:cubicBezTo>
                    <a:cubicBezTo>
                      <a:pt x="351214" y="279857"/>
                      <a:pt x="339838" y="285434"/>
                      <a:pt x="327904" y="286326"/>
                    </a:cubicBezTo>
                    <a:cubicBezTo>
                      <a:pt x="316082" y="287330"/>
                      <a:pt x="304371" y="284207"/>
                      <a:pt x="294333" y="279076"/>
                    </a:cubicBezTo>
                    <a:cubicBezTo>
                      <a:pt x="274146" y="268593"/>
                      <a:pt x="259089" y="251640"/>
                      <a:pt x="248159" y="233683"/>
                    </a:cubicBezTo>
                    <a:cubicBezTo>
                      <a:pt x="237452" y="215280"/>
                      <a:pt x="230871" y="196097"/>
                      <a:pt x="223733" y="178028"/>
                    </a:cubicBezTo>
                    <a:cubicBezTo>
                      <a:pt x="216707" y="159849"/>
                      <a:pt x="209346" y="142561"/>
                      <a:pt x="199531" y="127727"/>
                    </a:cubicBezTo>
                    <a:cubicBezTo>
                      <a:pt x="189716" y="112894"/>
                      <a:pt x="177001" y="100848"/>
                      <a:pt x="162502" y="93376"/>
                    </a:cubicBezTo>
                    <a:cubicBezTo>
                      <a:pt x="133504" y="77984"/>
                      <a:pt x="101048" y="79769"/>
                      <a:pt x="77738" y="90922"/>
                    </a:cubicBezTo>
                    <a:cubicBezTo>
                      <a:pt x="53647" y="101183"/>
                      <a:pt x="35690" y="115682"/>
                      <a:pt x="23868" y="129735"/>
                    </a:cubicBezTo>
                    <a:cubicBezTo>
                      <a:pt x="12045" y="143900"/>
                      <a:pt x="6469" y="157395"/>
                      <a:pt x="3680" y="166652"/>
                    </a:cubicBezTo>
                    <a:cubicBezTo>
                      <a:pt x="781" y="175909"/>
                      <a:pt x="446" y="181151"/>
                      <a:pt x="0" y="181040"/>
                    </a:cubicBezTo>
                    <a:cubicBezTo>
                      <a:pt x="0" y="181040"/>
                      <a:pt x="0" y="175798"/>
                      <a:pt x="2565" y="166318"/>
                    </a:cubicBezTo>
                    <a:cubicBezTo>
                      <a:pt x="5019" y="156837"/>
                      <a:pt x="10372" y="142896"/>
                      <a:pt x="22083" y="128285"/>
                    </a:cubicBezTo>
                    <a:cubicBezTo>
                      <a:pt x="33794" y="113675"/>
                      <a:pt x="51974" y="98729"/>
                      <a:pt x="76399" y="87911"/>
                    </a:cubicBezTo>
                    <a:cubicBezTo>
                      <a:pt x="100267" y="76200"/>
                      <a:pt x="134061" y="73857"/>
                      <a:pt x="164398" y="89695"/>
                    </a:cubicBezTo>
                    <a:cubicBezTo>
                      <a:pt x="179567" y="97391"/>
                      <a:pt x="192950" y="109882"/>
                      <a:pt x="203211" y="125162"/>
                    </a:cubicBezTo>
                    <a:cubicBezTo>
                      <a:pt x="213472" y="140442"/>
                      <a:pt x="221057" y="158064"/>
                      <a:pt x="228195" y="176244"/>
                    </a:cubicBezTo>
                    <a:cubicBezTo>
                      <a:pt x="235444" y="194312"/>
                      <a:pt x="242136" y="213496"/>
                      <a:pt x="252509" y="231006"/>
                    </a:cubicBezTo>
                    <a:cubicBezTo>
                      <a:pt x="263104" y="248294"/>
                      <a:pt x="277715" y="264577"/>
                      <a:pt x="296787" y="274281"/>
                    </a:cubicBezTo>
                    <a:cubicBezTo>
                      <a:pt x="306267" y="279076"/>
                      <a:pt x="316863" y="281753"/>
                      <a:pt x="327458" y="280861"/>
                    </a:cubicBezTo>
                    <a:cubicBezTo>
                      <a:pt x="338054" y="280080"/>
                      <a:pt x="348315" y="275061"/>
                      <a:pt x="356345" y="267700"/>
                    </a:cubicBezTo>
                    <a:cubicBezTo>
                      <a:pt x="372852" y="252755"/>
                      <a:pt x="380882" y="229891"/>
                      <a:pt x="391589" y="208588"/>
                    </a:cubicBezTo>
                    <a:cubicBezTo>
                      <a:pt x="396943" y="197881"/>
                      <a:pt x="402742" y="186951"/>
                      <a:pt x="410996" y="177359"/>
                    </a:cubicBezTo>
                    <a:cubicBezTo>
                      <a:pt x="419137" y="167768"/>
                      <a:pt x="429398" y="160072"/>
                      <a:pt x="440663" y="154384"/>
                    </a:cubicBezTo>
                    <a:cubicBezTo>
                      <a:pt x="463304" y="143119"/>
                      <a:pt x="490741" y="139773"/>
                      <a:pt x="515724" y="148249"/>
                    </a:cubicBezTo>
                    <a:cubicBezTo>
                      <a:pt x="541042" y="156614"/>
                      <a:pt x="559222" y="176132"/>
                      <a:pt x="576063" y="193754"/>
                    </a:cubicBezTo>
                    <a:cubicBezTo>
                      <a:pt x="592793" y="211600"/>
                      <a:pt x="610080" y="229110"/>
                      <a:pt x="631606" y="237921"/>
                    </a:cubicBezTo>
                    <a:cubicBezTo>
                      <a:pt x="642202" y="242382"/>
                      <a:pt x="653801" y="243944"/>
                      <a:pt x="664731" y="241825"/>
                    </a:cubicBezTo>
                    <a:cubicBezTo>
                      <a:pt x="675773" y="239817"/>
                      <a:pt x="685922" y="234464"/>
                      <a:pt x="694622" y="227549"/>
                    </a:cubicBezTo>
                    <a:cubicBezTo>
                      <a:pt x="712244" y="213607"/>
                      <a:pt x="723397" y="193754"/>
                      <a:pt x="732096" y="174013"/>
                    </a:cubicBezTo>
                    <a:cubicBezTo>
                      <a:pt x="748715" y="133750"/>
                      <a:pt x="763214" y="93933"/>
                      <a:pt x="785520" y="61254"/>
                    </a:cubicBezTo>
                    <a:cubicBezTo>
                      <a:pt x="796450" y="44859"/>
                      <a:pt x="809388" y="30360"/>
                      <a:pt x="824333" y="19541"/>
                    </a:cubicBezTo>
                    <a:cubicBezTo>
                      <a:pt x="839167" y="8500"/>
                      <a:pt x="856566" y="2477"/>
                      <a:pt x="873408" y="692"/>
                    </a:cubicBezTo>
                    <a:cubicBezTo>
                      <a:pt x="890249" y="-1315"/>
                      <a:pt x="906532" y="1250"/>
                      <a:pt x="920920" y="5711"/>
                    </a:cubicBezTo>
                    <a:cubicBezTo>
                      <a:pt x="928281" y="7496"/>
                      <a:pt x="934862" y="10842"/>
                      <a:pt x="941553" y="13407"/>
                    </a:cubicBezTo>
                    <a:cubicBezTo>
                      <a:pt x="947799" y="16753"/>
                      <a:pt x="954157" y="19541"/>
                      <a:pt x="959622" y="23333"/>
                    </a:cubicBezTo>
                    <a:cubicBezTo>
                      <a:pt x="982263" y="37387"/>
                      <a:pt x="998658" y="53782"/>
                      <a:pt x="1009923" y="68727"/>
                    </a:cubicBezTo>
                    <a:cubicBezTo>
                      <a:pt x="1021188" y="83672"/>
                      <a:pt x="1027210" y="97056"/>
                      <a:pt x="1030556" y="106313"/>
                    </a:cubicBezTo>
                    <a:cubicBezTo>
                      <a:pt x="1032229" y="110886"/>
                      <a:pt x="1032787" y="114678"/>
                      <a:pt x="1033456" y="117132"/>
                    </a:cubicBezTo>
                    <a:cubicBezTo>
                      <a:pt x="1034125" y="119251"/>
                      <a:pt x="1034348" y="120478"/>
                      <a:pt x="1034237" y="12058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4523160" y="1879610"/>
                <a:ext cx="25235" cy="7445"/>
              </a:xfrm>
              <a:custGeom>
                <a:avLst/>
                <a:gdLst>
                  <a:gd name="connsiteX0" fmla="*/ 25221 w 25235"/>
                  <a:gd name="connsiteY0" fmla="*/ 1325 h 7445"/>
                  <a:gd name="connsiteX1" fmla="*/ 13175 w 25235"/>
                  <a:gd name="connsiteY1" fmla="*/ 6567 h 7445"/>
                  <a:gd name="connsiteX2" fmla="*/ 15 w 25235"/>
                  <a:gd name="connsiteY2" fmla="*/ 6121 h 7445"/>
                  <a:gd name="connsiteX3" fmla="*/ 12060 w 25235"/>
                  <a:gd name="connsiteY3" fmla="*/ 879 h 7445"/>
                  <a:gd name="connsiteX4" fmla="*/ 25221 w 25235"/>
                  <a:gd name="connsiteY4" fmla="*/ 1325 h 7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35" h="7445">
                    <a:moveTo>
                      <a:pt x="25221" y="1325"/>
                    </a:moveTo>
                    <a:cubicBezTo>
                      <a:pt x="25555" y="2886"/>
                      <a:pt x="20090" y="5229"/>
                      <a:pt x="13175" y="6567"/>
                    </a:cubicBezTo>
                    <a:cubicBezTo>
                      <a:pt x="6260" y="7905"/>
                      <a:pt x="349" y="7682"/>
                      <a:pt x="15" y="6121"/>
                    </a:cubicBezTo>
                    <a:cubicBezTo>
                      <a:pt x="-320" y="4559"/>
                      <a:pt x="5145" y="2217"/>
                      <a:pt x="12060" y="879"/>
                    </a:cubicBezTo>
                    <a:cubicBezTo>
                      <a:pt x="19087" y="-460"/>
                      <a:pt x="24998" y="-237"/>
                      <a:pt x="25221" y="132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4546077" y="2009421"/>
                <a:ext cx="20667" cy="10950"/>
              </a:xfrm>
              <a:custGeom>
                <a:avLst/>
                <a:gdLst>
                  <a:gd name="connsiteX0" fmla="*/ 20595 w 20667"/>
                  <a:gd name="connsiteY0" fmla="*/ 668 h 10950"/>
                  <a:gd name="connsiteX1" fmla="*/ 11561 w 20667"/>
                  <a:gd name="connsiteY1" fmla="*/ 8140 h 10950"/>
                  <a:gd name="connsiteX2" fmla="*/ 73 w 20667"/>
                  <a:gd name="connsiteY2" fmla="*/ 10259 h 10950"/>
                  <a:gd name="connsiteX3" fmla="*/ 9107 w 20667"/>
                  <a:gd name="connsiteY3" fmla="*/ 2787 h 10950"/>
                  <a:gd name="connsiteX4" fmla="*/ 20595 w 20667"/>
                  <a:gd name="connsiteY4" fmla="*/ 668 h 1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67" h="10950">
                    <a:moveTo>
                      <a:pt x="20595" y="668"/>
                    </a:moveTo>
                    <a:cubicBezTo>
                      <a:pt x="21264" y="2118"/>
                      <a:pt x="17249" y="5464"/>
                      <a:pt x="11561" y="8140"/>
                    </a:cubicBezTo>
                    <a:cubicBezTo>
                      <a:pt x="5872" y="10817"/>
                      <a:pt x="742" y="11709"/>
                      <a:pt x="73" y="10259"/>
                    </a:cubicBezTo>
                    <a:cubicBezTo>
                      <a:pt x="-596" y="8810"/>
                      <a:pt x="3419" y="5464"/>
                      <a:pt x="9107" y="2787"/>
                    </a:cubicBezTo>
                    <a:cubicBezTo>
                      <a:pt x="14795" y="222"/>
                      <a:pt x="19926" y="-782"/>
                      <a:pt x="20595" y="6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4568853" y="2150349"/>
                <a:ext cx="20732" cy="9079"/>
              </a:xfrm>
              <a:custGeom>
                <a:avLst/>
                <a:gdLst>
                  <a:gd name="connsiteX0" fmla="*/ 20683 w 20732"/>
                  <a:gd name="connsiteY0" fmla="*/ 939 h 9079"/>
                  <a:gd name="connsiteX1" fmla="*/ 11314 w 20732"/>
                  <a:gd name="connsiteY1" fmla="*/ 7296 h 9079"/>
                  <a:gd name="connsiteX2" fmla="*/ 49 w 20732"/>
                  <a:gd name="connsiteY2" fmla="*/ 8188 h 9079"/>
                  <a:gd name="connsiteX3" fmla="*/ 9418 w 20732"/>
                  <a:gd name="connsiteY3" fmla="*/ 1831 h 9079"/>
                  <a:gd name="connsiteX4" fmla="*/ 20683 w 20732"/>
                  <a:gd name="connsiteY4" fmla="*/ 939 h 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32" h="9079">
                    <a:moveTo>
                      <a:pt x="20683" y="939"/>
                    </a:moveTo>
                    <a:cubicBezTo>
                      <a:pt x="21240" y="2500"/>
                      <a:pt x="17002" y="5289"/>
                      <a:pt x="11314" y="7296"/>
                    </a:cubicBezTo>
                    <a:cubicBezTo>
                      <a:pt x="5626" y="9304"/>
                      <a:pt x="607" y="9638"/>
                      <a:pt x="49" y="8188"/>
                    </a:cubicBezTo>
                    <a:cubicBezTo>
                      <a:pt x="-508" y="6627"/>
                      <a:pt x="3730" y="3839"/>
                      <a:pt x="9418" y="1831"/>
                    </a:cubicBezTo>
                    <a:cubicBezTo>
                      <a:pt x="15106" y="-176"/>
                      <a:pt x="20125" y="-622"/>
                      <a:pt x="20683" y="9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4594080" y="2289135"/>
                <a:ext cx="22922" cy="9017"/>
              </a:xfrm>
              <a:custGeom>
                <a:avLst/>
                <a:gdLst>
                  <a:gd name="connsiteX0" fmla="*/ 22893 w 22922"/>
                  <a:gd name="connsiteY0" fmla="*/ 899 h 9017"/>
                  <a:gd name="connsiteX1" fmla="*/ 12298 w 22922"/>
                  <a:gd name="connsiteY1" fmla="*/ 7256 h 9017"/>
                  <a:gd name="connsiteX2" fmla="*/ 29 w 22922"/>
                  <a:gd name="connsiteY2" fmla="*/ 8037 h 9017"/>
                  <a:gd name="connsiteX3" fmla="*/ 10625 w 22922"/>
                  <a:gd name="connsiteY3" fmla="*/ 1680 h 9017"/>
                  <a:gd name="connsiteX4" fmla="*/ 22893 w 22922"/>
                  <a:gd name="connsiteY4" fmla="*/ 899 h 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22" h="9017">
                    <a:moveTo>
                      <a:pt x="22893" y="899"/>
                    </a:moveTo>
                    <a:cubicBezTo>
                      <a:pt x="23340" y="2461"/>
                      <a:pt x="18655" y="5249"/>
                      <a:pt x="12298" y="7256"/>
                    </a:cubicBezTo>
                    <a:cubicBezTo>
                      <a:pt x="5941" y="9264"/>
                      <a:pt x="476" y="9599"/>
                      <a:pt x="29" y="8037"/>
                    </a:cubicBezTo>
                    <a:cubicBezTo>
                      <a:pt x="-417" y="6476"/>
                      <a:pt x="4268" y="3687"/>
                      <a:pt x="10625" y="1680"/>
                    </a:cubicBezTo>
                    <a:cubicBezTo>
                      <a:pt x="16871" y="-216"/>
                      <a:pt x="22447" y="-551"/>
                      <a:pt x="22893" y="8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52" name="Graphic 1"/>
              <p:cNvGrpSpPr/>
              <p:nvPr/>
            </p:nvGrpSpPr>
            <p:grpSpPr>
              <a:xfrm>
                <a:off x="5396723" y="1596528"/>
                <a:ext cx="206973" cy="191389"/>
                <a:chOff x="5396723" y="1596528"/>
                <a:chExt cx="206973" cy="191389"/>
              </a:xfrm>
              <a:solidFill>
                <a:srgbClr val="E8505B"/>
              </a:solidFill>
            </p:grpSpPr>
            <p:sp>
              <p:nvSpPr>
                <p:cNvPr id="53" name="Freeform: Shape 52"/>
                <p:cNvSpPr/>
                <p:nvPr/>
              </p:nvSpPr>
              <p:spPr>
                <a:xfrm>
                  <a:off x="5396723" y="1596528"/>
                  <a:ext cx="206973" cy="191389"/>
                </a:xfrm>
                <a:custGeom>
                  <a:avLst/>
                  <a:gdLst>
                    <a:gd name="connsiteX0" fmla="*/ 82 w 206973"/>
                    <a:gd name="connsiteY0" fmla="*/ 26879 h 191389"/>
                    <a:gd name="connsiteX1" fmla="*/ 13577 w 206973"/>
                    <a:gd name="connsiteY1" fmla="*/ 23868 h 191389"/>
                    <a:gd name="connsiteX2" fmla="*/ 52056 w 206973"/>
                    <a:gd name="connsiteY2" fmla="*/ 18068 h 191389"/>
                    <a:gd name="connsiteX3" fmla="*/ 188794 w 206973"/>
                    <a:gd name="connsiteY3" fmla="*/ 335 h 191389"/>
                    <a:gd name="connsiteX4" fmla="*/ 191471 w 206973"/>
                    <a:gd name="connsiteY4" fmla="*/ 0 h 191389"/>
                    <a:gd name="connsiteX5" fmla="*/ 191694 w 206973"/>
                    <a:gd name="connsiteY5" fmla="*/ 2677 h 191389"/>
                    <a:gd name="connsiteX6" fmla="*/ 206528 w 206973"/>
                    <a:gd name="connsiteY6" fmla="*/ 162837 h 191389"/>
                    <a:gd name="connsiteX7" fmla="*/ 206751 w 206973"/>
                    <a:gd name="connsiteY7" fmla="*/ 165291 h 191389"/>
                    <a:gd name="connsiteX8" fmla="*/ 206974 w 206973"/>
                    <a:gd name="connsiteY8" fmla="*/ 168079 h 191389"/>
                    <a:gd name="connsiteX9" fmla="*/ 204186 w 206973"/>
                    <a:gd name="connsiteY9" fmla="*/ 168413 h 191389"/>
                    <a:gd name="connsiteX10" fmla="*/ 19266 w 206973"/>
                    <a:gd name="connsiteY10" fmla="*/ 191054 h 191389"/>
                    <a:gd name="connsiteX11" fmla="*/ 16812 w 206973"/>
                    <a:gd name="connsiteY11" fmla="*/ 191389 h 191389"/>
                    <a:gd name="connsiteX12" fmla="*/ 16589 w 206973"/>
                    <a:gd name="connsiteY12" fmla="*/ 188935 h 191389"/>
                    <a:gd name="connsiteX13" fmla="*/ 3986 w 206973"/>
                    <a:gd name="connsiteY13" fmla="*/ 70823 h 191389"/>
                    <a:gd name="connsiteX14" fmla="*/ 863 w 206973"/>
                    <a:gd name="connsiteY14" fmla="*/ 38255 h 191389"/>
                    <a:gd name="connsiteX15" fmla="*/ 82 w 206973"/>
                    <a:gd name="connsiteY15" fmla="*/ 26879 h 191389"/>
                    <a:gd name="connsiteX16" fmla="*/ 2090 w 206973"/>
                    <a:gd name="connsiteY16" fmla="*/ 38813 h 191389"/>
                    <a:gd name="connsiteX17" fmla="*/ 6551 w 206973"/>
                    <a:gd name="connsiteY17" fmla="*/ 71715 h 191389"/>
                    <a:gd name="connsiteX18" fmla="*/ 21385 w 206973"/>
                    <a:gd name="connsiteY18" fmla="*/ 188266 h 191389"/>
                    <a:gd name="connsiteX19" fmla="*/ 18596 w 206973"/>
                    <a:gd name="connsiteY19" fmla="*/ 186147 h 191389"/>
                    <a:gd name="connsiteX20" fmla="*/ 203405 w 206973"/>
                    <a:gd name="connsiteY20" fmla="*/ 162614 h 191389"/>
                    <a:gd name="connsiteX21" fmla="*/ 200840 w 206973"/>
                    <a:gd name="connsiteY21" fmla="*/ 165737 h 191389"/>
                    <a:gd name="connsiteX22" fmla="*/ 200617 w 206973"/>
                    <a:gd name="connsiteY22" fmla="*/ 163283 h 191389"/>
                    <a:gd name="connsiteX23" fmla="*/ 186452 w 206973"/>
                    <a:gd name="connsiteY23" fmla="*/ 3123 h 191389"/>
                    <a:gd name="connsiteX24" fmla="*/ 189352 w 206973"/>
                    <a:gd name="connsiteY24" fmla="*/ 5465 h 191389"/>
                    <a:gd name="connsiteX25" fmla="*/ 82 w 206973"/>
                    <a:gd name="connsiteY25" fmla="*/ 26879 h 191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06973" h="191389">
                      <a:moveTo>
                        <a:pt x="82" y="26879"/>
                      </a:moveTo>
                      <a:cubicBezTo>
                        <a:pt x="-253" y="26656"/>
                        <a:pt x="4878" y="25206"/>
                        <a:pt x="13577" y="23868"/>
                      </a:cubicBezTo>
                      <a:cubicBezTo>
                        <a:pt x="22500" y="22306"/>
                        <a:pt x="35438" y="20410"/>
                        <a:pt x="52056" y="18068"/>
                      </a:cubicBezTo>
                      <a:cubicBezTo>
                        <a:pt x="85181" y="13384"/>
                        <a:pt x="132470" y="7250"/>
                        <a:pt x="188794" y="335"/>
                      </a:cubicBezTo>
                      <a:lnTo>
                        <a:pt x="191471" y="0"/>
                      </a:lnTo>
                      <a:lnTo>
                        <a:pt x="191694" y="2677"/>
                      </a:lnTo>
                      <a:cubicBezTo>
                        <a:pt x="196044" y="50189"/>
                        <a:pt x="201174" y="104840"/>
                        <a:pt x="206528" y="162837"/>
                      </a:cubicBezTo>
                      <a:lnTo>
                        <a:pt x="206751" y="165291"/>
                      </a:lnTo>
                      <a:lnTo>
                        <a:pt x="206974" y="168079"/>
                      </a:lnTo>
                      <a:lnTo>
                        <a:pt x="204186" y="168413"/>
                      </a:lnTo>
                      <a:cubicBezTo>
                        <a:pt x="136151" y="176778"/>
                        <a:pt x="72689" y="184474"/>
                        <a:pt x="19266" y="191054"/>
                      </a:cubicBezTo>
                      <a:lnTo>
                        <a:pt x="16812" y="191389"/>
                      </a:lnTo>
                      <a:lnTo>
                        <a:pt x="16589" y="188935"/>
                      </a:lnTo>
                      <a:cubicBezTo>
                        <a:pt x="11458" y="140419"/>
                        <a:pt x="7109" y="99933"/>
                        <a:pt x="3986" y="70823"/>
                      </a:cubicBezTo>
                      <a:cubicBezTo>
                        <a:pt x="2647" y="57327"/>
                        <a:pt x="1643" y="46397"/>
                        <a:pt x="863" y="38255"/>
                      </a:cubicBezTo>
                      <a:cubicBezTo>
                        <a:pt x="82" y="30560"/>
                        <a:pt x="-141" y="26656"/>
                        <a:pt x="82" y="26879"/>
                      </a:cubicBezTo>
                      <a:cubicBezTo>
                        <a:pt x="305" y="26991"/>
                        <a:pt x="974" y="31117"/>
                        <a:pt x="2090" y="38813"/>
                      </a:cubicBezTo>
                      <a:cubicBezTo>
                        <a:pt x="3205" y="47067"/>
                        <a:pt x="4766" y="57997"/>
                        <a:pt x="6551" y="71715"/>
                      </a:cubicBezTo>
                      <a:cubicBezTo>
                        <a:pt x="10231" y="100490"/>
                        <a:pt x="15250" y="140419"/>
                        <a:pt x="21385" y="188266"/>
                      </a:cubicBezTo>
                      <a:lnTo>
                        <a:pt x="18596" y="186147"/>
                      </a:lnTo>
                      <a:cubicBezTo>
                        <a:pt x="71909" y="179344"/>
                        <a:pt x="135259" y="171313"/>
                        <a:pt x="203405" y="162614"/>
                      </a:cubicBezTo>
                      <a:lnTo>
                        <a:pt x="200840" y="165737"/>
                      </a:lnTo>
                      <a:lnTo>
                        <a:pt x="200617" y="163283"/>
                      </a:lnTo>
                      <a:cubicBezTo>
                        <a:pt x="195486" y="105286"/>
                        <a:pt x="190690" y="50524"/>
                        <a:pt x="186452" y="3123"/>
                      </a:cubicBezTo>
                      <a:lnTo>
                        <a:pt x="189352" y="5465"/>
                      </a:lnTo>
                      <a:cubicBezTo>
                        <a:pt x="83173" y="17399"/>
                        <a:pt x="20938" y="24426"/>
                        <a:pt x="82" y="268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4" name="Freeform: Shape 53"/>
                <p:cNvSpPr/>
                <p:nvPr/>
              </p:nvSpPr>
              <p:spPr>
                <a:xfrm>
                  <a:off x="5427583" y="1649361"/>
                  <a:ext cx="140869" cy="17361"/>
                </a:xfrm>
                <a:custGeom>
                  <a:avLst/>
                  <a:gdLst>
                    <a:gd name="connsiteX0" fmla="*/ 140870 w 140869"/>
                    <a:gd name="connsiteY0" fmla="*/ 2153 h 17361"/>
                    <a:gd name="connsiteX1" fmla="*/ 70270 w 140869"/>
                    <a:gd name="connsiteY1" fmla="*/ 8064 h 17361"/>
                    <a:gd name="connsiteX2" fmla="*/ 5 w 140869"/>
                    <a:gd name="connsiteY2" fmla="*/ 17098 h 17361"/>
                    <a:gd name="connsiteX3" fmla="*/ 69712 w 140869"/>
                    <a:gd name="connsiteY3" fmla="*/ 2376 h 17361"/>
                    <a:gd name="connsiteX4" fmla="*/ 140870 w 140869"/>
                    <a:gd name="connsiteY4" fmla="*/ 2153 h 173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869" h="17361">
                      <a:moveTo>
                        <a:pt x="140870" y="2153"/>
                      </a:moveTo>
                      <a:cubicBezTo>
                        <a:pt x="140870" y="3826"/>
                        <a:pt x="109083" y="3826"/>
                        <a:pt x="70270" y="8064"/>
                      </a:cubicBezTo>
                      <a:cubicBezTo>
                        <a:pt x="31457" y="12079"/>
                        <a:pt x="339" y="18771"/>
                        <a:pt x="5" y="17098"/>
                      </a:cubicBezTo>
                      <a:cubicBezTo>
                        <a:pt x="-441" y="15648"/>
                        <a:pt x="30341" y="6391"/>
                        <a:pt x="69712" y="2376"/>
                      </a:cubicBezTo>
                      <a:cubicBezTo>
                        <a:pt x="108971" y="-1974"/>
                        <a:pt x="140981" y="703"/>
                        <a:pt x="140870" y="21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5" name="Freeform: Shape 54"/>
                <p:cNvSpPr/>
                <p:nvPr/>
              </p:nvSpPr>
              <p:spPr>
                <a:xfrm>
                  <a:off x="5438627" y="1691344"/>
                  <a:ext cx="131833" cy="14730"/>
                </a:xfrm>
                <a:custGeom>
                  <a:avLst/>
                  <a:gdLst>
                    <a:gd name="connsiteX0" fmla="*/ 131834 w 131833"/>
                    <a:gd name="connsiteY0" fmla="*/ 1659 h 14730"/>
                    <a:gd name="connsiteX1" fmla="*/ 65918 w 131833"/>
                    <a:gd name="connsiteY1" fmla="*/ 8017 h 14730"/>
                    <a:gd name="connsiteX2" fmla="*/ 3 w 131833"/>
                    <a:gd name="connsiteY2" fmla="*/ 14374 h 14730"/>
                    <a:gd name="connsiteX3" fmla="*/ 65361 w 131833"/>
                    <a:gd name="connsiteY3" fmla="*/ 2217 h 14730"/>
                    <a:gd name="connsiteX4" fmla="*/ 131834 w 131833"/>
                    <a:gd name="connsiteY4" fmla="*/ 1659 h 14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1833" h="14730">
                      <a:moveTo>
                        <a:pt x="131834" y="1659"/>
                      </a:moveTo>
                      <a:cubicBezTo>
                        <a:pt x="131834" y="3332"/>
                        <a:pt x="102166" y="4448"/>
                        <a:pt x="65918" y="8017"/>
                      </a:cubicBezTo>
                      <a:cubicBezTo>
                        <a:pt x="29559" y="11474"/>
                        <a:pt x="337" y="16047"/>
                        <a:pt x="3" y="14374"/>
                      </a:cubicBezTo>
                      <a:cubicBezTo>
                        <a:pt x="-332" y="12924"/>
                        <a:pt x="28778" y="5674"/>
                        <a:pt x="65361" y="2217"/>
                      </a:cubicBezTo>
                      <a:cubicBezTo>
                        <a:pt x="101943" y="-1352"/>
                        <a:pt x="131834" y="98"/>
                        <a:pt x="131834" y="165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6" name="Freeform: Shape 55"/>
                <p:cNvSpPr/>
                <p:nvPr/>
              </p:nvSpPr>
              <p:spPr>
                <a:xfrm>
                  <a:off x="5450227" y="1728367"/>
                  <a:ext cx="75957" cy="11211"/>
                </a:xfrm>
                <a:custGeom>
                  <a:avLst/>
                  <a:gdLst>
                    <a:gd name="connsiteX0" fmla="*/ 75955 w 75957"/>
                    <a:gd name="connsiteY0" fmla="*/ 773 h 11211"/>
                    <a:gd name="connsiteX1" fmla="*/ 38369 w 75957"/>
                    <a:gd name="connsiteY1" fmla="*/ 8468 h 11211"/>
                    <a:gd name="connsiteX2" fmla="*/ 2 w 75957"/>
                    <a:gd name="connsiteY2" fmla="*/ 10364 h 11211"/>
                    <a:gd name="connsiteX3" fmla="*/ 37588 w 75957"/>
                    <a:gd name="connsiteY3" fmla="*/ 2669 h 11211"/>
                    <a:gd name="connsiteX4" fmla="*/ 75955 w 75957"/>
                    <a:gd name="connsiteY4" fmla="*/ 773 h 11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957" h="11211">
                      <a:moveTo>
                        <a:pt x="75955" y="773"/>
                      </a:moveTo>
                      <a:cubicBezTo>
                        <a:pt x="76178" y="2334"/>
                        <a:pt x="59337" y="5791"/>
                        <a:pt x="38369" y="8468"/>
                      </a:cubicBezTo>
                      <a:cubicBezTo>
                        <a:pt x="17401" y="11145"/>
                        <a:pt x="225" y="12037"/>
                        <a:pt x="2" y="10364"/>
                      </a:cubicBezTo>
                      <a:cubicBezTo>
                        <a:pt x="-221" y="8803"/>
                        <a:pt x="16620" y="5345"/>
                        <a:pt x="37588" y="2669"/>
                      </a:cubicBezTo>
                      <a:cubicBezTo>
                        <a:pt x="58557" y="103"/>
                        <a:pt x="75732" y="-789"/>
                        <a:pt x="75955" y="7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57" name="Graphic 1"/>
            <p:cNvGrpSpPr/>
            <p:nvPr/>
          </p:nvGrpSpPr>
          <p:grpSpPr>
            <a:xfrm>
              <a:off x="6400370" y="1515720"/>
              <a:ext cx="1275257" cy="953434"/>
              <a:chOff x="6400370" y="1515720"/>
              <a:chExt cx="1275257" cy="953434"/>
            </a:xfrm>
            <a:solidFill>
              <a:schemeClr val="accent1"/>
            </a:solidFill>
          </p:grpSpPr>
          <p:grpSp>
            <p:nvGrpSpPr>
              <p:cNvPr id="58" name="Graphic 1"/>
              <p:cNvGrpSpPr/>
              <p:nvPr/>
            </p:nvGrpSpPr>
            <p:grpSpPr>
              <a:xfrm>
                <a:off x="6400370" y="1515720"/>
                <a:ext cx="1275257" cy="953434"/>
                <a:chOff x="6400370" y="1515720"/>
                <a:chExt cx="1275257" cy="953434"/>
              </a:xfrm>
              <a:solidFill>
                <a:schemeClr val="accent1"/>
              </a:solidFill>
            </p:grpSpPr>
            <p:sp>
              <p:nvSpPr>
                <p:cNvPr id="59" name="Freeform: Shape 58"/>
                <p:cNvSpPr/>
                <p:nvPr/>
              </p:nvSpPr>
              <p:spPr>
                <a:xfrm>
                  <a:off x="6400370" y="1515720"/>
                  <a:ext cx="1275257" cy="953434"/>
                </a:xfrm>
                <a:custGeom>
                  <a:avLst/>
                  <a:gdLst>
                    <a:gd name="connsiteX0" fmla="*/ 1275258 w 1275257"/>
                    <a:gd name="connsiteY0" fmla="*/ 225911 h 953434"/>
                    <a:gd name="connsiteX1" fmla="*/ 70154 w 1275257"/>
                    <a:gd name="connsiteY1" fmla="*/ 58 h 953434"/>
                    <a:gd name="connsiteX2" fmla="*/ 0 w 1275257"/>
                    <a:gd name="connsiteY2" fmla="*/ 720890 h 953434"/>
                    <a:gd name="connsiteX3" fmla="*/ 1075392 w 1275257"/>
                    <a:gd name="connsiteY3" fmla="*/ 953434 h 953434"/>
                    <a:gd name="connsiteX4" fmla="*/ 1275258 w 1275257"/>
                    <a:gd name="connsiteY4" fmla="*/ 225911 h 953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257" h="953434">
                      <a:moveTo>
                        <a:pt x="1275258" y="225911"/>
                      </a:moveTo>
                      <a:cubicBezTo>
                        <a:pt x="870396" y="102556"/>
                        <a:pt x="528774" y="-2841"/>
                        <a:pt x="70154" y="58"/>
                      </a:cubicBezTo>
                      <a:lnTo>
                        <a:pt x="0" y="720890"/>
                      </a:lnTo>
                      <a:cubicBezTo>
                        <a:pt x="476353" y="763049"/>
                        <a:pt x="635510" y="794278"/>
                        <a:pt x="1075392" y="953434"/>
                      </a:cubicBezTo>
                      <a:lnTo>
                        <a:pt x="1275258" y="225911"/>
                      </a:lnTo>
                      <a:close/>
                    </a:path>
                  </a:pathLst>
                </a:custGeom>
                <a:solidFill>
                  <a:srgbClr val="E8505B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0" name="Freeform: Shape 59"/>
                <p:cNvSpPr/>
                <p:nvPr/>
              </p:nvSpPr>
              <p:spPr>
                <a:xfrm>
                  <a:off x="6400370" y="1515720"/>
                  <a:ext cx="1275257" cy="953434"/>
                </a:xfrm>
                <a:custGeom>
                  <a:avLst/>
                  <a:gdLst>
                    <a:gd name="connsiteX0" fmla="*/ 1275258 w 1275257"/>
                    <a:gd name="connsiteY0" fmla="*/ 225911 h 953434"/>
                    <a:gd name="connsiteX1" fmla="*/ 70154 w 1275257"/>
                    <a:gd name="connsiteY1" fmla="*/ 58 h 953434"/>
                    <a:gd name="connsiteX2" fmla="*/ 0 w 1275257"/>
                    <a:gd name="connsiteY2" fmla="*/ 720890 h 953434"/>
                    <a:gd name="connsiteX3" fmla="*/ 1075392 w 1275257"/>
                    <a:gd name="connsiteY3" fmla="*/ 953434 h 953434"/>
                    <a:gd name="connsiteX4" fmla="*/ 1275258 w 1275257"/>
                    <a:gd name="connsiteY4" fmla="*/ 225911 h 953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257" h="953434">
                      <a:moveTo>
                        <a:pt x="1275258" y="225911"/>
                      </a:moveTo>
                      <a:cubicBezTo>
                        <a:pt x="870396" y="102556"/>
                        <a:pt x="528774" y="-2841"/>
                        <a:pt x="70154" y="58"/>
                      </a:cubicBezTo>
                      <a:lnTo>
                        <a:pt x="0" y="720890"/>
                      </a:lnTo>
                      <a:cubicBezTo>
                        <a:pt x="476353" y="763049"/>
                        <a:pt x="635510" y="794278"/>
                        <a:pt x="1075392" y="953434"/>
                      </a:cubicBezTo>
                      <a:lnTo>
                        <a:pt x="1275258" y="2259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61" name="Graphic 1"/>
              <p:cNvGrpSpPr/>
              <p:nvPr/>
            </p:nvGrpSpPr>
            <p:grpSpPr>
              <a:xfrm>
                <a:off x="6575215" y="1711581"/>
                <a:ext cx="377852" cy="400056"/>
                <a:chOff x="6575215" y="1711581"/>
                <a:chExt cx="377852" cy="400056"/>
              </a:xfrm>
              <a:solidFill>
                <a:schemeClr val="accent1"/>
              </a:solidFill>
            </p:grpSpPr>
            <p:grpSp>
              <p:nvGrpSpPr>
                <p:cNvPr id="62" name="Graphic 1"/>
                <p:cNvGrpSpPr/>
                <p:nvPr/>
              </p:nvGrpSpPr>
              <p:grpSpPr>
                <a:xfrm>
                  <a:off x="6575215" y="1711581"/>
                  <a:ext cx="377852" cy="254564"/>
                  <a:chOff x="6575215" y="1711581"/>
                  <a:chExt cx="377852" cy="254564"/>
                </a:xfrm>
                <a:solidFill>
                  <a:schemeClr val="accent1"/>
                </a:solidFill>
              </p:grpSpPr>
              <p:sp>
                <p:nvSpPr>
                  <p:cNvPr id="63" name="Freeform: Shape 62"/>
                  <p:cNvSpPr/>
                  <p:nvPr/>
                </p:nvSpPr>
                <p:spPr>
                  <a:xfrm>
                    <a:off x="6575215" y="1711581"/>
                    <a:ext cx="201576" cy="210063"/>
                  </a:xfrm>
                  <a:custGeom>
                    <a:avLst/>
                    <a:gdLst>
                      <a:gd name="connsiteX0" fmla="*/ 183731 w 201576"/>
                      <a:gd name="connsiteY0" fmla="*/ 153963 h 210063"/>
                      <a:gd name="connsiteX1" fmla="*/ 201576 w 201576"/>
                      <a:gd name="connsiteY1" fmla="*/ 1052 h 210063"/>
                      <a:gd name="connsiteX2" fmla="*/ 76772 w 201576"/>
                      <a:gd name="connsiteY2" fmla="*/ 35627 h 210063"/>
                      <a:gd name="connsiteX3" fmla="*/ 38 w 201576"/>
                      <a:gd name="connsiteY3" fmla="*/ 186865 h 210063"/>
                      <a:gd name="connsiteX4" fmla="*/ 707 w 201576"/>
                      <a:gd name="connsiteY4" fmla="*/ 209506 h 210063"/>
                      <a:gd name="connsiteX5" fmla="*/ 707 w 201576"/>
                      <a:gd name="connsiteY5" fmla="*/ 210063 h 210063"/>
                      <a:gd name="connsiteX6" fmla="*/ 707 w 201576"/>
                      <a:gd name="connsiteY6" fmla="*/ 210063 h 210063"/>
                      <a:gd name="connsiteX7" fmla="*/ 179381 w 201576"/>
                      <a:gd name="connsiteY7" fmla="*/ 189988 h 210063"/>
                      <a:gd name="connsiteX8" fmla="*/ 183731 w 201576"/>
                      <a:gd name="connsiteY8" fmla="*/ 153963 h 210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01576" h="210063">
                        <a:moveTo>
                          <a:pt x="183731" y="153963"/>
                        </a:moveTo>
                        <a:lnTo>
                          <a:pt x="201576" y="1052"/>
                        </a:lnTo>
                        <a:cubicBezTo>
                          <a:pt x="159082" y="-3855"/>
                          <a:pt x="113689" y="8525"/>
                          <a:pt x="76772" y="35627"/>
                        </a:cubicBezTo>
                        <a:cubicBezTo>
                          <a:pt x="33163" y="67414"/>
                          <a:pt x="1376" y="119499"/>
                          <a:pt x="38" y="186865"/>
                        </a:cubicBezTo>
                        <a:cubicBezTo>
                          <a:pt x="-74" y="194226"/>
                          <a:pt x="38" y="201810"/>
                          <a:pt x="707" y="209506"/>
                        </a:cubicBezTo>
                        <a:cubicBezTo>
                          <a:pt x="707" y="209729"/>
                          <a:pt x="707" y="209840"/>
                          <a:pt x="707" y="210063"/>
                        </a:cubicBezTo>
                        <a:lnTo>
                          <a:pt x="707" y="210063"/>
                        </a:lnTo>
                        <a:lnTo>
                          <a:pt x="179381" y="189988"/>
                        </a:lnTo>
                        <a:lnTo>
                          <a:pt x="183731" y="15396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 dirty="0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64" name="Freeform: Shape 63"/>
                  <p:cNvSpPr/>
                  <p:nvPr/>
                </p:nvSpPr>
                <p:spPr>
                  <a:xfrm>
                    <a:off x="6774114" y="1715644"/>
                    <a:ext cx="178953" cy="250500"/>
                  </a:xfrm>
                  <a:custGeom>
                    <a:avLst/>
                    <a:gdLst>
                      <a:gd name="connsiteX0" fmla="*/ 169529 w 178953"/>
                      <a:gd name="connsiteY0" fmla="*/ 124916 h 250500"/>
                      <a:gd name="connsiteX1" fmla="*/ 42271 w 178953"/>
                      <a:gd name="connsiteY1" fmla="*/ 3681 h 250500"/>
                      <a:gd name="connsiteX2" fmla="*/ 36806 w 178953"/>
                      <a:gd name="connsiteY2" fmla="*/ 2454 h 250500"/>
                      <a:gd name="connsiteX3" fmla="*/ 33348 w 178953"/>
                      <a:gd name="connsiteY3" fmla="*/ 1785 h 250500"/>
                      <a:gd name="connsiteX4" fmla="*/ 22976 w 178953"/>
                      <a:gd name="connsiteY4" fmla="*/ 223 h 250500"/>
                      <a:gd name="connsiteX5" fmla="*/ 22530 w 178953"/>
                      <a:gd name="connsiteY5" fmla="*/ 112 h 250500"/>
                      <a:gd name="connsiteX6" fmla="*/ 22530 w 178953"/>
                      <a:gd name="connsiteY6" fmla="*/ 112 h 250500"/>
                      <a:gd name="connsiteX7" fmla="*/ 22083 w 178953"/>
                      <a:gd name="connsiteY7" fmla="*/ 0 h 250500"/>
                      <a:gd name="connsiteX8" fmla="*/ 22083 w 178953"/>
                      <a:gd name="connsiteY8" fmla="*/ 0 h 250500"/>
                      <a:gd name="connsiteX9" fmla="*/ 22083 w 178953"/>
                      <a:gd name="connsiteY9" fmla="*/ 0 h 250500"/>
                      <a:gd name="connsiteX10" fmla="*/ 4238 w 178953"/>
                      <a:gd name="connsiteY10" fmla="*/ 152910 h 250500"/>
                      <a:gd name="connsiteX11" fmla="*/ 0 w 178953"/>
                      <a:gd name="connsiteY11" fmla="*/ 188824 h 250500"/>
                      <a:gd name="connsiteX12" fmla="*/ 168637 w 178953"/>
                      <a:gd name="connsiteY12" fmla="*/ 250390 h 250500"/>
                      <a:gd name="connsiteX13" fmla="*/ 168860 w 178953"/>
                      <a:gd name="connsiteY13" fmla="*/ 250501 h 250500"/>
                      <a:gd name="connsiteX14" fmla="*/ 168860 w 178953"/>
                      <a:gd name="connsiteY14" fmla="*/ 250501 h 250500"/>
                      <a:gd name="connsiteX15" fmla="*/ 177559 w 178953"/>
                      <a:gd name="connsiteY15" fmla="*/ 211353 h 250500"/>
                      <a:gd name="connsiteX16" fmla="*/ 169529 w 178953"/>
                      <a:gd name="connsiteY16" fmla="*/ 124916 h 25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8953" h="250500">
                        <a:moveTo>
                          <a:pt x="169529" y="124916"/>
                        </a:moveTo>
                        <a:cubicBezTo>
                          <a:pt x="151907" y="68146"/>
                          <a:pt x="109413" y="19295"/>
                          <a:pt x="42271" y="3681"/>
                        </a:cubicBezTo>
                        <a:cubicBezTo>
                          <a:pt x="40486" y="3234"/>
                          <a:pt x="38702" y="2900"/>
                          <a:pt x="36806" y="2454"/>
                        </a:cubicBezTo>
                        <a:cubicBezTo>
                          <a:pt x="35690" y="2231"/>
                          <a:pt x="34464" y="2008"/>
                          <a:pt x="33348" y="1785"/>
                        </a:cubicBezTo>
                        <a:cubicBezTo>
                          <a:pt x="29891" y="1115"/>
                          <a:pt x="26433" y="669"/>
                          <a:pt x="22976" y="223"/>
                        </a:cubicBezTo>
                        <a:cubicBezTo>
                          <a:pt x="22864" y="223"/>
                          <a:pt x="22641" y="223"/>
                          <a:pt x="22530" y="112"/>
                        </a:cubicBezTo>
                        <a:cubicBezTo>
                          <a:pt x="22530" y="112"/>
                          <a:pt x="22530" y="112"/>
                          <a:pt x="22530" y="112"/>
                        </a:cubicBezTo>
                        <a:cubicBezTo>
                          <a:pt x="22418" y="112"/>
                          <a:pt x="22195" y="112"/>
                          <a:pt x="22083" y="0"/>
                        </a:cubicBezTo>
                        <a:lnTo>
                          <a:pt x="22083" y="0"/>
                        </a:lnTo>
                        <a:lnTo>
                          <a:pt x="22083" y="0"/>
                        </a:lnTo>
                        <a:lnTo>
                          <a:pt x="4238" y="152910"/>
                        </a:lnTo>
                        <a:lnTo>
                          <a:pt x="0" y="188824"/>
                        </a:lnTo>
                        <a:lnTo>
                          <a:pt x="168637" y="250390"/>
                        </a:lnTo>
                        <a:lnTo>
                          <a:pt x="168860" y="250501"/>
                        </a:lnTo>
                        <a:lnTo>
                          <a:pt x="168860" y="250501"/>
                        </a:lnTo>
                        <a:cubicBezTo>
                          <a:pt x="173098" y="237898"/>
                          <a:pt x="175998" y="224737"/>
                          <a:pt x="177559" y="211353"/>
                        </a:cubicBezTo>
                        <a:cubicBezTo>
                          <a:pt x="180905" y="182690"/>
                          <a:pt x="178228" y="152799"/>
                          <a:pt x="169529" y="124916"/>
                        </a:cubicBezTo>
                        <a:close/>
                      </a:path>
                    </a:pathLst>
                  </a:custGeom>
                  <a:solidFill>
                    <a:srgbClr val="E8505B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65" name="Freeform: Shape 64"/>
                  <p:cNvSpPr/>
                  <p:nvPr/>
                </p:nvSpPr>
                <p:spPr>
                  <a:xfrm>
                    <a:off x="6774114" y="1715644"/>
                    <a:ext cx="178953" cy="250500"/>
                  </a:xfrm>
                  <a:custGeom>
                    <a:avLst/>
                    <a:gdLst>
                      <a:gd name="connsiteX0" fmla="*/ 169529 w 178953"/>
                      <a:gd name="connsiteY0" fmla="*/ 124916 h 250500"/>
                      <a:gd name="connsiteX1" fmla="*/ 42271 w 178953"/>
                      <a:gd name="connsiteY1" fmla="*/ 3681 h 250500"/>
                      <a:gd name="connsiteX2" fmla="*/ 36806 w 178953"/>
                      <a:gd name="connsiteY2" fmla="*/ 2454 h 250500"/>
                      <a:gd name="connsiteX3" fmla="*/ 33348 w 178953"/>
                      <a:gd name="connsiteY3" fmla="*/ 1785 h 250500"/>
                      <a:gd name="connsiteX4" fmla="*/ 22976 w 178953"/>
                      <a:gd name="connsiteY4" fmla="*/ 223 h 250500"/>
                      <a:gd name="connsiteX5" fmla="*/ 22530 w 178953"/>
                      <a:gd name="connsiteY5" fmla="*/ 112 h 250500"/>
                      <a:gd name="connsiteX6" fmla="*/ 22530 w 178953"/>
                      <a:gd name="connsiteY6" fmla="*/ 112 h 250500"/>
                      <a:gd name="connsiteX7" fmla="*/ 22083 w 178953"/>
                      <a:gd name="connsiteY7" fmla="*/ 0 h 250500"/>
                      <a:gd name="connsiteX8" fmla="*/ 22083 w 178953"/>
                      <a:gd name="connsiteY8" fmla="*/ 0 h 250500"/>
                      <a:gd name="connsiteX9" fmla="*/ 22083 w 178953"/>
                      <a:gd name="connsiteY9" fmla="*/ 0 h 250500"/>
                      <a:gd name="connsiteX10" fmla="*/ 4238 w 178953"/>
                      <a:gd name="connsiteY10" fmla="*/ 152910 h 250500"/>
                      <a:gd name="connsiteX11" fmla="*/ 0 w 178953"/>
                      <a:gd name="connsiteY11" fmla="*/ 188824 h 250500"/>
                      <a:gd name="connsiteX12" fmla="*/ 168637 w 178953"/>
                      <a:gd name="connsiteY12" fmla="*/ 250390 h 250500"/>
                      <a:gd name="connsiteX13" fmla="*/ 168860 w 178953"/>
                      <a:gd name="connsiteY13" fmla="*/ 250501 h 250500"/>
                      <a:gd name="connsiteX14" fmla="*/ 168860 w 178953"/>
                      <a:gd name="connsiteY14" fmla="*/ 250501 h 250500"/>
                      <a:gd name="connsiteX15" fmla="*/ 177559 w 178953"/>
                      <a:gd name="connsiteY15" fmla="*/ 211353 h 250500"/>
                      <a:gd name="connsiteX16" fmla="*/ 169529 w 178953"/>
                      <a:gd name="connsiteY16" fmla="*/ 124916 h 250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78953" h="250500">
                        <a:moveTo>
                          <a:pt x="169529" y="124916"/>
                        </a:moveTo>
                        <a:cubicBezTo>
                          <a:pt x="151907" y="68146"/>
                          <a:pt x="109413" y="19295"/>
                          <a:pt x="42271" y="3681"/>
                        </a:cubicBezTo>
                        <a:cubicBezTo>
                          <a:pt x="40486" y="3234"/>
                          <a:pt x="38702" y="2900"/>
                          <a:pt x="36806" y="2454"/>
                        </a:cubicBezTo>
                        <a:cubicBezTo>
                          <a:pt x="35690" y="2231"/>
                          <a:pt x="34464" y="2008"/>
                          <a:pt x="33348" y="1785"/>
                        </a:cubicBezTo>
                        <a:cubicBezTo>
                          <a:pt x="29891" y="1115"/>
                          <a:pt x="26433" y="669"/>
                          <a:pt x="22976" y="223"/>
                        </a:cubicBezTo>
                        <a:cubicBezTo>
                          <a:pt x="22864" y="223"/>
                          <a:pt x="22641" y="223"/>
                          <a:pt x="22530" y="112"/>
                        </a:cubicBezTo>
                        <a:cubicBezTo>
                          <a:pt x="22530" y="112"/>
                          <a:pt x="22530" y="112"/>
                          <a:pt x="22530" y="112"/>
                        </a:cubicBezTo>
                        <a:cubicBezTo>
                          <a:pt x="22418" y="112"/>
                          <a:pt x="22195" y="112"/>
                          <a:pt x="22083" y="0"/>
                        </a:cubicBezTo>
                        <a:lnTo>
                          <a:pt x="22083" y="0"/>
                        </a:lnTo>
                        <a:lnTo>
                          <a:pt x="22083" y="0"/>
                        </a:lnTo>
                        <a:lnTo>
                          <a:pt x="4238" y="152910"/>
                        </a:lnTo>
                        <a:lnTo>
                          <a:pt x="0" y="188824"/>
                        </a:lnTo>
                        <a:lnTo>
                          <a:pt x="168637" y="250390"/>
                        </a:lnTo>
                        <a:lnTo>
                          <a:pt x="168860" y="250501"/>
                        </a:lnTo>
                        <a:lnTo>
                          <a:pt x="168860" y="250501"/>
                        </a:lnTo>
                        <a:cubicBezTo>
                          <a:pt x="173098" y="237898"/>
                          <a:pt x="175998" y="224737"/>
                          <a:pt x="177559" y="211353"/>
                        </a:cubicBezTo>
                        <a:cubicBezTo>
                          <a:pt x="180905" y="182690"/>
                          <a:pt x="178228" y="152799"/>
                          <a:pt x="169529" y="12491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66" name="Freeform: Shape 65"/>
                <p:cNvSpPr/>
                <p:nvPr/>
              </p:nvSpPr>
              <p:spPr>
                <a:xfrm>
                  <a:off x="6582837" y="1921644"/>
                  <a:ext cx="347422" cy="189993"/>
                </a:xfrm>
                <a:custGeom>
                  <a:avLst/>
                  <a:gdLst>
                    <a:gd name="connsiteX0" fmla="*/ 178675 w 347422"/>
                    <a:gd name="connsiteY0" fmla="*/ 0 h 189993"/>
                    <a:gd name="connsiteX1" fmla="*/ 0 w 347422"/>
                    <a:gd name="connsiteY1" fmla="*/ 20076 h 189993"/>
                    <a:gd name="connsiteX2" fmla="*/ 155364 w 347422"/>
                    <a:gd name="connsiteY2" fmla="*/ 188712 h 189993"/>
                    <a:gd name="connsiteX3" fmla="*/ 347422 w 347422"/>
                    <a:gd name="connsiteY3" fmla="*/ 61566 h 189993"/>
                    <a:gd name="connsiteX4" fmla="*/ 178786 w 347422"/>
                    <a:gd name="connsiteY4" fmla="*/ 0 h 189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7422" h="189993">
                      <a:moveTo>
                        <a:pt x="178675" y="0"/>
                      </a:moveTo>
                      <a:lnTo>
                        <a:pt x="0" y="20076"/>
                      </a:lnTo>
                      <a:cubicBezTo>
                        <a:pt x="7473" y="106625"/>
                        <a:pt x="70600" y="178340"/>
                        <a:pt x="155364" y="188712"/>
                      </a:cubicBezTo>
                      <a:cubicBezTo>
                        <a:pt x="240575" y="199196"/>
                        <a:pt x="319651" y="144323"/>
                        <a:pt x="347422" y="61566"/>
                      </a:cubicBezTo>
                      <a:lnTo>
                        <a:pt x="178786" y="0"/>
                      </a:lnTo>
                    </a:path>
                  </a:pathLst>
                </a:custGeom>
                <a:solidFill>
                  <a:schemeClr val="accent3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67" name="Freeform: Shape 66"/>
              <p:cNvSpPr/>
              <p:nvPr/>
            </p:nvSpPr>
            <p:spPr>
              <a:xfrm>
                <a:off x="7106255" y="1760949"/>
                <a:ext cx="412895" cy="118122"/>
              </a:xfrm>
              <a:custGeom>
                <a:avLst/>
                <a:gdLst>
                  <a:gd name="connsiteX0" fmla="*/ 412893 w 412895"/>
                  <a:gd name="connsiteY0" fmla="*/ 118089 h 118122"/>
                  <a:gd name="connsiteX1" fmla="*/ 397167 w 412895"/>
                  <a:gd name="connsiteY1" fmla="*/ 111732 h 118122"/>
                  <a:gd name="connsiteX2" fmla="*/ 354785 w 412895"/>
                  <a:gd name="connsiteY2" fmla="*/ 93329 h 118122"/>
                  <a:gd name="connsiteX3" fmla="*/ 211132 w 412895"/>
                  <a:gd name="connsiteY3" fmla="*/ 42805 h 118122"/>
                  <a:gd name="connsiteX4" fmla="*/ 62460 w 412895"/>
                  <a:gd name="connsiteY4" fmla="*/ 9903 h 118122"/>
                  <a:gd name="connsiteX5" fmla="*/ 16731 w 412895"/>
                  <a:gd name="connsiteY5" fmla="*/ 3100 h 118122"/>
                  <a:gd name="connsiteX6" fmla="*/ 2 w 412895"/>
                  <a:gd name="connsiteY6" fmla="*/ 200 h 118122"/>
                  <a:gd name="connsiteX7" fmla="*/ 16955 w 412895"/>
                  <a:gd name="connsiteY7" fmla="*/ 869 h 118122"/>
                  <a:gd name="connsiteX8" fmla="*/ 63017 w 412895"/>
                  <a:gd name="connsiteY8" fmla="*/ 5888 h 118122"/>
                  <a:gd name="connsiteX9" fmla="*/ 212693 w 412895"/>
                  <a:gd name="connsiteY9" fmla="*/ 37340 h 118122"/>
                  <a:gd name="connsiteX10" fmla="*/ 356458 w 412895"/>
                  <a:gd name="connsiteY10" fmla="*/ 89649 h 118122"/>
                  <a:gd name="connsiteX11" fmla="*/ 398283 w 412895"/>
                  <a:gd name="connsiteY11" fmla="*/ 109724 h 118122"/>
                  <a:gd name="connsiteX12" fmla="*/ 412893 w 412895"/>
                  <a:gd name="connsiteY12" fmla="*/ 118089 h 118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2895" h="118122">
                    <a:moveTo>
                      <a:pt x="412893" y="118089"/>
                    </a:moveTo>
                    <a:cubicBezTo>
                      <a:pt x="412670" y="118424"/>
                      <a:pt x="407094" y="116193"/>
                      <a:pt x="397167" y="111732"/>
                    </a:cubicBezTo>
                    <a:cubicBezTo>
                      <a:pt x="387241" y="107271"/>
                      <a:pt x="372742" y="100913"/>
                      <a:pt x="354785" y="93329"/>
                    </a:cubicBezTo>
                    <a:cubicBezTo>
                      <a:pt x="318760" y="78272"/>
                      <a:pt x="268348" y="59200"/>
                      <a:pt x="211132" y="42805"/>
                    </a:cubicBezTo>
                    <a:cubicBezTo>
                      <a:pt x="153916" y="26521"/>
                      <a:pt x="100938" y="16037"/>
                      <a:pt x="62460" y="9903"/>
                    </a:cubicBezTo>
                    <a:cubicBezTo>
                      <a:pt x="43165" y="6780"/>
                      <a:pt x="27550" y="4550"/>
                      <a:pt x="16731" y="3100"/>
                    </a:cubicBezTo>
                    <a:cubicBezTo>
                      <a:pt x="5913" y="1650"/>
                      <a:pt x="-110" y="646"/>
                      <a:pt x="2" y="200"/>
                    </a:cubicBezTo>
                    <a:cubicBezTo>
                      <a:pt x="2" y="-246"/>
                      <a:pt x="6136" y="88"/>
                      <a:pt x="16955" y="869"/>
                    </a:cubicBezTo>
                    <a:cubicBezTo>
                      <a:pt x="27885" y="1650"/>
                      <a:pt x="43611" y="3211"/>
                      <a:pt x="63017" y="5888"/>
                    </a:cubicBezTo>
                    <a:cubicBezTo>
                      <a:pt x="101830" y="11018"/>
                      <a:pt x="155143" y="20945"/>
                      <a:pt x="212693" y="37340"/>
                    </a:cubicBezTo>
                    <a:cubicBezTo>
                      <a:pt x="270244" y="53847"/>
                      <a:pt x="320768" y="73476"/>
                      <a:pt x="356458" y="89649"/>
                    </a:cubicBezTo>
                    <a:cubicBezTo>
                      <a:pt x="374303" y="97679"/>
                      <a:pt x="388579" y="104594"/>
                      <a:pt x="398283" y="109724"/>
                    </a:cubicBezTo>
                    <a:cubicBezTo>
                      <a:pt x="407763" y="114743"/>
                      <a:pt x="413005" y="117755"/>
                      <a:pt x="412893" y="1180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7093875" y="1836122"/>
                <a:ext cx="413006" cy="118121"/>
              </a:xfrm>
              <a:custGeom>
                <a:avLst/>
                <a:gdLst>
                  <a:gd name="connsiteX0" fmla="*/ 413005 w 413006"/>
                  <a:gd name="connsiteY0" fmla="*/ 118089 h 118121"/>
                  <a:gd name="connsiteX1" fmla="*/ 397279 w 413006"/>
                  <a:gd name="connsiteY1" fmla="*/ 111732 h 118121"/>
                  <a:gd name="connsiteX2" fmla="*/ 354785 w 413006"/>
                  <a:gd name="connsiteY2" fmla="*/ 93329 h 118121"/>
                  <a:gd name="connsiteX3" fmla="*/ 211132 w 413006"/>
                  <a:gd name="connsiteY3" fmla="*/ 42805 h 118121"/>
                  <a:gd name="connsiteX4" fmla="*/ 62460 w 413006"/>
                  <a:gd name="connsiteY4" fmla="*/ 9903 h 118121"/>
                  <a:gd name="connsiteX5" fmla="*/ 16731 w 413006"/>
                  <a:gd name="connsiteY5" fmla="*/ 3100 h 118121"/>
                  <a:gd name="connsiteX6" fmla="*/ 2 w 413006"/>
                  <a:gd name="connsiteY6" fmla="*/ 200 h 118121"/>
                  <a:gd name="connsiteX7" fmla="*/ 16954 w 413006"/>
                  <a:gd name="connsiteY7" fmla="*/ 869 h 118121"/>
                  <a:gd name="connsiteX8" fmla="*/ 63017 w 413006"/>
                  <a:gd name="connsiteY8" fmla="*/ 5888 h 118121"/>
                  <a:gd name="connsiteX9" fmla="*/ 212693 w 413006"/>
                  <a:gd name="connsiteY9" fmla="*/ 37340 h 118121"/>
                  <a:gd name="connsiteX10" fmla="*/ 356458 w 413006"/>
                  <a:gd name="connsiteY10" fmla="*/ 89649 h 118121"/>
                  <a:gd name="connsiteX11" fmla="*/ 398282 w 413006"/>
                  <a:gd name="connsiteY11" fmla="*/ 109724 h 118121"/>
                  <a:gd name="connsiteX12" fmla="*/ 413005 w 413006"/>
                  <a:gd name="connsiteY12" fmla="*/ 118089 h 1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3006" h="118121">
                    <a:moveTo>
                      <a:pt x="413005" y="118089"/>
                    </a:moveTo>
                    <a:cubicBezTo>
                      <a:pt x="412782" y="118424"/>
                      <a:pt x="407205" y="116193"/>
                      <a:pt x="397279" y="111732"/>
                    </a:cubicBezTo>
                    <a:cubicBezTo>
                      <a:pt x="387352" y="107271"/>
                      <a:pt x="372853" y="100913"/>
                      <a:pt x="354785" y="93329"/>
                    </a:cubicBezTo>
                    <a:cubicBezTo>
                      <a:pt x="318760" y="78272"/>
                      <a:pt x="268348" y="59200"/>
                      <a:pt x="211132" y="42805"/>
                    </a:cubicBezTo>
                    <a:cubicBezTo>
                      <a:pt x="153916" y="26521"/>
                      <a:pt x="100938" y="16037"/>
                      <a:pt x="62460" y="9903"/>
                    </a:cubicBezTo>
                    <a:cubicBezTo>
                      <a:pt x="43164" y="6780"/>
                      <a:pt x="27550" y="4550"/>
                      <a:pt x="16731" y="3100"/>
                    </a:cubicBezTo>
                    <a:cubicBezTo>
                      <a:pt x="5913" y="1650"/>
                      <a:pt x="-110" y="646"/>
                      <a:pt x="2" y="200"/>
                    </a:cubicBezTo>
                    <a:cubicBezTo>
                      <a:pt x="2" y="-246"/>
                      <a:pt x="6136" y="88"/>
                      <a:pt x="16954" y="869"/>
                    </a:cubicBezTo>
                    <a:cubicBezTo>
                      <a:pt x="27885" y="1650"/>
                      <a:pt x="43611" y="3211"/>
                      <a:pt x="63017" y="5888"/>
                    </a:cubicBezTo>
                    <a:cubicBezTo>
                      <a:pt x="101830" y="11018"/>
                      <a:pt x="155143" y="20945"/>
                      <a:pt x="212693" y="37340"/>
                    </a:cubicBezTo>
                    <a:cubicBezTo>
                      <a:pt x="270244" y="53847"/>
                      <a:pt x="320768" y="73476"/>
                      <a:pt x="356458" y="89649"/>
                    </a:cubicBezTo>
                    <a:cubicBezTo>
                      <a:pt x="374303" y="97679"/>
                      <a:pt x="388579" y="104594"/>
                      <a:pt x="398282" y="109724"/>
                    </a:cubicBezTo>
                    <a:cubicBezTo>
                      <a:pt x="407874" y="114743"/>
                      <a:pt x="413116" y="117755"/>
                      <a:pt x="413005" y="1180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7081607" y="1911406"/>
                <a:ext cx="413006" cy="118121"/>
              </a:xfrm>
              <a:custGeom>
                <a:avLst/>
                <a:gdLst>
                  <a:gd name="connsiteX0" fmla="*/ 413005 w 413006"/>
                  <a:gd name="connsiteY0" fmla="*/ 118089 h 118121"/>
                  <a:gd name="connsiteX1" fmla="*/ 397279 w 413006"/>
                  <a:gd name="connsiteY1" fmla="*/ 111732 h 118121"/>
                  <a:gd name="connsiteX2" fmla="*/ 354785 w 413006"/>
                  <a:gd name="connsiteY2" fmla="*/ 93329 h 118121"/>
                  <a:gd name="connsiteX3" fmla="*/ 211132 w 413006"/>
                  <a:gd name="connsiteY3" fmla="*/ 42805 h 118121"/>
                  <a:gd name="connsiteX4" fmla="*/ 62460 w 413006"/>
                  <a:gd name="connsiteY4" fmla="*/ 9903 h 118121"/>
                  <a:gd name="connsiteX5" fmla="*/ 16731 w 413006"/>
                  <a:gd name="connsiteY5" fmla="*/ 3100 h 118121"/>
                  <a:gd name="connsiteX6" fmla="*/ 2 w 413006"/>
                  <a:gd name="connsiteY6" fmla="*/ 200 h 118121"/>
                  <a:gd name="connsiteX7" fmla="*/ 16955 w 413006"/>
                  <a:gd name="connsiteY7" fmla="*/ 869 h 118121"/>
                  <a:gd name="connsiteX8" fmla="*/ 63017 w 413006"/>
                  <a:gd name="connsiteY8" fmla="*/ 5888 h 118121"/>
                  <a:gd name="connsiteX9" fmla="*/ 212693 w 413006"/>
                  <a:gd name="connsiteY9" fmla="*/ 37340 h 118121"/>
                  <a:gd name="connsiteX10" fmla="*/ 356458 w 413006"/>
                  <a:gd name="connsiteY10" fmla="*/ 89649 h 118121"/>
                  <a:gd name="connsiteX11" fmla="*/ 398282 w 413006"/>
                  <a:gd name="connsiteY11" fmla="*/ 109724 h 118121"/>
                  <a:gd name="connsiteX12" fmla="*/ 413005 w 413006"/>
                  <a:gd name="connsiteY12" fmla="*/ 118089 h 11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13006" h="118121">
                    <a:moveTo>
                      <a:pt x="413005" y="118089"/>
                    </a:moveTo>
                    <a:cubicBezTo>
                      <a:pt x="412782" y="118424"/>
                      <a:pt x="407205" y="116193"/>
                      <a:pt x="397279" y="111732"/>
                    </a:cubicBezTo>
                    <a:cubicBezTo>
                      <a:pt x="387352" y="107271"/>
                      <a:pt x="372853" y="100913"/>
                      <a:pt x="354785" y="93329"/>
                    </a:cubicBezTo>
                    <a:cubicBezTo>
                      <a:pt x="318760" y="78272"/>
                      <a:pt x="268348" y="59200"/>
                      <a:pt x="211132" y="42805"/>
                    </a:cubicBezTo>
                    <a:cubicBezTo>
                      <a:pt x="153916" y="26521"/>
                      <a:pt x="100938" y="16037"/>
                      <a:pt x="62460" y="9903"/>
                    </a:cubicBezTo>
                    <a:cubicBezTo>
                      <a:pt x="43164" y="6780"/>
                      <a:pt x="27550" y="4550"/>
                      <a:pt x="16731" y="3100"/>
                    </a:cubicBezTo>
                    <a:cubicBezTo>
                      <a:pt x="5913" y="1650"/>
                      <a:pt x="-110" y="646"/>
                      <a:pt x="2" y="200"/>
                    </a:cubicBezTo>
                    <a:cubicBezTo>
                      <a:pt x="2" y="-246"/>
                      <a:pt x="6136" y="88"/>
                      <a:pt x="16955" y="869"/>
                    </a:cubicBezTo>
                    <a:cubicBezTo>
                      <a:pt x="27885" y="1650"/>
                      <a:pt x="43611" y="3211"/>
                      <a:pt x="63017" y="5888"/>
                    </a:cubicBezTo>
                    <a:cubicBezTo>
                      <a:pt x="101830" y="11018"/>
                      <a:pt x="155143" y="20945"/>
                      <a:pt x="212693" y="37340"/>
                    </a:cubicBezTo>
                    <a:cubicBezTo>
                      <a:pt x="270244" y="53847"/>
                      <a:pt x="320768" y="73476"/>
                      <a:pt x="356458" y="89649"/>
                    </a:cubicBezTo>
                    <a:cubicBezTo>
                      <a:pt x="374303" y="97679"/>
                      <a:pt x="388579" y="104594"/>
                      <a:pt x="398282" y="109724"/>
                    </a:cubicBezTo>
                    <a:cubicBezTo>
                      <a:pt x="407874" y="114743"/>
                      <a:pt x="413116" y="117755"/>
                      <a:pt x="413005" y="1180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7069228" y="1986802"/>
                <a:ext cx="400848" cy="118010"/>
              </a:xfrm>
              <a:custGeom>
                <a:avLst/>
                <a:gdLst>
                  <a:gd name="connsiteX0" fmla="*/ 400846 w 400848"/>
                  <a:gd name="connsiteY0" fmla="*/ 117978 h 118010"/>
                  <a:gd name="connsiteX1" fmla="*/ 385566 w 400848"/>
                  <a:gd name="connsiteY1" fmla="*/ 111620 h 118010"/>
                  <a:gd name="connsiteX2" fmla="*/ 344522 w 400848"/>
                  <a:gd name="connsiteY2" fmla="*/ 93329 h 118010"/>
                  <a:gd name="connsiteX3" fmla="*/ 205219 w 400848"/>
                  <a:gd name="connsiteY3" fmla="*/ 42917 h 118010"/>
                  <a:gd name="connsiteX4" fmla="*/ 60785 w 400848"/>
                  <a:gd name="connsiteY4" fmla="*/ 9903 h 118010"/>
                  <a:gd name="connsiteX5" fmla="*/ 16284 w 400848"/>
                  <a:gd name="connsiteY5" fmla="*/ 3100 h 118010"/>
                  <a:gd name="connsiteX6" fmla="*/ 0 w 400848"/>
                  <a:gd name="connsiteY6" fmla="*/ 200 h 118010"/>
                  <a:gd name="connsiteX7" fmla="*/ 16507 w 400848"/>
                  <a:gd name="connsiteY7" fmla="*/ 869 h 118010"/>
                  <a:gd name="connsiteX8" fmla="*/ 61343 w 400848"/>
                  <a:gd name="connsiteY8" fmla="*/ 5888 h 118010"/>
                  <a:gd name="connsiteX9" fmla="*/ 206780 w 400848"/>
                  <a:gd name="connsiteY9" fmla="*/ 37340 h 118010"/>
                  <a:gd name="connsiteX10" fmla="*/ 346084 w 400848"/>
                  <a:gd name="connsiteY10" fmla="*/ 89649 h 118010"/>
                  <a:gd name="connsiteX11" fmla="*/ 386458 w 400848"/>
                  <a:gd name="connsiteY11" fmla="*/ 109724 h 118010"/>
                  <a:gd name="connsiteX12" fmla="*/ 400846 w 400848"/>
                  <a:gd name="connsiteY12" fmla="*/ 117978 h 118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0848" h="118010">
                    <a:moveTo>
                      <a:pt x="400846" y="117978"/>
                    </a:moveTo>
                    <a:cubicBezTo>
                      <a:pt x="400623" y="118312"/>
                      <a:pt x="395270" y="116082"/>
                      <a:pt x="385566" y="111620"/>
                    </a:cubicBezTo>
                    <a:cubicBezTo>
                      <a:pt x="375974" y="107159"/>
                      <a:pt x="361921" y="100802"/>
                      <a:pt x="344522" y="93329"/>
                    </a:cubicBezTo>
                    <a:cubicBezTo>
                      <a:pt x="309724" y="78272"/>
                      <a:pt x="260762" y="59312"/>
                      <a:pt x="205219" y="42917"/>
                    </a:cubicBezTo>
                    <a:cubicBezTo>
                      <a:pt x="149676" y="26633"/>
                      <a:pt x="98260" y="16037"/>
                      <a:pt x="60785" y="9903"/>
                    </a:cubicBezTo>
                    <a:cubicBezTo>
                      <a:pt x="42047" y="6780"/>
                      <a:pt x="26879" y="4550"/>
                      <a:pt x="16284" y="3100"/>
                    </a:cubicBezTo>
                    <a:cubicBezTo>
                      <a:pt x="5800" y="1650"/>
                      <a:pt x="0" y="646"/>
                      <a:pt x="0" y="200"/>
                    </a:cubicBezTo>
                    <a:cubicBezTo>
                      <a:pt x="0" y="-246"/>
                      <a:pt x="5911" y="88"/>
                      <a:pt x="16507" y="869"/>
                    </a:cubicBezTo>
                    <a:cubicBezTo>
                      <a:pt x="27102" y="1650"/>
                      <a:pt x="42494" y="3323"/>
                      <a:pt x="61343" y="5888"/>
                    </a:cubicBezTo>
                    <a:cubicBezTo>
                      <a:pt x="99041" y="11018"/>
                      <a:pt x="150903" y="20945"/>
                      <a:pt x="206780" y="37340"/>
                    </a:cubicBezTo>
                    <a:cubicBezTo>
                      <a:pt x="262658" y="53847"/>
                      <a:pt x="311621" y="73588"/>
                      <a:pt x="346084" y="89649"/>
                    </a:cubicBezTo>
                    <a:cubicBezTo>
                      <a:pt x="363371" y="97679"/>
                      <a:pt x="377201" y="104594"/>
                      <a:pt x="386458" y="109724"/>
                    </a:cubicBezTo>
                    <a:cubicBezTo>
                      <a:pt x="395939" y="114632"/>
                      <a:pt x="400958" y="117532"/>
                      <a:pt x="400846" y="117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7057071" y="2061937"/>
                <a:ext cx="359692" cy="102884"/>
              </a:xfrm>
              <a:custGeom>
                <a:avLst/>
                <a:gdLst>
                  <a:gd name="connsiteX0" fmla="*/ 359691 w 359692"/>
                  <a:gd name="connsiteY0" fmla="*/ 102847 h 102884"/>
                  <a:gd name="connsiteX1" fmla="*/ 345861 w 359692"/>
                  <a:gd name="connsiteY1" fmla="*/ 97382 h 102884"/>
                  <a:gd name="connsiteX2" fmla="*/ 309055 w 359692"/>
                  <a:gd name="connsiteY2" fmla="*/ 80987 h 102884"/>
                  <a:gd name="connsiteX3" fmla="*/ 184474 w 359692"/>
                  <a:gd name="connsiteY3" fmla="*/ 35258 h 102884"/>
                  <a:gd name="connsiteX4" fmla="*/ 54539 w 359692"/>
                  <a:gd name="connsiteY4" fmla="*/ 8379 h 102884"/>
                  <a:gd name="connsiteX5" fmla="*/ 14611 w 359692"/>
                  <a:gd name="connsiteY5" fmla="*/ 2803 h 102884"/>
                  <a:gd name="connsiteX6" fmla="*/ 0 w 359692"/>
                  <a:gd name="connsiteY6" fmla="*/ 237 h 102884"/>
                  <a:gd name="connsiteX7" fmla="*/ 14834 w 359692"/>
                  <a:gd name="connsiteY7" fmla="*/ 572 h 102884"/>
                  <a:gd name="connsiteX8" fmla="*/ 55097 w 359692"/>
                  <a:gd name="connsiteY8" fmla="*/ 4252 h 102884"/>
                  <a:gd name="connsiteX9" fmla="*/ 186147 w 359692"/>
                  <a:gd name="connsiteY9" fmla="*/ 29682 h 102884"/>
                  <a:gd name="connsiteX10" fmla="*/ 310840 w 359692"/>
                  <a:gd name="connsiteY10" fmla="*/ 77306 h 102884"/>
                  <a:gd name="connsiteX11" fmla="*/ 346976 w 359692"/>
                  <a:gd name="connsiteY11" fmla="*/ 95374 h 102884"/>
                  <a:gd name="connsiteX12" fmla="*/ 359691 w 359692"/>
                  <a:gd name="connsiteY12" fmla="*/ 102847 h 102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9692" h="102884">
                    <a:moveTo>
                      <a:pt x="359691" y="102847"/>
                    </a:moveTo>
                    <a:cubicBezTo>
                      <a:pt x="359468" y="103181"/>
                      <a:pt x="354560" y="101285"/>
                      <a:pt x="345861" y="97382"/>
                    </a:cubicBezTo>
                    <a:cubicBezTo>
                      <a:pt x="336157" y="93032"/>
                      <a:pt x="323778" y="87567"/>
                      <a:pt x="309055" y="80987"/>
                    </a:cubicBezTo>
                    <a:cubicBezTo>
                      <a:pt x="277826" y="67491"/>
                      <a:pt x="234329" y="49535"/>
                      <a:pt x="184474" y="35258"/>
                    </a:cubicBezTo>
                    <a:cubicBezTo>
                      <a:pt x="134619" y="21094"/>
                      <a:pt x="88110" y="13287"/>
                      <a:pt x="54539" y="8379"/>
                    </a:cubicBezTo>
                    <a:cubicBezTo>
                      <a:pt x="38590" y="6149"/>
                      <a:pt x="25206" y="4364"/>
                      <a:pt x="14611" y="2803"/>
                    </a:cubicBezTo>
                    <a:cubicBezTo>
                      <a:pt x="5130" y="1464"/>
                      <a:pt x="0" y="572"/>
                      <a:pt x="0" y="237"/>
                    </a:cubicBezTo>
                    <a:cubicBezTo>
                      <a:pt x="0" y="-209"/>
                      <a:pt x="5353" y="14"/>
                      <a:pt x="14834" y="572"/>
                    </a:cubicBezTo>
                    <a:cubicBezTo>
                      <a:pt x="24314" y="1130"/>
                      <a:pt x="38144" y="2356"/>
                      <a:pt x="55097" y="4252"/>
                    </a:cubicBezTo>
                    <a:cubicBezTo>
                      <a:pt x="89002" y="8156"/>
                      <a:pt x="135846" y="15406"/>
                      <a:pt x="186147" y="29682"/>
                    </a:cubicBezTo>
                    <a:cubicBezTo>
                      <a:pt x="236448" y="44069"/>
                      <a:pt x="279945" y="62695"/>
                      <a:pt x="310840" y="77306"/>
                    </a:cubicBezTo>
                    <a:cubicBezTo>
                      <a:pt x="326231" y="84667"/>
                      <a:pt x="338611" y="90801"/>
                      <a:pt x="346976" y="95374"/>
                    </a:cubicBezTo>
                    <a:cubicBezTo>
                      <a:pt x="355229" y="99835"/>
                      <a:pt x="359802" y="102512"/>
                      <a:pt x="359691" y="10284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7039783" y="2137132"/>
                <a:ext cx="197081" cy="36263"/>
              </a:xfrm>
              <a:custGeom>
                <a:avLst/>
                <a:gdLst>
                  <a:gd name="connsiteX0" fmla="*/ 197078 w 197081"/>
                  <a:gd name="connsiteY0" fmla="*/ 36128 h 36263"/>
                  <a:gd name="connsiteX1" fmla="*/ 168303 w 197081"/>
                  <a:gd name="connsiteY1" fmla="*/ 30216 h 36263"/>
                  <a:gd name="connsiteX2" fmla="*/ 99041 w 197081"/>
                  <a:gd name="connsiteY2" fmla="*/ 16163 h 36263"/>
                  <a:gd name="connsiteX3" fmla="*/ 28999 w 197081"/>
                  <a:gd name="connsiteY3" fmla="*/ 5456 h 36263"/>
                  <a:gd name="connsiteX4" fmla="*/ 1 w 197081"/>
                  <a:gd name="connsiteY4" fmla="*/ 437 h 36263"/>
                  <a:gd name="connsiteX5" fmla="*/ 29445 w 197081"/>
                  <a:gd name="connsiteY5" fmla="*/ 1441 h 36263"/>
                  <a:gd name="connsiteX6" fmla="*/ 99933 w 197081"/>
                  <a:gd name="connsiteY6" fmla="*/ 10475 h 36263"/>
                  <a:gd name="connsiteX7" fmla="*/ 169306 w 197081"/>
                  <a:gd name="connsiteY7" fmla="*/ 26313 h 36263"/>
                  <a:gd name="connsiteX8" fmla="*/ 197078 w 197081"/>
                  <a:gd name="connsiteY8" fmla="*/ 36128 h 3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081" h="36263">
                    <a:moveTo>
                      <a:pt x="197078" y="36128"/>
                    </a:moveTo>
                    <a:cubicBezTo>
                      <a:pt x="196855" y="36908"/>
                      <a:pt x="185925" y="34232"/>
                      <a:pt x="168303" y="30216"/>
                    </a:cubicBezTo>
                    <a:cubicBezTo>
                      <a:pt x="150681" y="26090"/>
                      <a:pt x="126255" y="20848"/>
                      <a:pt x="99041" y="16163"/>
                    </a:cubicBezTo>
                    <a:cubicBezTo>
                      <a:pt x="71828" y="11368"/>
                      <a:pt x="46956" y="8022"/>
                      <a:pt x="28999" y="5456"/>
                    </a:cubicBezTo>
                    <a:cubicBezTo>
                      <a:pt x="11042" y="3003"/>
                      <a:pt x="-111" y="1218"/>
                      <a:pt x="1" y="437"/>
                    </a:cubicBezTo>
                    <a:cubicBezTo>
                      <a:pt x="112" y="-343"/>
                      <a:pt x="11377" y="-120"/>
                      <a:pt x="29445" y="1441"/>
                    </a:cubicBezTo>
                    <a:cubicBezTo>
                      <a:pt x="47514" y="3003"/>
                      <a:pt x="72608" y="5679"/>
                      <a:pt x="99933" y="10475"/>
                    </a:cubicBezTo>
                    <a:cubicBezTo>
                      <a:pt x="127371" y="15160"/>
                      <a:pt x="151796" y="21182"/>
                      <a:pt x="169306" y="26313"/>
                    </a:cubicBezTo>
                    <a:cubicBezTo>
                      <a:pt x="186817" y="31332"/>
                      <a:pt x="197301" y="35347"/>
                      <a:pt x="197078" y="361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3" name="Freeform: Shape 72"/>
              <p:cNvSpPr/>
              <p:nvPr/>
            </p:nvSpPr>
            <p:spPr>
              <a:xfrm>
                <a:off x="6474316" y="1599643"/>
                <a:ext cx="582755" cy="652469"/>
              </a:xfrm>
              <a:custGeom>
                <a:avLst/>
                <a:gdLst>
                  <a:gd name="connsiteX0" fmla="*/ 66473 w 582755"/>
                  <a:gd name="connsiteY0" fmla="*/ 1569 h 652469"/>
                  <a:gd name="connsiteX1" fmla="*/ 75730 w 582755"/>
                  <a:gd name="connsiteY1" fmla="*/ 1123 h 652469"/>
                  <a:gd name="connsiteX2" fmla="*/ 103613 w 582755"/>
                  <a:gd name="connsiteY2" fmla="*/ 231 h 652469"/>
                  <a:gd name="connsiteX3" fmla="*/ 209346 w 582755"/>
                  <a:gd name="connsiteY3" fmla="*/ 2573 h 652469"/>
                  <a:gd name="connsiteX4" fmla="*/ 580747 w 582755"/>
                  <a:gd name="connsiteY4" fmla="*/ 69046 h 652469"/>
                  <a:gd name="connsiteX5" fmla="*/ 582755 w 582755"/>
                  <a:gd name="connsiteY5" fmla="*/ 69715 h 652469"/>
                  <a:gd name="connsiteX6" fmla="*/ 582421 w 582755"/>
                  <a:gd name="connsiteY6" fmla="*/ 71834 h 652469"/>
                  <a:gd name="connsiteX7" fmla="*/ 485834 w 582755"/>
                  <a:gd name="connsiteY7" fmla="*/ 624810 h 652469"/>
                  <a:gd name="connsiteX8" fmla="*/ 481484 w 582755"/>
                  <a:gd name="connsiteY8" fmla="*/ 649347 h 652469"/>
                  <a:gd name="connsiteX9" fmla="*/ 480926 w 582755"/>
                  <a:gd name="connsiteY9" fmla="*/ 652470 h 652469"/>
                  <a:gd name="connsiteX10" fmla="*/ 477915 w 582755"/>
                  <a:gd name="connsiteY10" fmla="*/ 651689 h 652469"/>
                  <a:gd name="connsiteX11" fmla="*/ 229979 w 582755"/>
                  <a:gd name="connsiteY11" fmla="*/ 600496 h 652469"/>
                  <a:gd name="connsiteX12" fmla="*/ 2677 w 582755"/>
                  <a:gd name="connsiteY12" fmla="*/ 575067 h 652469"/>
                  <a:gd name="connsiteX13" fmla="*/ 0 w 582755"/>
                  <a:gd name="connsiteY13" fmla="*/ 574844 h 652469"/>
                  <a:gd name="connsiteX14" fmla="*/ 335 w 582755"/>
                  <a:gd name="connsiteY14" fmla="*/ 572167 h 652469"/>
                  <a:gd name="connsiteX15" fmla="*/ 47736 w 582755"/>
                  <a:gd name="connsiteY15" fmla="*/ 158383 h 652469"/>
                  <a:gd name="connsiteX16" fmla="*/ 61343 w 582755"/>
                  <a:gd name="connsiteY16" fmla="*/ 42390 h 652469"/>
                  <a:gd name="connsiteX17" fmla="*/ 65023 w 582755"/>
                  <a:gd name="connsiteY17" fmla="*/ 11941 h 652469"/>
                  <a:gd name="connsiteX18" fmla="*/ 66027 w 582755"/>
                  <a:gd name="connsiteY18" fmla="*/ 4246 h 652469"/>
                  <a:gd name="connsiteX19" fmla="*/ 66473 w 582755"/>
                  <a:gd name="connsiteY19" fmla="*/ 1569 h 652469"/>
                  <a:gd name="connsiteX20" fmla="*/ 66362 w 582755"/>
                  <a:gd name="connsiteY20" fmla="*/ 4357 h 652469"/>
                  <a:gd name="connsiteX21" fmla="*/ 65581 w 582755"/>
                  <a:gd name="connsiteY21" fmla="*/ 12387 h 652469"/>
                  <a:gd name="connsiteX22" fmla="*/ 62458 w 582755"/>
                  <a:gd name="connsiteY22" fmla="*/ 43393 h 652469"/>
                  <a:gd name="connsiteX23" fmla="*/ 50189 w 582755"/>
                  <a:gd name="connsiteY23" fmla="*/ 160056 h 652469"/>
                  <a:gd name="connsiteX24" fmla="*/ 5465 w 582755"/>
                  <a:gd name="connsiteY24" fmla="*/ 572725 h 652469"/>
                  <a:gd name="connsiteX25" fmla="*/ 3011 w 582755"/>
                  <a:gd name="connsiteY25" fmla="*/ 569936 h 652469"/>
                  <a:gd name="connsiteX26" fmla="*/ 230871 w 582755"/>
                  <a:gd name="connsiteY26" fmla="*/ 594919 h 652469"/>
                  <a:gd name="connsiteX27" fmla="*/ 479476 w 582755"/>
                  <a:gd name="connsiteY27" fmla="*/ 646001 h 652469"/>
                  <a:gd name="connsiteX28" fmla="*/ 475907 w 582755"/>
                  <a:gd name="connsiteY28" fmla="*/ 648343 h 652469"/>
                  <a:gd name="connsiteX29" fmla="*/ 480257 w 582755"/>
                  <a:gd name="connsiteY29" fmla="*/ 623806 h 652469"/>
                  <a:gd name="connsiteX30" fmla="*/ 577624 w 582755"/>
                  <a:gd name="connsiteY30" fmla="*/ 71053 h 652469"/>
                  <a:gd name="connsiteX31" fmla="*/ 579297 w 582755"/>
                  <a:gd name="connsiteY31" fmla="*/ 73842 h 652469"/>
                  <a:gd name="connsiteX32" fmla="*/ 209234 w 582755"/>
                  <a:gd name="connsiteY32" fmla="*/ 5584 h 652469"/>
                  <a:gd name="connsiteX33" fmla="*/ 103948 w 582755"/>
                  <a:gd name="connsiteY33" fmla="*/ 1792 h 652469"/>
                  <a:gd name="connsiteX34" fmla="*/ 76288 w 582755"/>
                  <a:gd name="connsiteY34" fmla="*/ 1904 h 652469"/>
                  <a:gd name="connsiteX35" fmla="*/ 66473 w 582755"/>
                  <a:gd name="connsiteY35" fmla="*/ 1569 h 652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82755" h="652469">
                    <a:moveTo>
                      <a:pt x="66473" y="1569"/>
                    </a:moveTo>
                    <a:cubicBezTo>
                      <a:pt x="66473" y="1569"/>
                      <a:pt x="69484" y="1346"/>
                      <a:pt x="75730" y="1123"/>
                    </a:cubicBezTo>
                    <a:cubicBezTo>
                      <a:pt x="82311" y="900"/>
                      <a:pt x="91568" y="565"/>
                      <a:pt x="103613" y="231"/>
                    </a:cubicBezTo>
                    <a:cubicBezTo>
                      <a:pt x="128262" y="-327"/>
                      <a:pt x="163840" y="7"/>
                      <a:pt x="209346" y="2573"/>
                    </a:cubicBezTo>
                    <a:cubicBezTo>
                      <a:pt x="300021" y="8707"/>
                      <a:pt x="430291" y="23987"/>
                      <a:pt x="580747" y="69046"/>
                    </a:cubicBezTo>
                    <a:lnTo>
                      <a:pt x="582755" y="69715"/>
                    </a:lnTo>
                    <a:lnTo>
                      <a:pt x="582421" y="71834"/>
                    </a:lnTo>
                    <a:cubicBezTo>
                      <a:pt x="554538" y="231548"/>
                      <a:pt x="521301" y="421487"/>
                      <a:pt x="485834" y="624810"/>
                    </a:cubicBezTo>
                    <a:cubicBezTo>
                      <a:pt x="484384" y="633063"/>
                      <a:pt x="482934" y="641205"/>
                      <a:pt x="481484" y="649347"/>
                    </a:cubicBezTo>
                    <a:lnTo>
                      <a:pt x="480926" y="652470"/>
                    </a:lnTo>
                    <a:lnTo>
                      <a:pt x="477915" y="651689"/>
                    </a:lnTo>
                    <a:cubicBezTo>
                      <a:pt x="393262" y="629494"/>
                      <a:pt x="309836" y="612876"/>
                      <a:pt x="229979" y="600496"/>
                    </a:cubicBezTo>
                    <a:cubicBezTo>
                      <a:pt x="150122" y="588228"/>
                      <a:pt x="73723" y="579528"/>
                      <a:pt x="2677" y="575067"/>
                    </a:cubicBezTo>
                    <a:lnTo>
                      <a:pt x="0" y="574844"/>
                    </a:lnTo>
                    <a:lnTo>
                      <a:pt x="335" y="572167"/>
                    </a:lnTo>
                    <a:cubicBezTo>
                      <a:pt x="19853" y="401634"/>
                      <a:pt x="36248" y="258873"/>
                      <a:pt x="47736" y="158383"/>
                    </a:cubicBezTo>
                    <a:cubicBezTo>
                      <a:pt x="53535" y="108640"/>
                      <a:pt x="58220" y="69492"/>
                      <a:pt x="61343" y="42390"/>
                    </a:cubicBezTo>
                    <a:cubicBezTo>
                      <a:pt x="62904" y="29229"/>
                      <a:pt x="64131" y="19079"/>
                      <a:pt x="65023" y="11941"/>
                    </a:cubicBezTo>
                    <a:cubicBezTo>
                      <a:pt x="65469" y="8707"/>
                      <a:pt x="65804" y="6142"/>
                      <a:pt x="66027" y="4246"/>
                    </a:cubicBezTo>
                    <a:cubicBezTo>
                      <a:pt x="66250" y="2350"/>
                      <a:pt x="66362" y="1457"/>
                      <a:pt x="66473" y="1569"/>
                    </a:cubicBezTo>
                    <a:cubicBezTo>
                      <a:pt x="66473" y="1569"/>
                      <a:pt x="66473" y="2573"/>
                      <a:pt x="66362" y="4357"/>
                    </a:cubicBezTo>
                    <a:cubicBezTo>
                      <a:pt x="66139" y="6365"/>
                      <a:pt x="65915" y="9042"/>
                      <a:pt x="65581" y="12387"/>
                    </a:cubicBezTo>
                    <a:cubicBezTo>
                      <a:pt x="64800" y="19637"/>
                      <a:pt x="63796" y="30010"/>
                      <a:pt x="62458" y="43393"/>
                    </a:cubicBezTo>
                    <a:cubicBezTo>
                      <a:pt x="59558" y="70607"/>
                      <a:pt x="55431" y="110090"/>
                      <a:pt x="50189" y="160056"/>
                    </a:cubicBezTo>
                    <a:cubicBezTo>
                      <a:pt x="39371" y="260212"/>
                      <a:pt x="23868" y="402638"/>
                      <a:pt x="5465" y="572725"/>
                    </a:cubicBezTo>
                    <a:lnTo>
                      <a:pt x="3011" y="569936"/>
                    </a:lnTo>
                    <a:cubicBezTo>
                      <a:pt x="74280" y="574286"/>
                      <a:pt x="150791" y="582762"/>
                      <a:pt x="230871" y="594919"/>
                    </a:cubicBezTo>
                    <a:cubicBezTo>
                      <a:pt x="310951" y="607188"/>
                      <a:pt x="394600" y="623695"/>
                      <a:pt x="479476" y="646001"/>
                    </a:cubicBezTo>
                    <a:lnTo>
                      <a:pt x="475907" y="648343"/>
                    </a:lnTo>
                    <a:cubicBezTo>
                      <a:pt x="477357" y="640313"/>
                      <a:pt x="478807" y="632060"/>
                      <a:pt x="480257" y="623806"/>
                    </a:cubicBezTo>
                    <a:cubicBezTo>
                      <a:pt x="516059" y="420595"/>
                      <a:pt x="549518" y="230767"/>
                      <a:pt x="577624" y="71053"/>
                    </a:cubicBezTo>
                    <a:lnTo>
                      <a:pt x="579297" y="73842"/>
                    </a:lnTo>
                    <a:cubicBezTo>
                      <a:pt x="429733" y="28560"/>
                      <a:pt x="299687" y="12387"/>
                      <a:pt x="209234" y="5584"/>
                    </a:cubicBezTo>
                    <a:cubicBezTo>
                      <a:pt x="163952" y="2573"/>
                      <a:pt x="128039" y="1792"/>
                      <a:pt x="103948" y="1792"/>
                    </a:cubicBezTo>
                    <a:cubicBezTo>
                      <a:pt x="92014" y="1792"/>
                      <a:pt x="82757" y="1792"/>
                      <a:pt x="76288" y="1904"/>
                    </a:cubicBezTo>
                    <a:cubicBezTo>
                      <a:pt x="69931" y="1680"/>
                      <a:pt x="66473" y="1569"/>
                      <a:pt x="66473" y="156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74" name="Graphic 1"/>
            <p:cNvGrpSpPr/>
            <p:nvPr/>
          </p:nvGrpSpPr>
          <p:grpSpPr>
            <a:xfrm>
              <a:off x="4738056" y="1219314"/>
              <a:ext cx="2765822" cy="4369668"/>
              <a:chOff x="4738056" y="1219314"/>
              <a:chExt cx="2765822" cy="4369668"/>
            </a:xfrm>
            <a:solidFill>
              <a:schemeClr val="accent1"/>
            </a:solidFill>
          </p:grpSpPr>
          <p:sp>
            <p:nvSpPr>
              <p:cNvPr id="75" name="Freeform: Shape 74"/>
              <p:cNvSpPr/>
              <p:nvPr/>
            </p:nvSpPr>
            <p:spPr>
              <a:xfrm>
                <a:off x="6084177" y="2906806"/>
                <a:ext cx="469661" cy="254850"/>
              </a:xfrm>
              <a:custGeom>
                <a:avLst/>
                <a:gdLst>
                  <a:gd name="connsiteX0" fmla="*/ 14499 w 469661"/>
                  <a:gd name="connsiteY0" fmla="*/ 167410 h 254850"/>
                  <a:gd name="connsiteX1" fmla="*/ 409323 w 469661"/>
                  <a:gd name="connsiteY1" fmla="*/ 254851 h 254850"/>
                  <a:gd name="connsiteX2" fmla="*/ 469661 w 469661"/>
                  <a:gd name="connsiteY2" fmla="*/ 167410 h 254850"/>
                  <a:gd name="connsiteX3" fmla="*/ 459847 w 469661"/>
                  <a:gd name="connsiteY3" fmla="*/ 54874 h 254850"/>
                  <a:gd name="connsiteX4" fmla="*/ 399842 w 469661"/>
                  <a:gd name="connsiteY4" fmla="*/ 0 h 254850"/>
                  <a:gd name="connsiteX5" fmla="*/ 193062 w 469661"/>
                  <a:gd name="connsiteY5" fmla="*/ 0 h 254850"/>
                  <a:gd name="connsiteX6" fmla="*/ 0 w 469661"/>
                  <a:gd name="connsiteY6" fmla="*/ 173879 h 25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661" h="254850">
                    <a:moveTo>
                      <a:pt x="14499" y="167410"/>
                    </a:moveTo>
                    <a:lnTo>
                      <a:pt x="409323" y="254851"/>
                    </a:lnTo>
                    <a:lnTo>
                      <a:pt x="469661" y="167410"/>
                    </a:lnTo>
                    <a:lnTo>
                      <a:pt x="459847" y="54874"/>
                    </a:lnTo>
                    <a:lnTo>
                      <a:pt x="399842" y="0"/>
                    </a:lnTo>
                    <a:lnTo>
                      <a:pt x="193062" y="0"/>
                    </a:lnTo>
                    <a:lnTo>
                      <a:pt x="0" y="173879"/>
                    </a:lnTo>
                  </a:path>
                </a:pathLst>
              </a:custGeom>
              <a:solidFill>
                <a:srgbClr val="E8505B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6" name="Freeform: Shape 75"/>
              <p:cNvSpPr/>
              <p:nvPr/>
            </p:nvSpPr>
            <p:spPr>
              <a:xfrm>
                <a:off x="6084177" y="2906806"/>
                <a:ext cx="469661" cy="254850"/>
              </a:xfrm>
              <a:custGeom>
                <a:avLst/>
                <a:gdLst>
                  <a:gd name="connsiteX0" fmla="*/ 14499 w 469661"/>
                  <a:gd name="connsiteY0" fmla="*/ 167410 h 254850"/>
                  <a:gd name="connsiteX1" fmla="*/ 409323 w 469661"/>
                  <a:gd name="connsiteY1" fmla="*/ 254851 h 254850"/>
                  <a:gd name="connsiteX2" fmla="*/ 469661 w 469661"/>
                  <a:gd name="connsiteY2" fmla="*/ 167410 h 254850"/>
                  <a:gd name="connsiteX3" fmla="*/ 459847 w 469661"/>
                  <a:gd name="connsiteY3" fmla="*/ 54874 h 254850"/>
                  <a:gd name="connsiteX4" fmla="*/ 399842 w 469661"/>
                  <a:gd name="connsiteY4" fmla="*/ 0 h 254850"/>
                  <a:gd name="connsiteX5" fmla="*/ 193062 w 469661"/>
                  <a:gd name="connsiteY5" fmla="*/ 0 h 254850"/>
                  <a:gd name="connsiteX6" fmla="*/ 0 w 469661"/>
                  <a:gd name="connsiteY6" fmla="*/ 173879 h 25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9661" h="254850">
                    <a:moveTo>
                      <a:pt x="14499" y="167410"/>
                    </a:moveTo>
                    <a:lnTo>
                      <a:pt x="409323" y="254851"/>
                    </a:lnTo>
                    <a:lnTo>
                      <a:pt x="469661" y="167410"/>
                    </a:lnTo>
                    <a:lnTo>
                      <a:pt x="459847" y="54874"/>
                    </a:lnTo>
                    <a:lnTo>
                      <a:pt x="399842" y="0"/>
                    </a:lnTo>
                    <a:lnTo>
                      <a:pt x="193062" y="0"/>
                    </a:lnTo>
                    <a:lnTo>
                      <a:pt x="0" y="173879"/>
                    </a:lnTo>
                  </a:path>
                </a:pathLst>
              </a:custGeom>
              <a:solidFill>
                <a:srgbClr val="000000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77" name="Graphic 1"/>
              <p:cNvGrpSpPr/>
              <p:nvPr/>
            </p:nvGrpSpPr>
            <p:grpSpPr>
              <a:xfrm>
                <a:off x="6595979" y="2123825"/>
                <a:ext cx="907899" cy="378170"/>
                <a:chOff x="6595979" y="2123825"/>
                <a:chExt cx="907899" cy="378170"/>
              </a:xfrm>
              <a:solidFill>
                <a:schemeClr val="accent1"/>
              </a:solidFill>
            </p:grpSpPr>
            <p:sp>
              <p:nvSpPr>
                <p:cNvPr id="78" name="Freeform: Shape 77"/>
                <p:cNvSpPr/>
                <p:nvPr/>
              </p:nvSpPr>
              <p:spPr>
                <a:xfrm>
                  <a:off x="6595979" y="2123825"/>
                  <a:ext cx="907899" cy="378170"/>
                </a:xfrm>
                <a:custGeom>
                  <a:avLst/>
                  <a:gdLst>
                    <a:gd name="connsiteX0" fmla="*/ 104747 w 907899"/>
                    <a:gd name="connsiteY0" fmla="*/ 137322 h 378170"/>
                    <a:gd name="connsiteX1" fmla="*/ 603072 w 907899"/>
                    <a:gd name="connsiteY1" fmla="*/ 70180 h 378170"/>
                    <a:gd name="connsiteX2" fmla="*/ 681479 w 907899"/>
                    <a:gd name="connsiteY2" fmla="*/ 48097 h 378170"/>
                    <a:gd name="connsiteX3" fmla="*/ 877888 w 907899"/>
                    <a:gd name="connsiteY3" fmla="*/ 2703 h 378170"/>
                    <a:gd name="connsiteX4" fmla="*/ 907332 w 907899"/>
                    <a:gd name="connsiteY4" fmla="*/ 10734 h 378170"/>
                    <a:gd name="connsiteX5" fmla="*/ 883130 w 907899"/>
                    <a:gd name="connsiteY5" fmla="*/ 41405 h 378170"/>
                    <a:gd name="connsiteX6" fmla="*/ 786320 w 907899"/>
                    <a:gd name="connsiteY6" fmla="*/ 75199 h 378170"/>
                    <a:gd name="connsiteX7" fmla="*/ 817102 w 907899"/>
                    <a:gd name="connsiteY7" fmla="*/ 84122 h 378170"/>
                    <a:gd name="connsiteX8" fmla="*/ 870303 w 907899"/>
                    <a:gd name="connsiteY8" fmla="*/ 152379 h 378170"/>
                    <a:gd name="connsiteX9" fmla="*/ 868296 w 907899"/>
                    <a:gd name="connsiteY9" fmla="*/ 199892 h 378170"/>
                    <a:gd name="connsiteX10" fmla="*/ 853797 w 907899"/>
                    <a:gd name="connsiteY10" fmla="*/ 197884 h 378170"/>
                    <a:gd name="connsiteX11" fmla="*/ 838851 w 907899"/>
                    <a:gd name="connsiteY11" fmla="*/ 179147 h 378170"/>
                    <a:gd name="connsiteX12" fmla="*/ 788662 w 907899"/>
                    <a:gd name="connsiteY12" fmla="*/ 122823 h 378170"/>
                    <a:gd name="connsiteX13" fmla="*/ 778401 w 907899"/>
                    <a:gd name="connsiteY13" fmla="*/ 125723 h 378170"/>
                    <a:gd name="connsiteX14" fmla="*/ 811526 w 907899"/>
                    <a:gd name="connsiteY14" fmla="*/ 177697 h 378170"/>
                    <a:gd name="connsiteX15" fmla="*/ 808961 w 907899"/>
                    <a:gd name="connsiteY15" fmla="*/ 189965 h 378170"/>
                    <a:gd name="connsiteX16" fmla="*/ 801711 w 907899"/>
                    <a:gd name="connsiteY16" fmla="*/ 231344 h 378170"/>
                    <a:gd name="connsiteX17" fmla="*/ 760890 w 907899"/>
                    <a:gd name="connsiteY17" fmla="*/ 246624 h 378170"/>
                    <a:gd name="connsiteX18" fmla="*/ 744941 w 907899"/>
                    <a:gd name="connsiteY18" fmla="*/ 233909 h 378170"/>
                    <a:gd name="connsiteX19" fmla="*/ 747283 w 907899"/>
                    <a:gd name="connsiteY19" fmla="*/ 222756 h 378170"/>
                    <a:gd name="connsiteX20" fmla="*/ 749068 w 907899"/>
                    <a:gd name="connsiteY20" fmla="*/ 216956 h 378170"/>
                    <a:gd name="connsiteX21" fmla="*/ 719177 w 907899"/>
                    <a:gd name="connsiteY21" fmla="*/ 221083 h 378170"/>
                    <a:gd name="connsiteX22" fmla="*/ 622368 w 907899"/>
                    <a:gd name="connsiteY22" fmla="*/ 232459 h 378170"/>
                    <a:gd name="connsiteX23" fmla="*/ 155718 w 907899"/>
                    <a:gd name="connsiteY23" fmla="*/ 372990 h 378170"/>
                    <a:gd name="connsiteX24" fmla="*/ 4592 w 907899"/>
                    <a:gd name="connsiteY24" fmla="*/ 290121 h 378170"/>
                    <a:gd name="connsiteX25" fmla="*/ 4592 w 907899"/>
                    <a:gd name="connsiteY25" fmla="*/ 290121 h 378170"/>
                    <a:gd name="connsiteX26" fmla="*/ 104747 w 907899"/>
                    <a:gd name="connsiteY26" fmla="*/ 137322 h 378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907899" h="378170">
                      <a:moveTo>
                        <a:pt x="104747" y="137322"/>
                      </a:moveTo>
                      <a:lnTo>
                        <a:pt x="603072" y="70180"/>
                      </a:lnTo>
                      <a:lnTo>
                        <a:pt x="681479" y="48097"/>
                      </a:lnTo>
                      <a:cubicBezTo>
                        <a:pt x="681479" y="48097"/>
                        <a:pt x="861158" y="8614"/>
                        <a:pt x="877888" y="2703"/>
                      </a:cubicBezTo>
                      <a:cubicBezTo>
                        <a:pt x="897294" y="-4212"/>
                        <a:pt x="905213" y="3484"/>
                        <a:pt x="907332" y="10734"/>
                      </a:cubicBezTo>
                      <a:cubicBezTo>
                        <a:pt x="910566" y="22110"/>
                        <a:pt x="899636" y="34936"/>
                        <a:pt x="883130" y="41405"/>
                      </a:cubicBezTo>
                      <a:cubicBezTo>
                        <a:pt x="877441" y="43635"/>
                        <a:pt x="786320" y="75199"/>
                        <a:pt x="786320" y="75199"/>
                      </a:cubicBezTo>
                      <a:cubicBezTo>
                        <a:pt x="786320" y="75199"/>
                        <a:pt x="795354" y="76649"/>
                        <a:pt x="817102" y="84122"/>
                      </a:cubicBezTo>
                      <a:cubicBezTo>
                        <a:pt x="838851" y="91483"/>
                        <a:pt x="859819" y="119589"/>
                        <a:pt x="870303" y="152379"/>
                      </a:cubicBezTo>
                      <a:cubicBezTo>
                        <a:pt x="880787" y="185170"/>
                        <a:pt x="880787" y="195208"/>
                        <a:pt x="868296" y="199892"/>
                      </a:cubicBezTo>
                      <a:cubicBezTo>
                        <a:pt x="863277" y="201788"/>
                        <a:pt x="858146" y="200338"/>
                        <a:pt x="853797" y="197884"/>
                      </a:cubicBezTo>
                      <a:cubicBezTo>
                        <a:pt x="846658" y="193869"/>
                        <a:pt x="841416" y="186954"/>
                        <a:pt x="838851" y="179147"/>
                      </a:cubicBezTo>
                      <a:cubicBezTo>
                        <a:pt x="821341" y="126950"/>
                        <a:pt x="788662" y="122823"/>
                        <a:pt x="788662" y="122823"/>
                      </a:cubicBezTo>
                      <a:lnTo>
                        <a:pt x="778401" y="125723"/>
                      </a:lnTo>
                      <a:cubicBezTo>
                        <a:pt x="778401" y="125723"/>
                        <a:pt x="812084" y="149256"/>
                        <a:pt x="811526" y="177697"/>
                      </a:cubicBezTo>
                      <a:cubicBezTo>
                        <a:pt x="811414" y="182381"/>
                        <a:pt x="810410" y="186397"/>
                        <a:pt x="808961" y="189965"/>
                      </a:cubicBezTo>
                      <a:cubicBezTo>
                        <a:pt x="813757" y="203796"/>
                        <a:pt x="810968" y="219968"/>
                        <a:pt x="801711" y="231344"/>
                      </a:cubicBezTo>
                      <a:cubicBezTo>
                        <a:pt x="792119" y="243166"/>
                        <a:pt x="775836" y="249189"/>
                        <a:pt x="760890" y="246624"/>
                      </a:cubicBezTo>
                      <a:cubicBezTo>
                        <a:pt x="753752" y="245397"/>
                        <a:pt x="745945" y="241159"/>
                        <a:pt x="744941" y="233909"/>
                      </a:cubicBezTo>
                      <a:cubicBezTo>
                        <a:pt x="744384" y="230117"/>
                        <a:pt x="745834" y="226325"/>
                        <a:pt x="747283" y="222756"/>
                      </a:cubicBezTo>
                      <a:cubicBezTo>
                        <a:pt x="747953" y="220860"/>
                        <a:pt x="748733" y="218852"/>
                        <a:pt x="749068" y="216956"/>
                      </a:cubicBezTo>
                      <a:lnTo>
                        <a:pt x="719177" y="221083"/>
                      </a:lnTo>
                      <a:cubicBezTo>
                        <a:pt x="719177" y="221083"/>
                        <a:pt x="651589" y="226660"/>
                        <a:pt x="622368" y="232459"/>
                      </a:cubicBezTo>
                      <a:lnTo>
                        <a:pt x="155718" y="372990"/>
                      </a:lnTo>
                      <a:cubicBezTo>
                        <a:pt x="91029" y="392508"/>
                        <a:pt x="22883" y="355145"/>
                        <a:pt x="4592" y="290121"/>
                      </a:cubicBezTo>
                      <a:lnTo>
                        <a:pt x="4592" y="290121"/>
                      </a:lnTo>
                      <a:cubicBezTo>
                        <a:pt x="-15373" y="219075"/>
                        <a:pt x="31917" y="147026"/>
                        <a:pt x="104747" y="137322"/>
                      </a:cubicBezTo>
                      <a:close/>
                    </a:path>
                  </a:pathLst>
                </a:custGeom>
                <a:solidFill>
                  <a:srgbClr val="FFBE9D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79" name="Graphic 1"/>
                <p:cNvGrpSpPr/>
                <p:nvPr/>
              </p:nvGrpSpPr>
              <p:grpSpPr>
                <a:xfrm>
                  <a:off x="7210320" y="2180144"/>
                  <a:ext cx="153826" cy="86613"/>
                  <a:chOff x="7210320" y="2180144"/>
                  <a:chExt cx="153826" cy="86613"/>
                </a:xfrm>
                <a:solidFill>
                  <a:schemeClr val="accent1"/>
                </a:solidFill>
              </p:grpSpPr>
              <p:sp>
                <p:nvSpPr>
                  <p:cNvPr id="80" name="Freeform: Shape 79"/>
                  <p:cNvSpPr/>
                  <p:nvPr/>
                </p:nvSpPr>
                <p:spPr>
                  <a:xfrm>
                    <a:off x="7210651" y="2180175"/>
                    <a:ext cx="150716" cy="83713"/>
                  </a:xfrm>
                  <a:custGeom>
                    <a:avLst/>
                    <a:gdLst>
                      <a:gd name="connsiteX0" fmla="*/ 0 w 150716"/>
                      <a:gd name="connsiteY0" fmla="*/ 26545 h 83713"/>
                      <a:gd name="connsiteX1" fmla="*/ 21526 w 150716"/>
                      <a:gd name="connsiteY1" fmla="*/ 46397 h 83713"/>
                      <a:gd name="connsiteX2" fmla="*/ 52866 w 150716"/>
                      <a:gd name="connsiteY2" fmla="*/ 48516 h 83713"/>
                      <a:gd name="connsiteX3" fmla="*/ 139303 w 150716"/>
                      <a:gd name="connsiteY3" fmla="*/ 83649 h 83713"/>
                      <a:gd name="connsiteX4" fmla="*/ 150457 w 150716"/>
                      <a:gd name="connsiteY4" fmla="*/ 78965 h 83713"/>
                      <a:gd name="connsiteX5" fmla="*/ 145326 w 150716"/>
                      <a:gd name="connsiteY5" fmla="*/ 68704 h 83713"/>
                      <a:gd name="connsiteX6" fmla="*/ 67588 w 150716"/>
                      <a:gd name="connsiteY6" fmla="*/ 0 h 83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0716" h="83713">
                        <a:moveTo>
                          <a:pt x="0" y="26545"/>
                        </a:moveTo>
                        <a:cubicBezTo>
                          <a:pt x="781" y="37029"/>
                          <a:pt x="11265" y="44278"/>
                          <a:pt x="21526" y="46397"/>
                        </a:cubicBezTo>
                        <a:cubicBezTo>
                          <a:pt x="31787" y="48516"/>
                          <a:pt x="42494" y="47178"/>
                          <a:pt x="52866" y="48516"/>
                        </a:cubicBezTo>
                        <a:cubicBezTo>
                          <a:pt x="83872" y="52755"/>
                          <a:pt x="108075" y="80972"/>
                          <a:pt x="139303" y="83649"/>
                        </a:cubicBezTo>
                        <a:cubicBezTo>
                          <a:pt x="143653" y="83984"/>
                          <a:pt x="149118" y="83091"/>
                          <a:pt x="150457" y="78965"/>
                        </a:cubicBezTo>
                        <a:cubicBezTo>
                          <a:pt x="151684" y="75061"/>
                          <a:pt x="148337" y="71380"/>
                          <a:pt x="145326" y="68704"/>
                        </a:cubicBezTo>
                        <a:cubicBezTo>
                          <a:pt x="119451" y="45840"/>
                          <a:pt x="93464" y="22864"/>
                          <a:pt x="67588" y="0"/>
                        </a:cubicBezTo>
                      </a:path>
                    </a:pathLst>
                  </a:custGeom>
                  <a:solidFill>
                    <a:srgbClr val="FFBE9D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81" name="Freeform: Shape 80"/>
                  <p:cNvSpPr/>
                  <p:nvPr/>
                </p:nvSpPr>
                <p:spPr>
                  <a:xfrm>
                    <a:off x="7210320" y="2180144"/>
                    <a:ext cx="153826" cy="86613"/>
                  </a:xfrm>
                  <a:custGeom>
                    <a:avLst/>
                    <a:gdLst>
                      <a:gd name="connsiteX0" fmla="*/ 67696 w 153826"/>
                      <a:gd name="connsiteY0" fmla="*/ 31 h 86613"/>
                      <a:gd name="connsiteX1" fmla="*/ 76841 w 153826"/>
                      <a:gd name="connsiteY1" fmla="*/ 6612 h 86613"/>
                      <a:gd name="connsiteX2" fmla="*/ 100375 w 153826"/>
                      <a:gd name="connsiteY2" fmla="*/ 26130 h 86613"/>
                      <a:gd name="connsiteX3" fmla="*/ 134838 w 153826"/>
                      <a:gd name="connsiteY3" fmla="*/ 55686 h 86613"/>
                      <a:gd name="connsiteX4" fmla="*/ 144765 w 153826"/>
                      <a:gd name="connsiteY4" fmla="*/ 64274 h 86613"/>
                      <a:gd name="connsiteX5" fmla="*/ 153799 w 153826"/>
                      <a:gd name="connsiteY5" fmla="*/ 76989 h 86613"/>
                      <a:gd name="connsiteX6" fmla="*/ 148445 w 153826"/>
                      <a:gd name="connsiteY6" fmla="*/ 85242 h 86613"/>
                      <a:gd name="connsiteX7" fmla="*/ 140080 w 153826"/>
                      <a:gd name="connsiteY7" fmla="*/ 86580 h 86613"/>
                      <a:gd name="connsiteX8" fmla="*/ 125023 w 153826"/>
                      <a:gd name="connsiteY8" fmla="*/ 83569 h 86613"/>
                      <a:gd name="connsiteX9" fmla="*/ 75169 w 153826"/>
                      <a:gd name="connsiteY9" fmla="*/ 58251 h 86613"/>
                      <a:gd name="connsiteX10" fmla="*/ 52974 w 153826"/>
                      <a:gd name="connsiteY10" fmla="*/ 50890 h 86613"/>
                      <a:gd name="connsiteX11" fmla="*/ 32117 w 153826"/>
                      <a:gd name="connsiteY11" fmla="*/ 49552 h 86613"/>
                      <a:gd name="connsiteX12" fmla="*/ 3676 w 153826"/>
                      <a:gd name="connsiteY12" fmla="*/ 37283 h 86613"/>
                      <a:gd name="connsiteX13" fmla="*/ 219 w 153826"/>
                      <a:gd name="connsiteY13" fmla="*/ 26353 h 86613"/>
                      <a:gd name="connsiteX14" fmla="*/ 5461 w 153826"/>
                      <a:gd name="connsiteY14" fmla="*/ 35722 h 86613"/>
                      <a:gd name="connsiteX15" fmla="*/ 32229 w 153826"/>
                      <a:gd name="connsiteY15" fmla="*/ 45313 h 86613"/>
                      <a:gd name="connsiteX16" fmla="*/ 53531 w 153826"/>
                      <a:gd name="connsiteY16" fmla="*/ 45983 h 86613"/>
                      <a:gd name="connsiteX17" fmla="*/ 77399 w 153826"/>
                      <a:gd name="connsiteY17" fmla="*/ 53232 h 86613"/>
                      <a:gd name="connsiteX18" fmla="*/ 126696 w 153826"/>
                      <a:gd name="connsiteY18" fmla="*/ 77769 h 86613"/>
                      <a:gd name="connsiteX19" fmla="*/ 140192 w 153826"/>
                      <a:gd name="connsiteY19" fmla="*/ 80558 h 86613"/>
                      <a:gd name="connsiteX20" fmla="*/ 147776 w 153826"/>
                      <a:gd name="connsiteY20" fmla="*/ 76989 h 86613"/>
                      <a:gd name="connsiteX21" fmla="*/ 140861 w 153826"/>
                      <a:gd name="connsiteY21" fmla="*/ 68401 h 86613"/>
                      <a:gd name="connsiteX22" fmla="*/ 131046 w 153826"/>
                      <a:gd name="connsiteY22" fmla="*/ 59590 h 86613"/>
                      <a:gd name="connsiteX23" fmla="*/ 97475 w 153826"/>
                      <a:gd name="connsiteY23" fmla="*/ 29030 h 86613"/>
                      <a:gd name="connsiteX24" fmla="*/ 75169 w 153826"/>
                      <a:gd name="connsiteY24" fmla="*/ 8062 h 86613"/>
                      <a:gd name="connsiteX25" fmla="*/ 67696 w 153826"/>
                      <a:gd name="connsiteY25" fmla="*/ 31 h 86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53826" h="86613">
                        <a:moveTo>
                          <a:pt x="67696" y="31"/>
                        </a:moveTo>
                        <a:cubicBezTo>
                          <a:pt x="67919" y="-303"/>
                          <a:pt x="71265" y="2039"/>
                          <a:pt x="76841" y="6612"/>
                        </a:cubicBezTo>
                        <a:cubicBezTo>
                          <a:pt x="82530" y="11185"/>
                          <a:pt x="90560" y="17765"/>
                          <a:pt x="100375" y="26130"/>
                        </a:cubicBezTo>
                        <a:cubicBezTo>
                          <a:pt x="110524" y="34941"/>
                          <a:pt x="122123" y="44867"/>
                          <a:pt x="134838" y="55686"/>
                        </a:cubicBezTo>
                        <a:cubicBezTo>
                          <a:pt x="138073" y="58474"/>
                          <a:pt x="141419" y="61374"/>
                          <a:pt x="144765" y="64274"/>
                        </a:cubicBezTo>
                        <a:cubicBezTo>
                          <a:pt x="147664" y="67285"/>
                          <a:pt x="152795" y="69850"/>
                          <a:pt x="153799" y="76989"/>
                        </a:cubicBezTo>
                        <a:cubicBezTo>
                          <a:pt x="154133" y="80558"/>
                          <a:pt x="151345" y="84127"/>
                          <a:pt x="148445" y="85242"/>
                        </a:cubicBezTo>
                        <a:cubicBezTo>
                          <a:pt x="145545" y="86580"/>
                          <a:pt x="142757" y="86692"/>
                          <a:pt x="140080" y="86580"/>
                        </a:cubicBezTo>
                        <a:cubicBezTo>
                          <a:pt x="134950" y="86134"/>
                          <a:pt x="129931" y="85242"/>
                          <a:pt x="125023" y="83569"/>
                        </a:cubicBezTo>
                        <a:cubicBezTo>
                          <a:pt x="105394" y="77212"/>
                          <a:pt x="90337" y="65389"/>
                          <a:pt x="75169" y="58251"/>
                        </a:cubicBezTo>
                        <a:cubicBezTo>
                          <a:pt x="67696" y="54571"/>
                          <a:pt x="60223" y="52005"/>
                          <a:pt x="52974" y="50890"/>
                        </a:cubicBezTo>
                        <a:cubicBezTo>
                          <a:pt x="45724" y="49775"/>
                          <a:pt x="38698" y="49998"/>
                          <a:pt x="32117" y="49552"/>
                        </a:cubicBezTo>
                        <a:cubicBezTo>
                          <a:pt x="18845" y="49217"/>
                          <a:pt x="8026" y="43529"/>
                          <a:pt x="3676" y="37283"/>
                        </a:cubicBezTo>
                        <a:cubicBezTo>
                          <a:pt x="-896" y="30926"/>
                          <a:pt x="-4" y="26241"/>
                          <a:pt x="219" y="26353"/>
                        </a:cubicBezTo>
                        <a:cubicBezTo>
                          <a:pt x="777" y="26241"/>
                          <a:pt x="777" y="30591"/>
                          <a:pt x="5461" y="35722"/>
                        </a:cubicBezTo>
                        <a:cubicBezTo>
                          <a:pt x="10034" y="40964"/>
                          <a:pt x="19514" y="45425"/>
                          <a:pt x="32229" y="45313"/>
                        </a:cubicBezTo>
                        <a:cubicBezTo>
                          <a:pt x="38586" y="45537"/>
                          <a:pt x="45724" y="44979"/>
                          <a:pt x="53531" y="45983"/>
                        </a:cubicBezTo>
                        <a:cubicBezTo>
                          <a:pt x="61450" y="46986"/>
                          <a:pt x="69481" y="49663"/>
                          <a:pt x="77399" y="53232"/>
                        </a:cubicBezTo>
                        <a:cubicBezTo>
                          <a:pt x="93237" y="60370"/>
                          <a:pt x="108517" y="71970"/>
                          <a:pt x="126696" y="77769"/>
                        </a:cubicBezTo>
                        <a:cubicBezTo>
                          <a:pt x="131158" y="79219"/>
                          <a:pt x="135842" y="80112"/>
                          <a:pt x="140192" y="80558"/>
                        </a:cubicBezTo>
                        <a:cubicBezTo>
                          <a:pt x="144541" y="80892"/>
                          <a:pt x="148222" y="79331"/>
                          <a:pt x="147776" y="76989"/>
                        </a:cubicBezTo>
                        <a:cubicBezTo>
                          <a:pt x="147776" y="74423"/>
                          <a:pt x="144207" y="71300"/>
                          <a:pt x="140861" y="68401"/>
                        </a:cubicBezTo>
                        <a:cubicBezTo>
                          <a:pt x="137515" y="65389"/>
                          <a:pt x="134281" y="62489"/>
                          <a:pt x="131046" y="59590"/>
                        </a:cubicBezTo>
                        <a:cubicBezTo>
                          <a:pt x="118666" y="48325"/>
                          <a:pt x="107401" y="38064"/>
                          <a:pt x="97475" y="29030"/>
                        </a:cubicBezTo>
                        <a:cubicBezTo>
                          <a:pt x="87995" y="20330"/>
                          <a:pt x="80299" y="13081"/>
                          <a:pt x="75169" y="8062"/>
                        </a:cubicBezTo>
                        <a:cubicBezTo>
                          <a:pt x="70150" y="3266"/>
                          <a:pt x="67473" y="366"/>
                          <a:pt x="67696" y="31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82" name="Freeform: Shape 81"/>
                <p:cNvSpPr/>
                <p:nvPr/>
              </p:nvSpPr>
              <p:spPr>
                <a:xfrm>
                  <a:off x="7373594" y="2244933"/>
                  <a:ext cx="96264" cy="80755"/>
                </a:xfrm>
                <a:custGeom>
                  <a:avLst/>
                  <a:gdLst>
                    <a:gd name="connsiteX0" fmla="*/ 5 w 96264"/>
                    <a:gd name="connsiteY0" fmla="*/ 3389 h 80755"/>
                    <a:gd name="connsiteX1" fmla="*/ 19635 w 96264"/>
                    <a:gd name="connsiteY1" fmla="*/ 3165 h 80755"/>
                    <a:gd name="connsiteX2" fmla="*/ 36699 w 96264"/>
                    <a:gd name="connsiteY2" fmla="*/ 14876 h 80755"/>
                    <a:gd name="connsiteX3" fmla="*/ 48968 w 96264"/>
                    <a:gd name="connsiteY3" fmla="*/ 38187 h 80755"/>
                    <a:gd name="connsiteX4" fmla="*/ 60344 w 96264"/>
                    <a:gd name="connsiteY4" fmla="*/ 63058 h 80755"/>
                    <a:gd name="connsiteX5" fmla="*/ 76628 w 96264"/>
                    <a:gd name="connsiteY5" fmla="*/ 78784 h 80755"/>
                    <a:gd name="connsiteX6" fmla="*/ 91908 w 96264"/>
                    <a:gd name="connsiteY6" fmla="*/ 79119 h 80755"/>
                    <a:gd name="connsiteX7" fmla="*/ 96257 w 96264"/>
                    <a:gd name="connsiteY7" fmla="*/ 75661 h 80755"/>
                    <a:gd name="connsiteX8" fmla="*/ 91350 w 96264"/>
                    <a:gd name="connsiteY8" fmla="*/ 77780 h 80755"/>
                    <a:gd name="connsiteX9" fmla="*/ 77966 w 96264"/>
                    <a:gd name="connsiteY9" fmla="*/ 76442 h 80755"/>
                    <a:gd name="connsiteX10" fmla="*/ 63356 w 96264"/>
                    <a:gd name="connsiteY10" fmla="*/ 61274 h 80755"/>
                    <a:gd name="connsiteX11" fmla="*/ 52537 w 96264"/>
                    <a:gd name="connsiteY11" fmla="*/ 36960 h 80755"/>
                    <a:gd name="connsiteX12" fmla="*/ 39376 w 96264"/>
                    <a:gd name="connsiteY12" fmla="*/ 12757 h 80755"/>
                    <a:gd name="connsiteX13" fmla="*/ 20192 w 96264"/>
                    <a:gd name="connsiteY13" fmla="*/ 712 h 80755"/>
                    <a:gd name="connsiteX14" fmla="*/ 4913 w 96264"/>
                    <a:gd name="connsiteY14" fmla="*/ 1158 h 80755"/>
                    <a:gd name="connsiteX15" fmla="*/ 5 w 96264"/>
                    <a:gd name="connsiteY15" fmla="*/ 3389 h 807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6264" h="80755">
                      <a:moveTo>
                        <a:pt x="5" y="3389"/>
                      </a:moveTo>
                      <a:cubicBezTo>
                        <a:pt x="117" y="4169"/>
                        <a:pt x="7701" y="43"/>
                        <a:pt x="19635" y="3165"/>
                      </a:cubicBezTo>
                      <a:cubicBezTo>
                        <a:pt x="25435" y="4727"/>
                        <a:pt x="31681" y="8631"/>
                        <a:pt x="36699" y="14876"/>
                      </a:cubicBezTo>
                      <a:cubicBezTo>
                        <a:pt x="41718" y="21122"/>
                        <a:pt x="45622" y="29264"/>
                        <a:pt x="48968" y="38187"/>
                      </a:cubicBezTo>
                      <a:cubicBezTo>
                        <a:pt x="52425" y="47109"/>
                        <a:pt x="55660" y="55809"/>
                        <a:pt x="60344" y="63058"/>
                      </a:cubicBezTo>
                      <a:cubicBezTo>
                        <a:pt x="65029" y="70196"/>
                        <a:pt x="70605" y="75773"/>
                        <a:pt x="76628" y="78784"/>
                      </a:cubicBezTo>
                      <a:cubicBezTo>
                        <a:pt x="82651" y="81796"/>
                        <a:pt x="88785" y="80903"/>
                        <a:pt x="91908" y="79119"/>
                      </a:cubicBezTo>
                      <a:cubicBezTo>
                        <a:pt x="95142" y="77334"/>
                        <a:pt x="96369" y="75773"/>
                        <a:pt x="96257" y="75661"/>
                      </a:cubicBezTo>
                      <a:cubicBezTo>
                        <a:pt x="96034" y="75327"/>
                        <a:pt x="94473" y="76554"/>
                        <a:pt x="91350" y="77780"/>
                      </a:cubicBezTo>
                      <a:cubicBezTo>
                        <a:pt x="88227" y="78896"/>
                        <a:pt x="83097" y="79342"/>
                        <a:pt x="77966" y="76442"/>
                      </a:cubicBezTo>
                      <a:cubicBezTo>
                        <a:pt x="72724" y="73542"/>
                        <a:pt x="67594" y="68077"/>
                        <a:pt x="63356" y="61274"/>
                      </a:cubicBezTo>
                      <a:cubicBezTo>
                        <a:pt x="59117" y="54359"/>
                        <a:pt x="55995" y="45882"/>
                        <a:pt x="52537" y="36960"/>
                      </a:cubicBezTo>
                      <a:cubicBezTo>
                        <a:pt x="49080" y="27926"/>
                        <a:pt x="45064" y="19338"/>
                        <a:pt x="39376" y="12757"/>
                      </a:cubicBezTo>
                      <a:cubicBezTo>
                        <a:pt x="33911" y="6065"/>
                        <a:pt x="26662" y="1939"/>
                        <a:pt x="20192" y="712"/>
                      </a:cubicBezTo>
                      <a:cubicBezTo>
                        <a:pt x="13724" y="-627"/>
                        <a:pt x="8370" y="154"/>
                        <a:pt x="4913" y="1158"/>
                      </a:cubicBezTo>
                      <a:cubicBezTo>
                        <a:pt x="1567" y="2050"/>
                        <a:pt x="-106" y="3165"/>
                        <a:pt x="5" y="3389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3" name="Freeform: Shape 82"/>
                <p:cNvSpPr/>
                <p:nvPr/>
              </p:nvSpPr>
              <p:spPr>
                <a:xfrm>
                  <a:off x="7362556" y="2162501"/>
                  <a:ext cx="122915" cy="44297"/>
                </a:xfrm>
                <a:custGeom>
                  <a:avLst/>
                  <a:gdLst>
                    <a:gd name="connsiteX0" fmla="*/ 122910 w 122915"/>
                    <a:gd name="connsiteY0" fmla="*/ 52 h 44297"/>
                    <a:gd name="connsiteX1" fmla="*/ 104730 w 122915"/>
                    <a:gd name="connsiteY1" fmla="*/ 6186 h 44297"/>
                    <a:gd name="connsiteX2" fmla="*/ 61456 w 122915"/>
                    <a:gd name="connsiteY2" fmla="*/ 22135 h 44297"/>
                    <a:gd name="connsiteX3" fmla="*/ 17958 w 122915"/>
                    <a:gd name="connsiteY3" fmla="*/ 37415 h 44297"/>
                    <a:gd name="connsiteX4" fmla="*/ 1 w 122915"/>
                    <a:gd name="connsiteY4" fmla="*/ 44219 h 44297"/>
                    <a:gd name="connsiteX5" fmla="*/ 18739 w 122915"/>
                    <a:gd name="connsiteY5" fmla="*/ 39981 h 44297"/>
                    <a:gd name="connsiteX6" fmla="*/ 62794 w 122915"/>
                    <a:gd name="connsiteY6" fmla="*/ 25704 h 44297"/>
                    <a:gd name="connsiteX7" fmla="*/ 105845 w 122915"/>
                    <a:gd name="connsiteY7" fmla="*/ 8640 h 44297"/>
                    <a:gd name="connsiteX8" fmla="*/ 122910 w 122915"/>
                    <a:gd name="connsiteY8" fmla="*/ 52 h 44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2915" h="44297">
                      <a:moveTo>
                        <a:pt x="122910" y="52"/>
                      </a:moveTo>
                      <a:cubicBezTo>
                        <a:pt x="122687" y="-394"/>
                        <a:pt x="115772" y="2060"/>
                        <a:pt x="104730" y="6186"/>
                      </a:cubicBezTo>
                      <a:cubicBezTo>
                        <a:pt x="92350" y="10759"/>
                        <a:pt x="77628" y="16113"/>
                        <a:pt x="61456" y="22135"/>
                      </a:cubicBezTo>
                      <a:cubicBezTo>
                        <a:pt x="45060" y="27824"/>
                        <a:pt x="30338" y="33066"/>
                        <a:pt x="17958" y="37415"/>
                      </a:cubicBezTo>
                      <a:cubicBezTo>
                        <a:pt x="6805" y="41319"/>
                        <a:pt x="-110" y="43661"/>
                        <a:pt x="1" y="44219"/>
                      </a:cubicBezTo>
                      <a:cubicBezTo>
                        <a:pt x="113" y="44665"/>
                        <a:pt x="7362" y="43215"/>
                        <a:pt x="18739" y="39981"/>
                      </a:cubicBezTo>
                      <a:cubicBezTo>
                        <a:pt x="30115" y="36746"/>
                        <a:pt x="45730" y="31839"/>
                        <a:pt x="62794" y="25704"/>
                      </a:cubicBezTo>
                      <a:cubicBezTo>
                        <a:pt x="79747" y="19570"/>
                        <a:pt x="95027" y="13436"/>
                        <a:pt x="105845" y="8640"/>
                      </a:cubicBezTo>
                      <a:cubicBezTo>
                        <a:pt x="116664" y="3956"/>
                        <a:pt x="123133" y="498"/>
                        <a:pt x="122910" y="52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4" name="Freeform: Shape 83"/>
                <p:cNvSpPr/>
                <p:nvPr/>
              </p:nvSpPr>
              <p:spPr>
                <a:xfrm>
                  <a:off x="7335112" y="2276065"/>
                  <a:ext cx="66716" cy="67241"/>
                </a:xfrm>
                <a:custGeom>
                  <a:avLst/>
                  <a:gdLst>
                    <a:gd name="connsiteX0" fmla="*/ 25215 w 66716"/>
                    <a:gd name="connsiteY0" fmla="*/ 28 h 67241"/>
                    <a:gd name="connsiteX1" fmla="*/ 29118 w 66716"/>
                    <a:gd name="connsiteY1" fmla="*/ 4600 h 67241"/>
                    <a:gd name="connsiteX2" fmla="*/ 34695 w 66716"/>
                    <a:gd name="connsiteY2" fmla="*/ 18319 h 67241"/>
                    <a:gd name="connsiteX3" fmla="*/ 28784 w 66716"/>
                    <a:gd name="connsiteY3" fmla="*/ 25680 h 67241"/>
                    <a:gd name="connsiteX4" fmla="*/ 16738 w 66716"/>
                    <a:gd name="connsiteY4" fmla="*/ 29026 h 67241"/>
                    <a:gd name="connsiteX5" fmla="*/ 3243 w 66716"/>
                    <a:gd name="connsiteY5" fmla="*/ 36276 h 67241"/>
                    <a:gd name="connsiteX6" fmla="*/ 1012 w 66716"/>
                    <a:gd name="connsiteY6" fmla="*/ 52671 h 67241"/>
                    <a:gd name="connsiteX7" fmla="*/ 12166 w 66716"/>
                    <a:gd name="connsiteY7" fmla="*/ 64716 h 67241"/>
                    <a:gd name="connsiteX8" fmla="*/ 27222 w 66716"/>
                    <a:gd name="connsiteY8" fmla="*/ 66947 h 67241"/>
                    <a:gd name="connsiteX9" fmla="*/ 50309 w 66716"/>
                    <a:gd name="connsiteY9" fmla="*/ 58359 h 67241"/>
                    <a:gd name="connsiteX10" fmla="*/ 63582 w 66716"/>
                    <a:gd name="connsiteY10" fmla="*/ 48433 h 67241"/>
                    <a:gd name="connsiteX11" fmla="*/ 66705 w 66716"/>
                    <a:gd name="connsiteY11" fmla="*/ 43190 h 67241"/>
                    <a:gd name="connsiteX12" fmla="*/ 62578 w 66716"/>
                    <a:gd name="connsiteY12" fmla="*/ 47429 h 67241"/>
                    <a:gd name="connsiteX13" fmla="*/ 49083 w 66716"/>
                    <a:gd name="connsiteY13" fmla="*/ 56017 h 67241"/>
                    <a:gd name="connsiteX14" fmla="*/ 26665 w 66716"/>
                    <a:gd name="connsiteY14" fmla="*/ 63601 h 67241"/>
                    <a:gd name="connsiteX15" fmla="*/ 4581 w 66716"/>
                    <a:gd name="connsiteY15" fmla="*/ 51667 h 67241"/>
                    <a:gd name="connsiteX16" fmla="*/ 6254 w 66716"/>
                    <a:gd name="connsiteY16" fmla="*/ 38729 h 67241"/>
                    <a:gd name="connsiteX17" fmla="*/ 17519 w 66716"/>
                    <a:gd name="connsiteY17" fmla="*/ 32706 h 67241"/>
                    <a:gd name="connsiteX18" fmla="*/ 30234 w 66716"/>
                    <a:gd name="connsiteY18" fmla="*/ 28803 h 67241"/>
                    <a:gd name="connsiteX19" fmla="*/ 37372 w 66716"/>
                    <a:gd name="connsiteY19" fmla="*/ 18877 h 67241"/>
                    <a:gd name="connsiteX20" fmla="*/ 30122 w 66716"/>
                    <a:gd name="connsiteY20" fmla="*/ 3820 h 67241"/>
                    <a:gd name="connsiteX21" fmla="*/ 25215 w 66716"/>
                    <a:gd name="connsiteY21" fmla="*/ 28 h 67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6716" h="67241">
                      <a:moveTo>
                        <a:pt x="25215" y="28"/>
                      </a:moveTo>
                      <a:cubicBezTo>
                        <a:pt x="24992" y="251"/>
                        <a:pt x="26553" y="1812"/>
                        <a:pt x="29118" y="4600"/>
                      </a:cubicBezTo>
                      <a:cubicBezTo>
                        <a:pt x="31461" y="7277"/>
                        <a:pt x="35476" y="11961"/>
                        <a:pt x="34695" y="18319"/>
                      </a:cubicBezTo>
                      <a:cubicBezTo>
                        <a:pt x="34360" y="21442"/>
                        <a:pt x="32241" y="24118"/>
                        <a:pt x="28784" y="25680"/>
                      </a:cubicBezTo>
                      <a:cubicBezTo>
                        <a:pt x="25438" y="27353"/>
                        <a:pt x="21311" y="28022"/>
                        <a:pt x="16738" y="29026"/>
                      </a:cubicBezTo>
                      <a:cubicBezTo>
                        <a:pt x="12277" y="29918"/>
                        <a:pt x="6812" y="31591"/>
                        <a:pt x="3243" y="36276"/>
                      </a:cubicBezTo>
                      <a:cubicBezTo>
                        <a:pt x="-103" y="40848"/>
                        <a:pt x="-884" y="47094"/>
                        <a:pt x="1012" y="52671"/>
                      </a:cubicBezTo>
                      <a:cubicBezTo>
                        <a:pt x="2908" y="58359"/>
                        <a:pt x="7370" y="62485"/>
                        <a:pt x="12166" y="64716"/>
                      </a:cubicBezTo>
                      <a:cubicBezTo>
                        <a:pt x="17073" y="66947"/>
                        <a:pt x="22203" y="67728"/>
                        <a:pt x="27222" y="66947"/>
                      </a:cubicBezTo>
                      <a:cubicBezTo>
                        <a:pt x="36591" y="65051"/>
                        <a:pt x="44175" y="61593"/>
                        <a:pt x="50309" y="58359"/>
                      </a:cubicBezTo>
                      <a:cubicBezTo>
                        <a:pt x="56444" y="55013"/>
                        <a:pt x="61017" y="51444"/>
                        <a:pt x="63582" y="48433"/>
                      </a:cubicBezTo>
                      <a:cubicBezTo>
                        <a:pt x="66147" y="45421"/>
                        <a:pt x="66816" y="43190"/>
                        <a:pt x="66705" y="43190"/>
                      </a:cubicBezTo>
                      <a:cubicBezTo>
                        <a:pt x="66370" y="43079"/>
                        <a:pt x="65366" y="44863"/>
                        <a:pt x="62578" y="47429"/>
                      </a:cubicBezTo>
                      <a:cubicBezTo>
                        <a:pt x="59790" y="49994"/>
                        <a:pt x="55217" y="53005"/>
                        <a:pt x="49083" y="56017"/>
                      </a:cubicBezTo>
                      <a:cubicBezTo>
                        <a:pt x="42949" y="58917"/>
                        <a:pt x="35253" y="62039"/>
                        <a:pt x="26665" y="63601"/>
                      </a:cubicBezTo>
                      <a:cubicBezTo>
                        <a:pt x="18634" y="64828"/>
                        <a:pt x="7704" y="60701"/>
                        <a:pt x="4581" y="51667"/>
                      </a:cubicBezTo>
                      <a:cubicBezTo>
                        <a:pt x="3131" y="47206"/>
                        <a:pt x="3689" y="42187"/>
                        <a:pt x="6254" y="38729"/>
                      </a:cubicBezTo>
                      <a:cubicBezTo>
                        <a:pt x="8820" y="35272"/>
                        <a:pt x="13169" y="33710"/>
                        <a:pt x="17519" y="32706"/>
                      </a:cubicBezTo>
                      <a:cubicBezTo>
                        <a:pt x="21869" y="31703"/>
                        <a:pt x="26330" y="30922"/>
                        <a:pt x="30234" y="28803"/>
                      </a:cubicBezTo>
                      <a:cubicBezTo>
                        <a:pt x="34137" y="26907"/>
                        <a:pt x="37149" y="22892"/>
                        <a:pt x="37372" y="18877"/>
                      </a:cubicBezTo>
                      <a:cubicBezTo>
                        <a:pt x="37818" y="10958"/>
                        <a:pt x="32799" y="6273"/>
                        <a:pt x="30122" y="3820"/>
                      </a:cubicBezTo>
                      <a:cubicBezTo>
                        <a:pt x="27222" y="920"/>
                        <a:pt x="25438" y="-195"/>
                        <a:pt x="25215" y="28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5" name="Freeform: Shape 84"/>
                <p:cNvSpPr/>
                <p:nvPr/>
              </p:nvSpPr>
              <p:spPr>
                <a:xfrm>
                  <a:off x="7339207" y="2315570"/>
                  <a:ext cx="69187" cy="59313"/>
                </a:xfrm>
                <a:custGeom>
                  <a:avLst/>
                  <a:gdLst>
                    <a:gd name="connsiteX0" fmla="*/ 10524 w 69187"/>
                    <a:gd name="connsiteY0" fmla="*/ 22646 h 59313"/>
                    <a:gd name="connsiteX1" fmla="*/ 5617 w 69187"/>
                    <a:gd name="connsiteY1" fmla="*/ 24988 h 59313"/>
                    <a:gd name="connsiteX2" fmla="*/ 40 w 69187"/>
                    <a:gd name="connsiteY2" fmla="*/ 38818 h 59313"/>
                    <a:gd name="connsiteX3" fmla="*/ 13201 w 69187"/>
                    <a:gd name="connsiteY3" fmla="*/ 56552 h 59313"/>
                    <a:gd name="connsiteX4" fmla="*/ 40303 w 69187"/>
                    <a:gd name="connsiteY4" fmla="*/ 56887 h 59313"/>
                    <a:gd name="connsiteX5" fmla="*/ 61829 w 69187"/>
                    <a:gd name="connsiteY5" fmla="*/ 40491 h 59313"/>
                    <a:gd name="connsiteX6" fmla="*/ 69079 w 69187"/>
                    <a:gd name="connsiteY6" fmla="*/ 19635 h 59313"/>
                    <a:gd name="connsiteX7" fmla="*/ 67517 w 69187"/>
                    <a:gd name="connsiteY7" fmla="*/ 4913 h 59313"/>
                    <a:gd name="connsiteX8" fmla="*/ 65175 w 69187"/>
                    <a:gd name="connsiteY8" fmla="*/ 5 h 59313"/>
                    <a:gd name="connsiteX9" fmla="*/ 66402 w 69187"/>
                    <a:gd name="connsiteY9" fmla="*/ 19300 h 59313"/>
                    <a:gd name="connsiteX10" fmla="*/ 58929 w 69187"/>
                    <a:gd name="connsiteY10" fmla="*/ 38372 h 59313"/>
                    <a:gd name="connsiteX11" fmla="*/ 39077 w 69187"/>
                    <a:gd name="connsiteY11" fmla="*/ 53206 h 59313"/>
                    <a:gd name="connsiteX12" fmla="*/ 14763 w 69187"/>
                    <a:gd name="connsiteY12" fmla="*/ 53206 h 59313"/>
                    <a:gd name="connsiteX13" fmla="*/ 2829 w 69187"/>
                    <a:gd name="connsiteY13" fmla="*/ 38372 h 59313"/>
                    <a:gd name="connsiteX14" fmla="*/ 6732 w 69187"/>
                    <a:gd name="connsiteY14" fmla="*/ 25881 h 59313"/>
                    <a:gd name="connsiteX15" fmla="*/ 10524 w 69187"/>
                    <a:gd name="connsiteY15" fmla="*/ 22646 h 59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187" h="59313">
                      <a:moveTo>
                        <a:pt x="10524" y="22646"/>
                      </a:moveTo>
                      <a:cubicBezTo>
                        <a:pt x="10524" y="22423"/>
                        <a:pt x="8405" y="22646"/>
                        <a:pt x="5617" y="24988"/>
                      </a:cubicBezTo>
                      <a:cubicBezTo>
                        <a:pt x="2940" y="27219"/>
                        <a:pt x="-406" y="32127"/>
                        <a:pt x="40" y="38818"/>
                      </a:cubicBezTo>
                      <a:cubicBezTo>
                        <a:pt x="487" y="45399"/>
                        <a:pt x="5282" y="52871"/>
                        <a:pt x="13201" y="56552"/>
                      </a:cubicBezTo>
                      <a:cubicBezTo>
                        <a:pt x="21120" y="60233"/>
                        <a:pt x="31046" y="60121"/>
                        <a:pt x="40303" y="56887"/>
                      </a:cubicBezTo>
                      <a:cubicBezTo>
                        <a:pt x="49561" y="53652"/>
                        <a:pt x="57033" y="47518"/>
                        <a:pt x="61829" y="40491"/>
                      </a:cubicBezTo>
                      <a:cubicBezTo>
                        <a:pt x="66625" y="33465"/>
                        <a:pt x="68632" y="25881"/>
                        <a:pt x="69079" y="19635"/>
                      </a:cubicBezTo>
                      <a:cubicBezTo>
                        <a:pt x="69525" y="13278"/>
                        <a:pt x="68521" y="8259"/>
                        <a:pt x="67517" y="4913"/>
                      </a:cubicBezTo>
                      <a:cubicBezTo>
                        <a:pt x="66402" y="1567"/>
                        <a:pt x="65398" y="-106"/>
                        <a:pt x="65175" y="5"/>
                      </a:cubicBezTo>
                      <a:cubicBezTo>
                        <a:pt x="64394" y="117"/>
                        <a:pt x="67852" y="7366"/>
                        <a:pt x="66402" y="19300"/>
                      </a:cubicBezTo>
                      <a:cubicBezTo>
                        <a:pt x="65621" y="25100"/>
                        <a:pt x="63502" y="32127"/>
                        <a:pt x="58929" y="38372"/>
                      </a:cubicBezTo>
                      <a:cubicBezTo>
                        <a:pt x="54468" y="44618"/>
                        <a:pt x="47441" y="50195"/>
                        <a:pt x="39077" y="53206"/>
                      </a:cubicBezTo>
                      <a:cubicBezTo>
                        <a:pt x="30712" y="56217"/>
                        <a:pt x="21678" y="56329"/>
                        <a:pt x="14763" y="53206"/>
                      </a:cubicBezTo>
                      <a:cubicBezTo>
                        <a:pt x="7848" y="50195"/>
                        <a:pt x="3498" y="43949"/>
                        <a:pt x="2829" y="38372"/>
                      </a:cubicBezTo>
                      <a:cubicBezTo>
                        <a:pt x="2159" y="32684"/>
                        <a:pt x="4613" y="28223"/>
                        <a:pt x="6732" y="25881"/>
                      </a:cubicBezTo>
                      <a:cubicBezTo>
                        <a:pt x="8851" y="23650"/>
                        <a:pt x="10636" y="22981"/>
                        <a:pt x="10524" y="22646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6" name="Freeform: Shape 85"/>
                <p:cNvSpPr/>
                <p:nvPr/>
              </p:nvSpPr>
              <p:spPr>
                <a:xfrm>
                  <a:off x="7239984" y="2238592"/>
                  <a:ext cx="48233" cy="58695"/>
                </a:xfrm>
                <a:custGeom>
                  <a:avLst/>
                  <a:gdLst>
                    <a:gd name="connsiteX0" fmla="*/ 26768 w 48233"/>
                    <a:gd name="connsiteY0" fmla="*/ 58692 h 58695"/>
                    <a:gd name="connsiteX1" fmla="*/ 23533 w 48233"/>
                    <a:gd name="connsiteY1" fmla="*/ 50104 h 58695"/>
                    <a:gd name="connsiteX2" fmla="*/ 5353 w 48233"/>
                    <a:gd name="connsiteY2" fmla="*/ 35270 h 58695"/>
                    <a:gd name="connsiteX3" fmla="*/ 5577 w 48233"/>
                    <a:gd name="connsiteY3" fmla="*/ 38616 h 58695"/>
                    <a:gd name="connsiteX4" fmla="*/ 16953 w 48233"/>
                    <a:gd name="connsiteY4" fmla="*/ 32259 h 58695"/>
                    <a:gd name="connsiteX5" fmla="*/ 48182 w 48233"/>
                    <a:gd name="connsiteY5" fmla="*/ 26 h 58695"/>
                    <a:gd name="connsiteX6" fmla="*/ 14834 w 48233"/>
                    <a:gd name="connsiteY6" fmla="*/ 29025 h 58695"/>
                    <a:gd name="connsiteX7" fmla="*/ 3904 w 48233"/>
                    <a:gd name="connsiteY7" fmla="*/ 35270 h 58695"/>
                    <a:gd name="connsiteX8" fmla="*/ 0 w 48233"/>
                    <a:gd name="connsiteY8" fmla="*/ 37278 h 58695"/>
                    <a:gd name="connsiteX9" fmla="*/ 4127 w 48233"/>
                    <a:gd name="connsiteY9" fmla="*/ 38728 h 58695"/>
                    <a:gd name="connsiteX10" fmla="*/ 21637 w 48233"/>
                    <a:gd name="connsiteY10" fmla="*/ 51443 h 58695"/>
                    <a:gd name="connsiteX11" fmla="*/ 26768 w 48233"/>
                    <a:gd name="connsiteY11" fmla="*/ 58692 h 58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8233" h="58695">
                      <a:moveTo>
                        <a:pt x="26768" y="58692"/>
                      </a:moveTo>
                      <a:cubicBezTo>
                        <a:pt x="27102" y="58581"/>
                        <a:pt x="26656" y="55123"/>
                        <a:pt x="23533" y="50104"/>
                      </a:cubicBezTo>
                      <a:cubicBezTo>
                        <a:pt x="20522" y="45197"/>
                        <a:pt x="14611" y="38728"/>
                        <a:pt x="5353" y="35270"/>
                      </a:cubicBezTo>
                      <a:lnTo>
                        <a:pt x="5577" y="38616"/>
                      </a:lnTo>
                      <a:cubicBezTo>
                        <a:pt x="9257" y="36832"/>
                        <a:pt x="13161" y="34713"/>
                        <a:pt x="16953" y="32259"/>
                      </a:cubicBezTo>
                      <a:cubicBezTo>
                        <a:pt x="38478" y="18652"/>
                        <a:pt x="49074" y="361"/>
                        <a:pt x="48182" y="26"/>
                      </a:cubicBezTo>
                      <a:cubicBezTo>
                        <a:pt x="47289" y="-754"/>
                        <a:pt x="35579" y="15975"/>
                        <a:pt x="14834" y="29025"/>
                      </a:cubicBezTo>
                      <a:cubicBezTo>
                        <a:pt x="11153" y="31367"/>
                        <a:pt x="7361" y="33486"/>
                        <a:pt x="3904" y="35270"/>
                      </a:cubicBezTo>
                      <a:lnTo>
                        <a:pt x="0" y="37278"/>
                      </a:lnTo>
                      <a:lnTo>
                        <a:pt x="4127" y="38728"/>
                      </a:lnTo>
                      <a:cubicBezTo>
                        <a:pt x="12492" y="41628"/>
                        <a:pt x="18291" y="47093"/>
                        <a:pt x="21637" y="51443"/>
                      </a:cubicBezTo>
                      <a:cubicBezTo>
                        <a:pt x="25095" y="55681"/>
                        <a:pt x="26321" y="58804"/>
                        <a:pt x="26768" y="58692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87" name="Freeform: Shape 86"/>
                <p:cNvSpPr/>
                <p:nvPr/>
              </p:nvSpPr>
              <p:spPr>
                <a:xfrm>
                  <a:off x="7415355" y="2243919"/>
                  <a:ext cx="6803" cy="29418"/>
                </a:xfrm>
                <a:custGeom>
                  <a:avLst/>
                  <a:gdLst>
                    <a:gd name="connsiteX0" fmla="*/ 6649 w 6803"/>
                    <a:gd name="connsiteY0" fmla="*/ 52 h 29418"/>
                    <a:gd name="connsiteX1" fmla="*/ 68 w 6803"/>
                    <a:gd name="connsiteY1" fmla="*/ 14328 h 29418"/>
                    <a:gd name="connsiteX2" fmla="*/ 4641 w 6803"/>
                    <a:gd name="connsiteY2" fmla="*/ 29385 h 29418"/>
                    <a:gd name="connsiteX3" fmla="*/ 3861 w 6803"/>
                    <a:gd name="connsiteY3" fmla="*/ 14552 h 29418"/>
                    <a:gd name="connsiteX4" fmla="*/ 6649 w 6803"/>
                    <a:gd name="connsiteY4" fmla="*/ 52 h 29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803" h="29418">
                      <a:moveTo>
                        <a:pt x="6649" y="52"/>
                      </a:moveTo>
                      <a:cubicBezTo>
                        <a:pt x="5868" y="-617"/>
                        <a:pt x="626" y="5183"/>
                        <a:pt x="68" y="14328"/>
                      </a:cubicBezTo>
                      <a:cubicBezTo>
                        <a:pt x="-601" y="23474"/>
                        <a:pt x="3861" y="29943"/>
                        <a:pt x="4641" y="29385"/>
                      </a:cubicBezTo>
                      <a:cubicBezTo>
                        <a:pt x="5645" y="28939"/>
                        <a:pt x="3191" y="22582"/>
                        <a:pt x="3861" y="14552"/>
                      </a:cubicBezTo>
                      <a:cubicBezTo>
                        <a:pt x="4306" y="6633"/>
                        <a:pt x="7541" y="722"/>
                        <a:pt x="6649" y="52"/>
                      </a:cubicBezTo>
                      <a:close/>
                    </a:path>
                  </a:pathLst>
                </a:custGeom>
                <a:solidFill>
                  <a:srgbClr val="EB996E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88" name="Graphic 1"/>
              <p:cNvGrpSpPr/>
              <p:nvPr/>
            </p:nvGrpSpPr>
            <p:grpSpPr>
              <a:xfrm>
                <a:off x="4738056" y="2240238"/>
                <a:ext cx="358393" cy="277545"/>
                <a:chOff x="4738056" y="2240238"/>
                <a:chExt cx="358393" cy="277545"/>
              </a:xfrm>
              <a:solidFill>
                <a:schemeClr val="accent1"/>
              </a:solidFill>
            </p:grpSpPr>
            <p:grpSp>
              <p:nvGrpSpPr>
                <p:cNvPr id="89" name="Graphic 1"/>
                <p:cNvGrpSpPr/>
                <p:nvPr/>
              </p:nvGrpSpPr>
              <p:grpSpPr>
                <a:xfrm>
                  <a:off x="4738056" y="2240238"/>
                  <a:ext cx="358393" cy="277545"/>
                  <a:chOff x="4738056" y="2240238"/>
                  <a:chExt cx="358393" cy="277545"/>
                </a:xfrm>
                <a:solidFill>
                  <a:schemeClr val="accent1"/>
                </a:solidFill>
              </p:grpSpPr>
              <p:sp>
                <p:nvSpPr>
                  <p:cNvPr id="90" name="Freeform: Shape 89"/>
                  <p:cNvSpPr/>
                  <p:nvPr/>
                </p:nvSpPr>
                <p:spPr>
                  <a:xfrm>
                    <a:off x="4738056" y="2240238"/>
                    <a:ext cx="358393" cy="277545"/>
                  </a:xfrm>
                  <a:custGeom>
                    <a:avLst/>
                    <a:gdLst>
                      <a:gd name="connsiteX0" fmla="*/ 358393 w 358393"/>
                      <a:gd name="connsiteY0" fmla="*/ 177166 h 277545"/>
                      <a:gd name="connsiteX1" fmla="*/ 272737 w 358393"/>
                      <a:gd name="connsiteY1" fmla="*/ 49239 h 277545"/>
                      <a:gd name="connsiteX2" fmla="*/ 134772 w 358393"/>
                      <a:gd name="connsiteY2" fmla="*/ 165 h 277545"/>
                      <a:gd name="connsiteX3" fmla="*/ 1268 w 358393"/>
                      <a:gd name="connsiteY3" fmla="*/ 43662 h 277545"/>
                      <a:gd name="connsiteX4" fmla="*/ 114696 w 358393"/>
                      <a:gd name="connsiteY4" fmla="*/ 42212 h 277545"/>
                      <a:gd name="connsiteX5" fmla="*/ 127745 w 358393"/>
                      <a:gd name="connsiteY5" fmla="*/ 48793 h 277545"/>
                      <a:gd name="connsiteX6" fmla="*/ 25916 w 358393"/>
                      <a:gd name="connsiteY6" fmla="*/ 72438 h 277545"/>
                      <a:gd name="connsiteX7" fmla="*/ 30601 w 358393"/>
                      <a:gd name="connsiteY7" fmla="*/ 100209 h 277545"/>
                      <a:gd name="connsiteX8" fmla="*/ 123507 w 358393"/>
                      <a:gd name="connsiteY8" fmla="*/ 87494 h 277545"/>
                      <a:gd name="connsiteX9" fmla="*/ 34950 w 358393"/>
                      <a:gd name="connsiteY9" fmla="*/ 112589 h 277545"/>
                      <a:gd name="connsiteX10" fmla="*/ 36958 w 358393"/>
                      <a:gd name="connsiteY10" fmla="*/ 140361 h 277545"/>
                      <a:gd name="connsiteX11" fmla="*/ 125068 w 358393"/>
                      <a:gd name="connsiteY11" fmla="*/ 119281 h 277545"/>
                      <a:gd name="connsiteX12" fmla="*/ 56588 w 358393"/>
                      <a:gd name="connsiteY12" fmla="*/ 148949 h 277545"/>
                      <a:gd name="connsiteX13" fmla="*/ 68187 w 358393"/>
                      <a:gd name="connsiteY13" fmla="*/ 168578 h 277545"/>
                      <a:gd name="connsiteX14" fmla="*/ 134325 w 358393"/>
                      <a:gd name="connsiteY14" fmla="*/ 142703 h 277545"/>
                      <a:gd name="connsiteX15" fmla="*/ 156632 w 358393"/>
                      <a:gd name="connsiteY15" fmla="*/ 169471 h 277545"/>
                      <a:gd name="connsiteX16" fmla="*/ 225224 w 358393"/>
                      <a:gd name="connsiteY16" fmla="*/ 248324 h 277545"/>
                      <a:gd name="connsiteX17" fmla="*/ 297497 w 358393"/>
                      <a:gd name="connsiteY17" fmla="*/ 277545 h 277545"/>
                      <a:gd name="connsiteX18" fmla="*/ 358393 w 358393"/>
                      <a:gd name="connsiteY18" fmla="*/ 177166 h 277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58393" h="277545">
                        <a:moveTo>
                          <a:pt x="358393" y="177166"/>
                        </a:moveTo>
                        <a:cubicBezTo>
                          <a:pt x="358393" y="177166"/>
                          <a:pt x="285563" y="59165"/>
                          <a:pt x="272737" y="49239"/>
                        </a:cubicBezTo>
                        <a:cubicBezTo>
                          <a:pt x="259799" y="39201"/>
                          <a:pt x="144586" y="-2958"/>
                          <a:pt x="134772" y="165"/>
                        </a:cubicBezTo>
                        <a:cubicBezTo>
                          <a:pt x="124957" y="3288"/>
                          <a:pt x="-14681" y="27156"/>
                          <a:pt x="1268" y="43662"/>
                        </a:cubicBezTo>
                        <a:cubicBezTo>
                          <a:pt x="17328" y="60281"/>
                          <a:pt x="114696" y="42212"/>
                          <a:pt x="114696" y="42212"/>
                        </a:cubicBezTo>
                        <a:lnTo>
                          <a:pt x="127745" y="48793"/>
                        </a:lnTo>
                        <a:cubicBezTo>
                          <a:pt x="127745" y="48793"/>
                          <a:pt x="43650" y="62177"/>
                          <a:pt x="25916" y="72438"/>
                        </a:cubicBezTo>
                        <a:cubicBezTo>
                          <a:pt x="9633" y="81806"/>
                          <a:pt x="15209" y="101770"/>
                          <a:pt x="30601" y="100209"/>
                        </a:cubicBezTo>
                        <a:cubicBezTo>
                          <a:pt x="45992" y="98648"/>
                          <a:pt x="119157" y="84483"/>
                          <a:pt x="123507" y="87494"/>
                        </a:cubicBezTo>
                        <a:cubicBezTo>
                          <a:pt x="127856" y="90506"/>
                          <a:pt x="43984" y="107236"/>
                          <a:pt x="34950" y="112589"/>
                        </a:cubicBezTo>
                        <a:cubicBezTo>
                          <a:pt x="22793" y="119727"/>
                          <a:pt x="21566" y="141364"/>
                          <a:pt x="36958" y="140361"/>
                        </a:cubicBezTo>
                        <a:cubicBezTo>
                          <a:pt x="45992" y="139691"/>
                          <a:pt x="125068" y="119281"/>
                          <a:pt x="125068" y="119281"/>
                        </a:cubicBezTo>
                        <a:cubicBezTo>
                          <a:pt x="125068" y="119281"/>
                          <a:pt x="62387" y="143484"/>
                          <a:pt x="56588" y="148949"/>
                        </a:cubicBezTo>
                        <a:cubicBezTo>
                          <a:pt x="47107" y="157983"/>
                          <a:pt x="54580" y="171590"/>
                          <a:pt x="68187" y="168578"/>
                        </a:cubicBezTo>
                        <a:cubicBezTo>
                          <a:pt x="77556" y="166571"/>
                          <a:pt x="121834" y="145380"/>
                          <a:pt x="134325" y="142703"/>
                        </a:cubicBezTo>
                        <a:cubicBezTo>
                          <a:pt x="134325" y="142703"/>
                          <a:pt x="146036" y="145826"/>
                          <a:pt x="156632" y="169471"/>
                        </a:cubicBezTo>
                        <a:cubicBezTo>
                          <a:pt x="161539" y="180512"/>
                          <a:pt x="184069" y="249216"/>
                          <a:pt x="225224" y="248324"/>
                        </a:cubicBezTo>
                        <a:cubicBezTo>
                          <a:pt x="261695" y="247543"/>
                          <a:pt x="297497" y="277545"/>
                          <a:pt x="297497" y="277545"/>
                        </a:cubicBezTo>
                        <a:lnTo>
                          <a:pt x="358393" y="177166"/>
                        </a:lnTo>
                        <a:close/>
                      </a:path>
                    </a:pathLst>
                  </a:custGeom>
                  <a:solidFill>
                    <a:srgbClr val="FFBE9D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91" name="Freeform: Shape 90"/>
                  <p:cNvSpPr/>
                  <p:nvPr/>
                </p:nvSpPr>
                <p:spPr>
                  <a:xfrm>
                    <a:off x="4739543" y="2277877"/>
                    <a:ext cx="173557" cy="25151"/>
                  </a:xfrm>
                  <a:custGeom>
                    <a:avLst/>
                    <a:gdLst>
                      <a:gd name="connsiteX0" fmla="*/ 4 w 173557"/>
                      <a:gd name="connsiteY0" fmla="*/ 6357 h 25151"/>
                      <a:gd name="connsiteX1" fmla="*/ 25433 w 173557"/>
                      <a:gd name="connsiteY1" fmla="*/ 13384 h 25151"/>
                      <a:gd name="connsiteX2" fmla="*/ 54208 w 173557"/>
                      <a:gd name="connsiteY2" fmla="*/ 14611 h 25151"/>
                      <a:gd name="connsiteX3" fmla="*/ 88783 w 173557"/>
                      <a:gd name="connsiteY3" fmla="*/ 10038 h 25151"/>
                      <a:gd name="connsiteX4" fmla="*/ 114882 w 173557"/>
                      <a:gd name="connsiteY4" fmla="*/ 6246 h 25151"/>
                      <a:gd name="connsiteX5" fmla="*/ 113320 w 173557"/>
                      <a:gd name="connsiteY5" fmla="*/ 6134 h 25151"/>
                      <a:gd name="connsiteX6" fmla="*/ 173548 w 173557"/>
                      <a:gd name="connsiteY6" fmla="*/ 24983 h 25151"/>
                      <a:gd name="connsiteX7" fmla="*/ 115440 w 173557"/>
                      <a:gd name="connsiteY7" fmla="*/ 223 h 25151"/>
                      <a:gd name="connsiteX8" fmla="*/ 114770 w 173557"/>
                      <a:gd name="connsiteY8" fmla="*/ 0 h 25151"/>
                      <a:gd name="connsiteX9" fmla="*/ 113878 w 173557"/>
                      <a:gd name="connsiteY9" fmla="*/ 112 h 25151"/>
                      <a:gd name="connsiteX10" fmla="*/ 88003 w 173557"/>
                      <a:gd name="connsiteY10" fmla="*/ 3569 h 25151"/>
                      <a:gd name="connsiteX11" fmla="*/ 53762 w 173557"/>
                      <a:gd name="connsiteY11" fmla="*/ 8588 h 25151"/>
                      <a:gd name="connsiteX12" fmla="*/ 25879 w 173557"/>
                      <a:gd name="connsiteY12" fmla="*/ 8811 h 25151"/>
                      <a:gd name="connsiteX13" fmla="*/ 4 w 173557"/>
                      <a:gd name="connsiteY13" fmla="*/ 6357 h 25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3557" h="25151">
                        <a:moveTo>
                          <a:pt x="4" y="6357"/>
                        </a:moveTo>
                        <a:cubicBezTo>
                          <a:pt x="-219" y="7138"/>
                          <a:pt x="9150" y="11042"/>
                          <a:pt x="25433" y="13384"/>
                        </a:cubicBezTo>
                        <a:cubicBezTo>
                          <a:pt x="33575" y="14499"/>
                          <a:pt x="43390" y="15168"/>
                          <a:pt x="54208" y="14611"/>
                        </a:cubicBezTo>
                        <a:cubicBezTo>
                          <a:pt x="64916" y="13384"/>
                          <a:pt x="76515" y="11823"/>
                          <a:pt x="88783" y="10038"/>
                        </a:cubicBezTo>
                        <a:cubicBezTo>
                          <a:pt x="97818" y="8700"/>
                          <a:pt x="106517" y="7473"/>
                          <a:pt x="114882" y="6246"/>
                        </a:cubicBezTo>
                        <a:lnTo>
                          <a:pt x="113320" y="6134"/>
                        </a:lnTo>
                        <a:cubicBezTo>
                          <a:pt x="147784" y="18403"/>
                          <a:pt x="172990" y="26433"/>
                          <a:pt x="173548" y="24983"/>
                        </a:cubicBezTo>
                        <a:cubicBezTo>
                          <a:pt x="174105" y="23645"/>
                          <a:pt x="149680" y="13272"/>
                          <a:pt x="115440" y="223"/>
                        </a:cubicBezTo>
                        <a:lnTo>
                          <a:pt x="114770" y="0"/>
                        </a:lnTo>
                        <a:lnTo>
                          <a:pt x="113878" y="112"/>
                        </a:lnTo>
                        <a:cubicBezTo>
                          <a:pt x="105736" y="1227"/>
                          <a:pt x="97037" y="2342"/>
                          <a:pt x="88003" y="3569"/>
                        </a:cubicBezTo>
                        <a:cubicBezTo>
                          <a:pt x="76069" y="5354"/>
                          <a:pt x="64693" y="7027"/>
                          <a:pt x="53762" y="8588"/>
                        </a:cubicBezTo>
                        <a:cubicBezTo>
                          <a:pt x="43278" y="9480"/>
                          <a:pt x="33798" y="9369"/>
                          <a:pt x="25879" y="8811"/>
                        </a:cubicBezTo>
                        <a:cubicBezTo>
                          <a:pt x="10042" y="7696"/>
                          <a:pt x="339" y="5354"/>
                          <a:pt x="4" y="6357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grpSp>
              <p:nvGrpSpPr>
                <p:cNvPr id="92" name="Graphic 1"/>
                <p:cNvGrpSpPr/>
                <p:nvPr/>
              </p:nvGrpSpPr>
              <p:grpSpPr>
                <a:xfrm>
                  <a:off x="4876374" y="2325146"/>
                  <a:ext cx="165547" cy="85004"/>
                  <a:chOff x="4876374" y="2325146"/>
                  <a:chExt cx="165547" cy="85004"/>
                </a:xfrm>
                <a:solidFill>
                  <a:schemeClr val="accent1"/>
                </a:solidFill>
              </p:grpSpPr>
              <p:sp>
                <p:nvSpPr>
                  <p:cNvPr id="93" name="Freeform: Shape 92"/>
                  <p:cNvSpPr/>
                  <p:nvPr/>
                </p:nvSpPr>
                <p:spPr>
                  <a:xfrm>
                    <a:off x="4879468" y="2328498"/>
                    <a:ext cx="162330" cy="80177"/>
                  </a:xfrm>
                  <a:custGeom>
                    <a:avLst/>
                    <a:gdLst>
                      <a:gd name="connsiteX0" fmla="*/ 162331 w 162330"/>
                      <a:gd name="connsiteY0" fmla="*/ 74964 h 80177"/>
                      <a:gd name="connsiteX1" fmla="*/ 129875 w 162330"/>
                      <a:gd name="connsiteY1" fmla="*/ 74964 h 80177"/>
                      <a:gd name="connsiteX2" fmla="*/ 102773 w 162330"/>
                      <a:gd name="connsiteY2" fmla="*/ 53104 h 80177"/>
                      <a:gd name="connsiteX3" fmla="*/ 6074 w 162330"/>
                      <a:gd name="connsiteY3" fmla="*/ 16521 h 80177"/>
                      <a:gd name="connsiteX4" fmla="*/ 609 w 162330"/>
                      <a:gd name="connsiteY4" fmla="*/ 4364 h 80177"/>
                      <a:gd name="connsiteX5" fmla="*/ 12543 w 162330"/>
                      <a:gd name="connsiteY5" fmla="*/ 15 h 80177"/>
                      <a:gd name="connsiteX6" fmla="*/ 127533 w 162330"/>
                      <a:gd name="connsiteY6" fmla="*/ 2803 h 80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330" h="80177">
                        <a:moveTo>
                          <a:pt x="162331" y="74964"/>
                        </a:moveTo>
                        <a:cubicBezTo>
                          <a:pt x="153854" y="82883"/>
                          <a:pt x="139801" y="80875"/>
                          <a:pt x="129875" y="74964"/>
                        </a:cubicBezTo>
                        <a:cubicBezTo>
                          <a:pt x="119949" y="68941"/>
                          <a:pt x="112253" y="59796"/>
                          <a:pt x="102773" y="53104"/>
                        </a:cubicBezTo>
                        <a:cubicBezTo>
                          <a:pt x="74332" y="33140"/>
                          <a:pt x="33511" y="37824"/>
                          <a:pt x="6074" y="16521"/>
                        </a:cubicBezTo>
                        <a:cubicBezTo>
                          <a:pt x="2282" y="13510"/>
                          <a:pt x="-1510" y="8714"/>
                          <a:pt x="609" y="4364"/>
                        </a:cubicBezTo>
                        <a:cubicBezTo>
                          <a:pt x="2505" y="349"/>
                          <a:pt x="8082" y="-97"/>
                          <a:pt x="12543" y="15"/>
                        </a:cubicBezTo>
                        <a:cubicBezTo>
                          <a:pt x="50910" y="907"/>
                          <a:pt x="89277" y="1911"/>
                          <a:pt x="127533" y="2803"/>
                        </a:cubicBezTo>
                      </a:path>
                    </a:pathLst>
                  </a:custGeom>
                  <a:solidFill>
                    <a:srgbClr val="FFBE9D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94" name="Freeform: Shape 93"/>
                  <p:cNvSpPr/>
                  <p:nvPr/>
                </p:nvSpPr>
                <p:spPr>
                  <a:xfrm>
                    <a:off x="4876374" y="2325146"/>
                    <a:ext cx="165547" cy="85004"/>
                  </a:xfrm>
                  <a:custGeom>
                    <a:avLst/>
                    <a:gdLst>
                      <a:gd name="connsiteX0" fmla="*/ 130626 w 165547"/>
                      <a:gd name="connsiteY0" fmla="*/ 5932 h 85004"/>
                      <a:gd name="connsiteX1" fmla="*/ 118246 w 165547"/>
                      <a:gd name="connsiteY1" fmla="*/ 4371 h 85004"/>
                      <a:gd name="connsiteX2" fmla="*/ 84340 w 165547"/>
                      <a:gd name="connsiteY2" fmla="*/ 2475 h 85004"/>
                      <a:gd name="connsiteX3" fmla="*/ 34039 w 165547"/>
                      <a:gd name="connsiteY3" fmla="*/ 579 h 85004"/>
                      <a:gd name="connsiteX4" fmla="*/ 19540 w 165547"/>
                      <a:gd name="connsiteY4" fmla="*/ 132 h 85004"/>
                      <a:gd name="connsiteX5" fmla="*/ 2699 w 165547"/>
                      <a:gd name="connsiteY5" fmla="*/ 3590 h 85004"/>
                      <a:gd name="connsiteX6" fmla="*/ 803 w 165547"/>
                      <a:gd name="connsiteY6" fmla="*/ 14297 h 85004"/>
                      <a:gd name="connsiteX7" fmla="*/ 6602 w 165547"/>
                      <a:gd name="connsiteY7" fmla="*/ 21770 h 85004"/>
                      <a:gd name="connsiteX8" fmla="*/ 20990 w 165547"/>
                      <a:gd name="connsiteY8" fmla="*/ 30692 h 85004"/>
                      <a:gd name="connsiteX9" fmla="*/ 80548 w 165547"/>
                      <a:gd name="connsiteY9" fmla="*/ 47757 h 85004"/>
                      <a:gd name="connsiteX10" fmla="*/ 104193 w 165547"/>
                      <a:gd name="connsiteY10" fmla="*/ 58464 h 85004"/>
                      <a:gd name="connsiteX11" fmla="*/ 122150 w 165547"/>
                      <a:gd name="connsiteY11" fmla="*/ 73074 h 85004"/>
                      <a:gd name="connsiteX12" fmla="*/ 154494 w 165547"/>
                      <a:gd name="connsiteY12" fmla="*/ 84562 h 85004"/>
                      <a:gd name="connsiteX13" fmla="*/ 165536 w 165547"/>
                      <a:gd name="connsiteY13" fmla="*/ 78316 h 85004"/>
                      <a:gd name="connsiteX14" fmla="*/ 154159 w 165547"/>
                      <a:gd name="connsiteY14" fmla="*/ 82109 h 85004"/>
                      <a:gd name="connsiteX15" fmla="*/ 125161 w 165547"/>
                      <a:gd name="connsiteY15" fmla="*/ 69617 h 85004"/>
                      <a:gd name="connsiteX16" fmla="*/ 107316 w 165547"/>
                      <a:gd name="connsiteY16" fmla="*/ 54114 h 85004"/>
                      <a:gd name="connsiteX17" fmla="*/ 82444 w 165547"/>
                      <a:gd name="connsiteY17" fmla="*/ 42069 h 85004"/>
                      <a:gd name="connsiteX18" fmla="*/ 23890 w 165547"/>
                      <a:gd name="connsiteY18" fmla="*/ 24893 h 85004"/>
                      <a:gd name="connsiteX19" fmla="*/ 10841 w 165547"/>
                      <a:gd name="connsiteY19" fmla="*/ 16862 h 85004"/>
                      <a:gd name="connsiteX20" fmla="*/ 7383 w 165547"/>
                      <a:gd name="connsiteY20" fmla="*/ 8274 h 85004"/>
                      <a:gd name="connsiteX21" fmla="*/ 19540 w 165547"/>
                      <a:gd name="connsiteY21" fmla="*/ 6490 h 85004"/>
                      <a:gd name="connsiteX22" fmla="*/ 34039 w 165547"/>
                      <a:gd name="connsiteY22" fmla="*/ 6713 h 85004"/>
                      <a:gd name="connsiteX23" fmla="*/ 84340 w 165547"/>
                      <a:gd name="connsiteY23" fmla="*/ 7270 h 85004"/>
                      <a:gd name="connsiteX24" fmla="*/ 118246 w 165547"/>
                      <a:gd name="connsiteY24" fmla="*/ 7047 h 85004"/>
                      <a:gd name="connsiteX25" fmla="*/ 130626 w 165547"/>
                      <a:gd name="connsiteY25" fmla="*/ 5932 h 85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65547" h="85004">
                        <a:moveTo>
                          <a:pt x="130626" y="5932"/>
                        </a:moveTo>
                        <a:cubicBezTo>
                          <a:pt x="130626" y="5486"/>
                          <a:pt x="126165" y="4928"/>
                          <a:pt x="118246" y="4371"/>
                        </a:cubicBezTo>
                        <a:cubicBezTo>
                          <a:pt x="110216" y="3813"/>
                          <a:pt x="98616" y="3144"/>
                          <a:pt x="84340" y="2475"/>
                        </a:cubicBezTo>
                        <a:cubicBezTo>
                          <a:pt x="69395" y="1917"/>
                          <a:pt x="52554" y="1248"/>
                          <a:pt x="34039" y="579"/>
                        </a:cubicBezTo>
                        <a:cubicBezTo>
                          <a:pt x="29243" y="467"/>
                          <a:pt x="24448" y="244"/>
                          <a:pt x="19540" y="132"/>
                        </a:cubicBezTo>
                        <a:cubicBezTo>
                          <a:pt x="14967" y="355"/>
                          <a:pt x="8833" y="-1429"/>
                          <a:pt x="2699" y="3590"/>
                        </a:cubicBezTo>
                        <a:cubicBezTo>
                          <a:pt x="-201" y="6267"/>
                          <a:pt x="-647" y="11174"/>
                          <a:pt x="803" y="14297"/>
                        </a:cubicBezTo>
                        <a:cubicBezTo>
                          <a:pt x="2141" y="17532"/>
                          <a:pt x="4260" y="19762"/>
                          <a:pt x="6602" y="21770"/>
                        </a:cubicBezTo>
                        <a:cubicBezTo>
                          <a:pt x="11175" y="25227"/>
                          <a:pt x="15860" y="28239"/>
                          <a:pt x="20990" y="30692"/>
                        </a:cubicBezTo>
                        <a:cubicBezTo>
                          <a:pt x="41735" y="40284"/>
                          <a:pt x="62926" y="42069"/>
                          <a:pt x="80548" y="47757"/>
                        </a:cubicBezTo>
                        <a:cubicBezTo>
                          <a:pt x="89359" y="50433"/>
                          <a:pt x="97501" y="53891"/>
                          <a:pt x="104193" y="58464"/>
                        </a:cubicBezTo>
                        <a:cubicBezTo>
                          <a:pt x="110885" y="63036"/>
                          <a:pt x="116461" y="68502"/>
                          <a:pt x="122150" y="73074"/>
                        </a:cubicBezTo>
                        <a:cubicBezTo>
                          <a:pt x="133191" y="82778"/>
                          <a:pt x="146241" y="86347"/>
                          <a:pt x="154494" y="84562"/>
                        </a:cubicBezTo>
                        <a:cubicBezTo>
                          <a:pt x="162970" y="82889"/>
                          <a:pt x="165759" y="78316"/>
                          <a:pt x="165536" y="78316"/>
                        </a:cubicBezTo>
                        <a:cubicBezTo>
                          <a:pt x="165201" y="77759"/>
                          <a:pt x="161855" y="81328"/>
                          <a:pt x="154159" y="82109"/>
                        </a:cubicBezTo>
                        <a:cubicBezTo>
                          <a:pt x="146464" y="82889"/>
                          <a:pt x="135422" y="79432"/>
                          <a:pt x="125161" y="69617"/>
                        </a:cubicBezTo>
                        <a:cubicBezTo>
                          <a:pt x="119807" y="65044"/>
                          <a:pt x="114454" y="59244"/>
                          <a:pt x="107316" y="54114"/>
                        </a:cubicBezTo>
                        <a:cubicBezTo>
                          <a:pt x="100178" y="48983"/>
                          <a:pt x="91590" y="45080"/>
                          <a:pt x="82444" y="42069"/>
                        </a:cubicBezTo>
                        <a:cubicBezTo>
                          <a:pt x="64153" y="35934"/>
                          <a:pt x="42962" y="33815"/>
                          <a:pt x="23890" y="24893"/>
                        </a:cubicBezTo>
                        <a:cubicBezTo>
                          <a:pt x="19094" y="22774"/>
                          <a:pt x="14744" y="19874"/>
                          <a:pt x="10841" y="16862"/>
                        </a:cubicBezTo>
                        <a:cubicBezTo>
                          <a:pt x="7160" y="13851"/>
                          <a:pt x="5264" y="9836"/>
                          <a:pt x="7383" y="8274"/>
                        </a:cubicBezTo>
                        <a:cubicBezTo>
                          <a:pt x="9391" y="6267"/>
                          <a:pt x="14633" y="6378"/>
                          <a:pt x="19540" y="6490"/>
                        </a:cubicBezTo>
                        <a:cubicBezTo>
                          <a:pt x="24448" y="6601"/>
                          <a:pt x="29355" y="6601"/>
                          <a:pt x="34039" y="6713"/>
                        </a:cubicBezTo>
                        <a:cubicBezTo>
                          <a:pt x="52554" y="6936"/>
                          <a:pt x="69507" y="7047"/>
                          <a:pt x="84340" y="7270"/>
                        </a:cubicBezTo>
                        <a:cubicBezTo>
                          <a:pt x="98616" y="7270"/>
                          <a:pt x="110216" y="7270"/>
                          <a:pt x="118246" y="7047"/>
                        </a:cubicBezTo>
                        <a:cubicBezTo>
                          <a:pt x="126165" y="6713"/>
                          <a:pt x="130626" y="6378"/>
                          <a:pt x="130626" y="5932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95" name="Graphic 1"/>
              <p:cNvGrpSpPr/>
              <p:nvPr/>
            </p:nvGrpSpPr>
            <p:grpSpPr>
              <a:xfrm>
                <a:off x="5546975" y="5029819"/>
                <a:ext cx="327968" cy="559163"/>
                <a:chOff x="5546975" y="5029819"/>
                <a:chExt cx="327968" cy="559163"/>
              </a:xfrm>
              <a:solidFill>
                <a:schemeClr val="accent1"/>
              </a:solidFill>
            </p:grpSpPr>
            <p:sp>
              <p:nvSpPr>
                <p:cNvPr id="96" name="Freeform: Shape 95"/>
                <p:cNvSpPr/>
                <p:nvPr/>
              </p:nvSpPr>
              <p:spPr>
                <a:xfrm>
                  <a:off x="5546975" y="5029819"/>
                  <a:ext cx="327968" cy="558938"/>
                </a:xfrm>
                <a:custGeom>
                  <a:avLst/>
                  <a:gdLst>
                    <a:gd name="connsiteX0" fmla="*/ 116392 w 327968"/>
                    <a:gd name="connsiteY0" fmla="*/ 0 h 558938"/>
                    <a:gd name="connsiteX1" fmla="*/ 89848 w 327968"/>
                    <a:gd name="connsiteY1" fmla="*/ 292549 h 558938"/>
                    <a:gd name="connsiteX2" fmla="*/ 2072 w 327968"/>
                    <a:gd name="connsiteY2" fmla="*/ 517955 h 558938"/>
                    <a:gd name="connsiteX3" fmla="*/ 21144 w 327968"/>
                    <a:gd name="connsiteY3" fmla="*/ 557549 h 558938"/>
                    <a:gd name="connsiteX4" fmla="*/ 21144 w 327968"/>
                    <a:gd name="connsiteY4" fmla="*/ 557549 h 558938"/>
                    <a:gd name="connsiteX5" fmla="*/ 48246 w 327968"/>
                    <a:gd name="connsiteY5" fmla="*/ 552864 h 558938"/>
                    <a:gd name="connsiteX6" fmla="*/ 279452 w 327968"/>
                    <a:gd name="connsiteY6" fmla="*/ 354337 h 558938"/>
                    <a:gd name="connsiteX7" fmla="*/ 327968 w 327968"/>
                    <a:gd name="connsiteY7" fmla="*/ 47624 h 558938"/>
                    <a:gd name="connsiteX8" fmla="*/ 116392 w 327968"/>
                    <a:gd name="connsiteY8" fmla="*/ 0 h 558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968" h="558938">
                      <a:moveTo>
                        <a:pt x="116392" y="0"/>
                      </a:moveTo>
                      <a:lnTo>
                        <a:pt x="89848" y="292549"/>
                      </a:lnTo>
                      <a:lnTo>
                        <a:pt x="2072" y="517955"/>
                      </a:lnTo>
                      <a:cubicBezTo>
                        <a:pt x="-4285" y="534238"/>
                        <a:pt x="4525" y="552418"/>
                        <a:pt x="21144" y="557549"/>
                      </a:cubicBezTo>
                      <a:lnTo>
                        <a:pt x="21144" y="557549"/>
                      </a:lnTo>
                      <a:cubicBezTo>
                        <a:pt x="30512" y="560449"/>
                        <a:pt x="40550" y="558776"/>
                        <a:pt x="48246" y="552864"/>
                      </a:cubicBezTo>
                      <a:cubicBezTo>
                        <a:pt x="97655" y="515167"/>
                        <a:pt x="278783" y="375863"/>
                        <a:pt x="279452" y="354337"/>
                      </a:cubicBezTo>
                      <a:cubicBezTo>
                        <a:pt x="280344" y="329466"/>
                        <a:pt x="327968" y="47624"/>
                        <a:pt x="327968" y="47624"/>
                      </a:cubicBezTo>
                      <a:lnTo>
                        <a:pt x="11639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7" name="Freeform: Shape 96"/>
                <p:cNvSpPr/>
                <p:nvPr/>
              </p:nvSpPr>
              <p:spPr>
                <a:xfrm>
                  <a:off x="5568118" y="5364415"/>
                  <a:ext cx="260650" cy="224567"/>
                </a:xfrm>
                <a:custGeom>
                  <a:avLst/>
                  <a:gdLst>
                    <a:gd name="connsiteX0" fmla="*/ 0 w 260650"/>
                    <a:gd name="connsiteY0" fmla="*/ 222952 h 224567"/>
                    <a:gd name="connsiteX1" fmla="*/ 260650 w 260650"/>
                    <a:gd name="connsiteY1" fmla="*/ 0 h 224567"/>
                    <a:gd name="connsiteX2" fmla="*/ 259201 w 260650"/>
                    <a:gd name="connsiteY2" fmla="*/ 12380 h 224567"/>
                    <a:gd name="connsiteX3" fmla="*/ 245147 w 260650"/>
                    <a:gd name="connsiteY3" fmla="*/ 40375 h 224567"/>
                    <a:gd name="connsiteX4" fmla="*/ 27994 w 260650"/>
                    <a:gd name="connsiteY4" fmla="*/ 218380 h 224567"/>
                    <a:gd name="connsiteX5" fmla="*/ 0 w 260650"/>
                    <a:gd name="connsiteY5" fmla="*/ 222952 h 224567"/>
                    <a:gd name="connsiteX6" fmla="*/ 0 w 260650"/>
                    <a:gd name="connsiteY6" fmla="*/ 222952 h 224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0650" h="224567">
                      <a:moveTo>
                        <a:pt x="0" y="222952"/>
                      </a:moveTo>
                      <a:lnTo>
                        <a:pt x="260650" y="0"/>
                      </a:lnTo>
                      <a:lnTo>
                        <a:pt x="259201" y="12380"/>
                      </a:lnTo>
                      <a:cubicBezTo>
                        <a:pt x="257974" y="23087"/>
                        <a:pt x="253066" y="33013"/>
                        <a:pt x="245147" y="40375"/>
                      </a:cubicBezTo>
                      <a:cubicBezTo>
                        <a:pt x="224179" y="60004"/>
                        <a:pt x="164956" y="113094"/>
                        <a:pt x="27994" y="218380"/>
                      </a:cubicBezTo>
                      <a:cubicBezTo>
                        <a:pt x="20076" y="224514"/>
                        <a:pt x="9480" y="226187"/>
                        <a:pt x="0" y="222952"/>
                      </a:cubicBezTo>
                      <a:lnTo>
                        <a:pt x="0" y="2229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8" name="Freeform: Shape 97"/>
                <p:cNvSpPr/>
                <p:nvPr/>
              </p:nvSpPr>
              <p:spPr>
                <a:xfrm>
                  <a:off x="5770366" y="5261586"/>
                  <a:ext cx="34107" cy="34402"/>
                </a:xfrm>
                <a:custGeom>
                  <a:avLst/>
                  <a:gdLst>
                    <a:gd name="connsiteX0" fmla="*/ 9217 w 34107"/>
                    <a:gd name="connsiteY0" fmla="*/ 1893 h 34402"/>
                    <a:gd name="connsiteX1" fmla="*/ 1521 w 34107"/>
                    <a:gd name="connsiteY1" fmla="*/ 24980 h 34402"/>
                    <a:gd name="connsiteX2" fmla="*/ 24274 w 34107"/>
                    <a:gd name="connsiteY2" fmla="*/ 32787 h 34402"/>
                    <a:gd name="connsiteX3" fmla="*/ 32192 w 34107"/>
                    <a:gd name="connsiteY3" fmla="*/ 8362 h 34402"/>
                    <a:gd name="connsiteX4" fmla="*/ 7544 w 34107"/>
                    <a:gd name="connsiteY4" fmla="*/ 2897 h 3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107" h="34402">
                      <a:moveTo>
                        <a:pt x="9217" y="1893"/>
                      </a:moveTo>
                      <a:cubicBezTo>
                        <a:pt x="1298" y="6131"/>
                        <a:pt x="-2271" y="16949"/>
                        <a:pt x="1521" y="24980"/>
                      </a:cubicBezTo>
                      <a:cubicBezTo>
                        <a:pt x="5425" y="33010"/>
                        <a:pt x="16355" y="36802"/>
                        <a:pt x="24274" y="32787"/>
                      </a:cubicBezTo>
                      <a:cubicBezTo>
                        <a:pt x="32192" y="28661"/>
                        <a:pt x="36988" y="15834"/>
                        <a:pt x="32192" y="8362"/>
                      </a:cubicBezTo>
                      <a:cubicBezTo>
                        <a:pt x="27396" y="778"/>
                        <a:pt x="14347" y="-3015"/>
                        <a:pt x="7544" y="2897"/>
                      </a:cubicBezTo>
                    </a:path>
                  </a:pathLst>
                </a:custGeom>
                <a:solidFill>
                  <a:srgbClr val="FFFFFF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99" name="Freeform: Shape 98"/>
                <p:cNvSpPr/>
                <p:nvPr/>
              </p:nvSpPr>
              <p:spPr>
                <a:xfrm>
                  <a:off x="5593427" y="5428753"/>
                  <a:ext cx="56337" cy="38737"/>
                </a:xfrm>
                <a:custGeom>
                  <a:avLst/>
                  <a:gdLst>
                    <a:gd name="connsiteX0" fmla="*/ 55886 w 56337"/>
                    <a:gd name="connsiteY0" fmla="*/ 38717 h 38737"/>
                    <a:gd name="connsiteX1" fmla="*/ 32911 w 56337"/>
                    <a:gd name="connsiteY1" fmla="*/ 13065 h 38737"/>
                    <a:gd name="connsiteX2" fmla="*/ 9 w 56337"/>
                    <a:gd name="connsiteY2" fmla="*/ 2804 h 38737"/>
                    <a:gd name="connsiteX3" fmla="*/ 10716 w 56337"/>
                    <a:gd name="connsiteY3" fmla="*/ 16 h 38737"/>
                    <a:gd name="connsiteX4" fmla="*/ 36368 w 56337"/>
                    <a:gd name="connsiteY4" fmla="*/ 7600 h 38737"/>
                    <a:gd name="connsiteX5" fmla="*/ 53990 w 56337"/>
                    <a:gd name="connsiteY5" fmla="*/ 27787 h 38737"/>
                    <a:gd name="connsiteX6" fmla="*/ 55886 w 56337"/>
                    <a:gd name="connsiteY6" fmla="*/ 38717 h 38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6337" h="38737">
                      <a:moveTo>
                        <a:pt x="55886" y="38717"/>
                      </a:moveTo>
                      <a:cubicBezTo>
                        <a:pt x="54102" y="39387"/>
                        <a:pt x="49306" y="23326"/>
                        <a:pt x="32911" y="13065"/>
                      </a:cubicBezTo>
                      <a:cubicBezTo>
                        <a:pt x="16739" y="2358"/>
                        <a:pt x="232" y="4700"/>
                        <a:pt x="9" y="2804"/>
                      </a:cubicBezTo>
                      <a:cubicBezTo>
                        <a:pt x="-214" y="2024"/>
                        <a:pt x="3801" y="239"/>
                        <a:pt x="10716" y="16"/>
                      </a:cubicBezTo>
                      <a:cubicBezTo>
                        <a:pt x="17631" y="-207"/>
                        <a:pt x="27334" y="1912"/>
                        <a:pt x="36368" y="7600"/>
                      </a:cubicBezTo>
                      <a:cubicBezTo>
                        <a:pt x="45291" y="13400"/>
                        <a:pt x="51313" y="21430"/>
                        <a:pt x="53990" y="27787"/>
                      </a:cubicBezTo>
                      <a:cubicBezTo>
                        <a:pt x="56667" y="34145"/>
                        <a:pt x="56667" y="38606"/>
                        <a:pt x="55886" y="38717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0" name="Freeform: Shape 99"/>
                <p:cNvSpPr/>
                <p:nvPr/>
              </p:nvSpPr>
              <p:spPr>
                <a:xfrm>
                  <a:off x="5571554" y="5478862"/>
                  <a:ext cx="52768" cy="25384"/>
                </a:xfrm>
                <a:custGeom>
                  <a:avLst/>
                  <a:gdLst>
                    <a:gd name="connsiteX0" fmla="*/ 52554 w 52768"/>
                    <a:gd name="connsiteY0" fmla="*/ 25303 h 25384"/>
                    <a:gd name="connsiteX1" fmla="*/ 28128 w 52768"/>
                    <a:gd name="connsiteY1" fmla="*/ 9800 h 25384"/>
                    <a:gd name="connsiteX2" fmla="*/ 22 w 52768"/>
                    <a:gd name="connsiteY2" fmla="*/ 2885 h 25384"/>
                    <a:gd name="connsiteX3" fmla="*/ 30693 w 52768"/>
                    <a:gd name="connsiteY3" fmla="*/ 3889 h 25384"/>
                    <a:gd name="connsiteX4" fmla="*/ 52554 w 52768"/>
                    <a:gd name="connsiteY4" fmla="*/ 25303 h 2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68" h="25384">
                      <a:moveTo>
                        <a:pt x="52554" y="25303"/>
                      </a:moveTo>
                      <a:cubicBezTo>
                        <a:pt x="50992" y="26418"/>
                        <a:pt x="42739" y="15822"/>
                        <a:pt x="28128" y="9800"/>
                      </a:cubicBezTo>
                      <a:cubicBezTo>
                        <a:pt x="13629" y="3443"/>
                        <a:pt x="357" y="4781"/>
                        <a:pt x="22" y="2885"/>
                      </a:cubicBezTo>
                      <a:cubicBezTo>
                        <a:pt x="-647" y="1323"/>
                        <a:pt x="14075" y="-3249"/>
                        <a:pt x="30693" y="3889"/>
                      </a:cubicBezTo>
                      <a:cubicBezTo>
                        <a:pt x="47200" y="10915"/>
                        <a:pt x="54115" y="24745"/>
                        <a:pt x="52554" y="2530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1" name="Freeform: Shape 100"/>
                <p:cNvSpPr/>
                <p:nvPr/>
              </p:nvSpPr>
              <p:spPr>
                <a:xfrm>
                  <a:off x="5615516" y="5379187"/>
                  <a:ext cx="78331" cy="42621"/>
                </a:xfrm>
                <a:custGeom>
                  <a:avLst/>
                  <a:gdLst>
                    <a:gd name="connsiteX0" fmla="*/ 78188 w 78331"/>
                    <a:gd name="connsiteY0" fmla="*/ 42556 h 42621"/>
                    <a:gd name="connsiteX1" fmla="*/ 42163 w 78331"/>
                    <a:gd name="connsiteY1" fmla="*/ 16123 h 42621"/>
                    <a:gd name="connsiteX2" fmla="*/ 4 w 78331"/>
                    <a:gd name="connsiteY2" fmla="*/ 1066 h 42621"/>
                    <a:gd name="connsiteX3" fmla="*/ 45174 w 78331"/>
                    <a:gd name="connsiteY3" fmla="*/ 10435 h 42621"/>
                    <a:gd name="connsiteX4" fmla="*/ 78188 w 78331"/>
                    <a:gd name="connsiteY4" fmla="*/ 42556 h 42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31" h="42621">
                      <a:moveTo>
                        <a:pt x="78188" y="42556"/>
                      </a:moveTo>
                      <a:cubicBezTo>
                        <a:pt x="76626" y="43783"/>
                        <a:pt x="64023" y="27499"/>
                        <a:pt x="42163" y="16123"/>
                      </a:cubicBezTo>
                      <a:cubicBezTo>
                        <a:pt x="20414" y="4412"/>
                        <a:pt x="-108" y="3074"/>
                        <a:pt x="4" y="1066"/>
                      </a:cubicBezTo>
                      <a:cubicBezTo>
                        <a:pt x="-331" y="-496"/>
                        <a:pt x="21864" y="-2168"/>
                        <a:pt x="45174" y="10435"/>
                      </a:cubicBezTo>
                      <a:cubicBezTo>
                        <a:pt x="68596" y="22703"/>
                        <a:pt x="79749" y="41887"/>
                        <a:pt x="78188" y="4255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2" name="Freeform: Shape 101"/>
                <p:cNvSpPr/>
                <p:nvPr/>
              </p:nvSpPr>
              <p:spPr>
                <a:xfrm>
                  <a:off x="5633569" y="5316023"/>
                  <a:ext cx="75796" cy="17712"/>
                </a:xfrm>
                <a:custGeom>
                  <a:avLst/>
                  <a:gdLst>
                    <a:gd name="connsiteX0" fmla="*/ 75749 w 75796"/>
                    <a:gd name="connsiteY0" fmla="*/ 17498 h 17712"/>
                    <a:gd name="connsiteX1" fmla="*/ 38497 w 75796"/>
                    <a:gd name="connsiteY1" fmla="*/ 7460 h 17712"/>
                    <a:gd name="connsiteX2" fmla="*/ 18 w 75796"/>
                    <a:gd name="connsiteY2" fmla="*/ 5564 h 17712"/>
                    <a:gd name="connsiteX3" fmla="*/ 39501 w 75796"/>
                    <a:gd name="connsiteY3" fmla="*/ 1103 h 17712"/>
                    <a:gd name="connsiteX4" fmla="*/ 75749 w 75796"/>
                    <a:gd name="connsiteY4" fmla="*/ 17498 h 17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796" h="17712">
                      <a:moveTo>
                        <a:pt x="75749" y="17498"/>
                      </a:moveTo>
                      <a:cubicBezTo>
                        <a:pt x="74745" y="19171"/>
                        <a:pt x="59465" y="10583"/>
                        <a:pt x="38497" y="7460"/>
                      </a:cubicBezTo>
                      <a:cubicBezTo>
                        <a:pt x="17640" y="4003"/>
                        <a:pt x="353" y="7460"/>
                        <a:pt x="18" y="5564"/>
                      </a:cubicBezTo>
                      <a:cubicBezTo>
                        <a:pt x="-651" y="4003"/>
                        <a:pt x="17083" y="-2578"/>
                        <a:pt x="39501" y="1103"/>
                      </a:cubicBezTo>
                      <a:cubicBezTo>
                        <a:pt x="61919" y="4449"/>
                        <a:pt x="76752" y="16271"/>
                        <a:pt x="75749" y="1749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3" name="Freeform: Shape 102"/>
                <p:cNvSpPr/>
                <p:nvPr/>
              </p:nvSpPr>
              <p:spPr>
                <a:xfrm>
                  <a:off x="5640912" y="5229722"/>
                  <a:ext cx="78395" cy="18286"/>
                </a:xfrm>
                <a:custGeom>
                  <a:avLst/>
                  <a:gdLst>
                    <a:gd name="connsiteX0" fmla="*/ 78332 w 78395"/>
                    <a:gd name="connsiteY0" fmla="*/ 18142 h 18286"/>
                    <a:gd name="connsiteX1" fmla="*/ 39853 w 78395"/>
                    <a:gd name="connsiteY1" fmla="*/ 6654 h 18286"/>
                    <a:gd name="connsiteX2" fmla="*/ 36 w 78395"/>
                    <a:gd name="connsiteY2" fmla="*/ 12008 h 18286"/>
                    <a:gd name="connsiteX3" fmla="*/ 10409 w 78395"/>
                    <a:gd name="connsiteY3" fmla="*/ 4870 h 18286"/>
                    <a:gd name="connsiteX4" fmla="*/ 40411 w 78395"/>
                    <a:gd name="connsiteY4" fmla="*/ 185 h 18286"/>
                    <a:gd name="connsiteX5" fmla="*/ 69298 w 78395"/>
                    <a:gd name="connsiteY5" fmla="*/ 9442 h 18286"/>
                    <a:gd name="connsiteX6" fmla="*/ 78332 w 78395"/>
                    <a:gd name="connsiteY6" fmla="*/ 18142 h 18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8395" h="18286">
                      <a:moveTo>
                        <a:pt x="78332" y="18142"/>
                      </a:moveTo>
                      <a:cubicBezTo>
                        <a:pt x="77216" y="19703"/>
                        <a:pt x="62160" y="8104"/>
                        <a:pt x="39853" y="6654"/>
                      </a:cubicBezTo>
                      <a:cubicBezTo>
                        <a:pt x="17658" y="4647"/>
                        <a:pt x="817" y="13681"/>
                        <a:pt x="36" y="12008"/>
                      </a:cubicBezTo>
                      <a:cubicBezTo>
                        <a:pt x="-410" y="11339"/>
                        <a:pt x="3271" y="7993"/>
                        <a:pt x="10409" y="4870"/>
                      </a:cubicBezTo>
                      <a:cubicBezTo>
                        <a:pt x="17547" y="1747"/>
                        <a:pt x="28366" y="-707"/>
                        <a:pt x="40411" y="185"/>
                      </a:cubicBezTo>
                      <a:cubicBezTo>
                        <a:pt x="52345" y="1189"/>
                        <a:pt x="62717" y="5316"/>
                        <a:pt x="69298" y="9442"/>
                      </a:cubicBezTo>
                      <a:cubicBezTo>
                        <a:pt x="75767" y="13681"/>
                        <a:pt x="78890" y="17473"/>
                        <a:pt x="78332" y="1814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4" name="Freeform: Shape 103"/>
                <p:cNvSpPr/>
                <p:nvPr/>
              </p:nvSpPr>
              <p:spPr>
                <a:xfrm>
                  <a:off x="5640907" y="5166012"/>
                  <a:ext cx="88065" cy="54089"/>
                </a:xfrm>
                <a:custGeom>
                  <a:avLst/>
                  <a:gdLst>
                    <a:gd name="connsiteX0" fmla="*/ 42201 w 88065"/>
                    <a:gd name="connsiteY0" fmla="*/ 54081 h 54089"/>
                    <a:gd name="connsiteX1" fmla="*/ 43094 w 88065"/>
                    <a:gd name="connsiteY1" fmla="*/ 43039 h 54089"/>
                    <a:gd name="connsiteX2" fmla="*/ 55139 w 88065"/>
                    <a:gd name="connsiteY2" fmla="*/ 15156 h 54089"/>
                    <a:gd name="connsiteX3" fmla="*/ 71534 w 88065"/>
                    <a:gd name="connsiteY3" fmla="*/ 545 h 54089"/>
                    <a:gd name="connsiteX4" fmla="*/ 84807 w 88065"/>
                    <a:gd name="connsiteY4" fmla="*/ 4784 h 54089"/>
                    <a:gd name="connsiteX5" fmla="*/ 87929 w 88065"/>
                    <a:gd name="connsiteY5" fmla="*/ 18502 h 54089"/>
                    <a:gd name="connsiteX6" fmla="*/ 46440 w 88065"/>
                    <a:gd name="connsiteY6" fmla="*/ 53412 h 54089"/>
                    <a:gd name="connsiteX7" fmla="*/ 1158 w 88065"/>
                    <a:gd name="connsiteY7" fmla="*/ 22294 h 54089"/>
                    <a:gd name="connsiteX8" fmla="*/ 1938 w 88065"/>
                    <a:gd name="connsiteY8" fmla="*/ 8018 h 54089"/>
                    <a:gd name="connsiteX9" fmla="*/ 14987 w 88065"/>
                    <a:gd name="connsiteY9" fmla="*/ 3222 h 54089"/>
                    <a:gd name="connsiteX10" fmla="*/ 33056 w 88065"/>
                    <a:gd name="connsiteY10" fmla="*/ 15379 h 54089"/>
                    <a:gd name="connsiteX11" fmla="*/ 50343 w 88065"/>
                    <a:gd name="connsiteY11" fmla="*/ 40362 h 54089"/>
                    <a:gd name="connsiteX12" fmla="*/ 53689 w 88065"/>
                    <a:gd name="connsiteY12" fmla="*/ 50958 h 54089"/>
                    <a:gd name="connsiteX13" fmla="*/ 29821 w 88065"/>
                    <a:gd name="connsiteY13" fmla="*/ 18725 h 54089"/>
                    <a:gd name="connsiteX14" fmla="*/ 13761 w 88065"/>
                    <a:gd name="connsiteY14" fmla="*/ 8464 h 54089"/>
                    <a:gd name="connsiteX15" fmla="*/ 6622 w 88065"/>
                    <a:gd name="connsiteY15" fmla="*/ 11030 h 54089"/>
                    <a:gd name="connsiteX16" fmla="*/ 6622 w 88065"/>
                    <a:gd name="connsiteY16" fmla="*/ 20398 h 54089"/>
                    <a:gd name="connsiteX17" fmla="*/ 46105 w 88065"/>
                    <a:gd name="connsiteY17" fmla="*/ 46943 h 54089"/>
                    <a:gd name="connsiteX18" fmla="*/ 81795 w 88065"/>
                    <a:gd name="connsiteY18" fmla="*/ 17833 h 54089"/>
                    <a:gd name="connsiteX19" fmla="*/ 80011 w 88065"/>
                    <a:gd name="connsiteY19" fmla="*/ 8130 h 54089"/>
                    <a:gd name="connsiteX20" fmla="*/ 72761 w 88065"/>
                    <a:gd name="connsiteY20" fmla="*/ 5676 h 54089"/>
                    <a:gd name="connsiteX21" fmla="*/ 58596 w 88065"/>
                    <a:gd name="connsiteY21" fmla="*/ 17721 h 54089"/>
                    <a:gd name="connsiteX22" fmla="*/ 42201 w 88065"/>
                    <a:gd name="connsiteY22" fmla="*/ 54081 h 54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8065" h="54089">
                      <a:moveTo>
                        <a:pt x="42201" y="54081"/>
                      </a:moveTo>
                      <a:cubicBezTo>
                        <a:pt x="41867" y="54081"/>
                        <a:pt x="41644" y="50066"/>
                        <a:pt x="43094" y="43039"/>
                      </a:cubicBezTo>
                      <a:cubicBezTo>
                        <a:pt x="44543" y="36013"/>
                        <a:pt x="47778" y="25863"/>
                        <a:pt x="55139" y="15156"/>
                      </a:cubicBezTo>
                      <a:cubicBezTo>
                        <a:pt x="58931" y="10137"/>
                        <a:pt x="62946" y="3445"/>
                        <a:pt x="71534" y="545"/>
                      </a:cubicBezTo>
                      <a:cubicBezTo>
                        <a:pt x="75772" y="-904"/>
                        <a:pt x="81795" y="545"/>
                        <a:pt x="84807" y="4784"/>
                      </a:cubicBezTo>
                      <a:cubicBezTo>
                        <a:pt x="87818" y="8910"/>
                        <a:pt x="88375" y="13818"/>
                        <a:pt x="87929" y="18502"/>
                      </a:cubicBezTo>
                      <a:cubicBezTo>
                        <a:pt x="85476" y="37016"/>
                        <a:pt x="67519" y="53077"/>
                        <a:pt x="46440" y="53412"/>
                      </a:cubicBezTo>
                      <a:cubicBezTo>
                        <a:pt x="25248" y="53300"/>
                        <a:pt x="7626" y="39247"/>
                        <a:pt x="1158" y="22294"/>
                      </a:cubicBezTo>
                      <a:cubicBezTo>
                        <a:pt x="-181" y="17944"/>
                        <a:pt x="-850" y="12702"/>
                        <a:pt x="1938" y="8018"/>
                      </a:cubicBezTo>
                      <a:cubicBezTo>
                        <a:pt x="4726" y="3334"/>
                        <a:pt x="10861" y="1995"/>
                        <a:pt x="14987" y="3222"/>
                      </a:cubicBezTo>
                      <a:cubicBezTo>
                        <a:pt x="23464" y="5453"/>
                        <a:pt x="28371" y="11141"/>
                        <a:pt x="33056" y="15379"/>
                      </a:cubicBezTo>
                      <a:cubicBezTo>
                        <a:pt x="42201" y="24636"/>
                        <a:pt x="47443" y="33782"/>
                        <a:pt x="50343" y="40362"/>
                      </a:cubicBezTo>
                      <a:cubicBezTo>
                        <a:pt x="53243" y="46943"/>
                        <a:pt x="54024" y="50846"/>
                        <a:pt x="53689" y="50958"/>
                      </a:cubicBezTo>
                      <a:cubicBezTo>
                        <a:pt x="52574" y="51627"/>
                        <a:pt x="48001" y="35790"/>
                        <a:pt x="29821" y="18725"/>
                      </a:cubicBezTo>
                      <a:cubicBezTo>
                        <a:pt x="25248" y="14710"/>
                        <a:pt x="20006" y="9803"/>
                        <a:pt x="13761" y="8464"/>
                      </a:cubicBezTo>
                      <a:cubicBezTo>
                        <a:pt x="10749" y="7795"/>
                        <a:pt x="7961" y="8687"/>
                        <a:pt x="6622" y="11030"/>
                      </a:cubicBezTo>
                      <a:cubicBezTo>
                        <a:pt x="5284" y="13260"/>
                        <a:pt x="5396" y="16941"/>
                        <a:pt x="6622" y="20398"/>
                      </a:cubicBezTo>
                      <a:cubicBezTo>
                        <a:pt x="12088" y="34340"/>
                        <a:pt x="28260" y="47166"/>
                        <a:pt x="46105" y="46943"/>
                      </a:cubicBezTo>
                      <a:cubicBezTo>
                        <a:pt x="63950" y="46831"/>
                        <a:pt x="79676" y="32667"/>
                        <a:pt x="81795" y="17833"/>
                      </a:cubicBezTo>
                      <a:cubicBezTo>
                        <a:pt x="82241" y="14264"/>
                        <a:pt x="81684" y="10472"/>
                        <a:pt x="80011" y="8130"/>
                      </a:cubicBezTo>
                      <a:cubicBezTo>
                        <a:pt x="78338" y="5788"/>
                        <a:pt x="75549" y="4895"/>
                        <a:pt x="72761" y="5676"/>
                      </a:cubicBezTo>
                      <a:cubicBezTo>
                        <a:pt x="66850" y="7349"/>
                        <a:pt x="62277" y="13037"/>
                        <a:pt x="58596" y="17721"/>
                      </a:cubicBezTo>
                      <a:cubicBezTo>
                        <a:pt x="44097" y="37797"/>
                        <a:pt x="43540" y="54527"/>
                        <a:pt x="42201" y="5408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05" name="Graphic 1"/>
              <p:cNvGrpSpPr/>
              <p:nvPr/>
            </p:nvGrpSpPr>
            <p:grpSpPr>
              <a:xfrm>
                <a:off x="5616956" y="2976626"/>
                <a:ext cx="1380899" cy="2262486"/>
                <a:chOff x="5616956" y="2976626"/>
                <a:chExt cx="1380899" cy="2262486"/>
              </a:xfrm>
              <a:solidFill>
                <a:schemeClr val="accent1"/>
              </a:solidFill>
            </p:grpSpPr>
            <p:sp>
              <p:nvSpPr>
                <p:cNvPr id="106" name="Freeform: Shape 105"/>
                <p:cNvSpPr/>
                <p:nvPr/>
              </p:nvSpPr>
              <p:spPr>
                <a:xfrm>
                  <a:off x="5616956" y="3064624"/>
                  <a:ext cx="534363" cy="2174487"/>
                </a:xfrm>
                <a:custGeom>
                  <a:avLst/>
                  <a:gdLst>
                    <a:gd name="connsiteX0" fmla="*/ 315426 w 534363"/>
                    <a:gd name="connsiteY0" fmla="*/ 2136843 h 2174487"/>
                    <a:gd name="connsiteX1" fmla="*/ 534363 w 534363"/>
                    <a:gd name="connsiteY1" fmla="*/ 403077 h 2174487"/>
                    <a:gd name="connsiteX2" fmla="*/ 464321 w 534363"/>
                    <a:gd name="connsiteY2" fmla="*/ 0 h 2174487"/>
                    <a:gd name="connsiteX3" fmla="*/ 51429 w 534363"/>
                    <a:gd name="connsiteY3" fmla="*/ 21860 h 2174487"/>
                    <a:gd name="connsiteX4" fmla="*/ 13 w 534363"/>
                    <a:gd name="connsiteY4" fmla="*/ 2104833 h 2174487"/>
                    <a:gd name="connsiteX5" fmla="*/ 25666 w 534363"/>
                    <a:gd name="connsiteY5" fmla="*/ 2136954 h 2174487"/>
                    <a:gd name="connsiteX6" fmla="*/ 266129 w 534363"/>
                    <a:gd name="connsiteY6" fmla="*/ 2173983 h 2174487"/>
                    <a:gd name="connsiteX7" fmla="*/ 315426 w 534363"/>
                    <a:gd name="connsiteY7" fmla="*/ 2136843 h 2174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4363" h="2174487">
                      <a:moveTo>
                        <a:pt x="315426" y="2136843"/>
                      </a:moveTo>
                      <a:lnTo>
                        <a:pt x="534363" y="403077"/>
                      </a:lnTo>
                      <a:lnTo>
                        <a:pt x="464321" y="0"/>
                      </a:lnTo>
                      <a:lnTo>
                        <a:pt x="51429" y="21860"/>
                      </a:lnTo>
                      <a:lnTo>
                        <a:pt x="13" y="2104833"/>
                      </a:lnTo>
                      <a:cubicBezTo>
                        <a:pt x="-433" y="2120336"/>
                        <a:pt x="10497" y="2133943"/>
                        <a:pt x="25666" y="2136954"/>
                      </a:cubicBezTo>
                      <a:lnTo>
                        <a:pt x="266129" y="2173983"/>
                      </a:lnTo>
                      <a:cubicBezTo>
                        <a:pt x="290108" y="2177663"/>
                        <a:pt x="312414" y="2160822"/>
                        <a:pt x="315426" y="2136843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7" name="Freeform: Shape 106"/>
                <p:cNvSpPr/>
                <p:nvPr/>
              </p:nvSpPr>
              <p:spPr>
                <a:xfrm>
                  <a:off x="5970303" y="2976626"/>
                  <a:ext cx="1027552" cy="1371732"/>
                </a:xfrm>
                <a:custGeom>
                  <a:avLst/>
                  <a:gdLst>
                    <a:gd name="connsiteX0" fmla="*/ 174771 w 1027552"/>
                    <a:gd name="connsiteY0" fmla="*/ 549184 h 1371732"/>
                    <a:gd name="connsiteX1" fmla="*/ 572940 w 1027552"/>
                    <a:gd name="connsiteY1" fmla="*/ 943338 h 1371732"/>
                    <a:gd name="connsiteX2" fmla="*/ 0 w 1027552"/>
                    <a:gd name="connsiteY2" fmla="*/ 1082642 h 1371732"/>
                    <a:gd name="connsiteX3" fmla="*/ 40821 w 1027552"/>
                    <a:gd name="connsiteY3" fmla="*/ 1371733 h 1371732"/>
                    <a:gd name="connsiteX4" fmla="*/ 816415 w 1027552"/>
                    <a:gd name="connsiteY4" fmla="*/ 1266223 h 1371732"/>
                    <a:gd name="connsiteX5" fmla="*/ 981482 w 1027552"/>
                    <a:gd name="connsiteY5" fmla="*/ 1167071 h 1371732"/>
                    <a:gd name="connsiteX6" fmla="*/ 981482 w 1027552"/>
                    <a:gd name="connsiteY6" fmla="*/ 1167071 h 1371732"/>
                    <a:gd name="connsiteX7" fmla="*/ 985163 w 1027552"/>
                    <a:gd name="connsiteY7" fmla="*/ 886903 h 1371732"/>
                    <a:gd name="connsiteX8" fmla="*/ 380994 w 1027552"/>
                    <a:gd name="connsiteY8" fmla="*/ 0 h 1371732"/>
                    <a:gd name="connsiteX9" fmla="*/ 111086 w 1027552"/>
                    <a:gd name="connsiteY9" fmla="*/ 87999 h 1371732"/>
                    <a:gd name="connsiteX10" fmla="*/ 174771 w 1027552"/>
                    <a:gd name="connsiteY10" fmla="*/ 549184 h 1371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027552" h="1371732">
                      <a:moveTo>
                        <a:pt x="174771" y="549184"/>
                      </a:moveTo>
                      <a:lnTo>
                        <a:pt x="572940" y="943338"/>
                      </a:lnTo>
                      <a:lnTo>
                        <a:pt x="0" y="1082642"/>
                      </a:lnTo>
                      <a:lnTo>
                        <a:pt x="40821" y="1371733"/>
                      </a:lnTo>
                      <a:lnTo>
                        <a:pt x="816415" y="1266223"/>
                      </a:lnTo>
                      <a:cubicBezTo>
                        <a:pt x="882665" y="1257189"/>
                        <a:pt x="942334" y="1221388"/>
                        <a:pt x="981482" y="1167071"/>
                      </a:cubicBezTo>
                      <a:lnTo>
                        <a:pt x="981482" y="1167071"/>
                      </a:lnTo>
                      <a:cubicBezTo>
                        <a:pt x="1041486" y="1083757"/>
                        <a:pt x="1043048" y="971779"/>
                        <a:pt x="985163" y="886903"/>
                      </a:cubicBezTo>
                      <a:lnTo>
                        <a:pt x="380994" y="0"/>
                      </a:lnTo>
                      <a:lnTo>
                        <a:pt x="111086" y="87999"/>
                      </a:lnTo>
                      <a:lnTo>
                        <a:pt x="174771" y="54918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8" name="Freeform: Shape 107"/>
                <p:cNvSpPr/>
                <p:nvPr/>
              </p:nvSpPr>
              <p:spPr>
                <a:xfrm>
                  <a:off x="6122736" y="3425427"/>
                  <a:ext cx="22696" cy="100274"/>
                </a:xfrm>
                <a:custGeom>
                  <a:avLst/>
                  <a:gdLst>
                    <a:gd name="connsiteX0" fmla="*/ 366 w 22696"/>
                    <a:gd name="connsiteY0" fmla="*/ 4 h 100274"/>
                    <a:gd name="connsiteX1" fmla="*/ 14196 w 22696"/>
                    <a:gd name="connsiteY1" fmla="*/ 49524 h 100274"/>
                    <a:gd name="connsiteX2" fmla="*/ 22338 w 22696"/>
                    <a:gd name="connsiteY2" fmla="*/ 100271 h 100274"/>
                    <a:gd name="connsiteX3" fmla="*/ 8508 w 22696"/>
                    <a:gd name="connsiteY3" fmla="*/ 50751 h 100274"/>
                    <a:gd name="connsiteX4" fmla="*/ 366 w 22696"/>
                    <a:gd name="connsiteY4" fmla="*/ 4 h 100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696" h="100274">
                      <a:moveTo>
                        <a:pt x="366" y="4"/>
                      </a:moveTo>
                      <a:cubicBezTo>
                        <a:pt x="1928" y="-331"/>
                        <a:pt x="8173" y="21864"/>
                        <a:pt x="14196" y="49524"/>
                      </a:cubicBezTo>
                      <a:cubicBezTo>
                        <a:pt x="20219" y="77184"/>
                        <a:pt x="23899" y="99937"/>
                        <a:pt x="22338" y="100271"/>
                      </a:cubicBezTo>
                      <a:cubicBezTo>
                        <a:pt x="20776" y="100606"/>
                        <a:pt x="14531" y="78411"/>
                        <a:pt x="8508" y="50751"/>
                      </a:cubicBezTo>
                      <a:cubicBezTo>
                        <a:pt x="2374" y="23091"/>
                        <a:pt x="-1195" y="450"/>
                        <a:pt x="366" y="4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09" name="Freeform: Shape 108"/>
                <p:cNvSpPr/>
                <p:nvPr/>
              </p:nvSpPr>
              <p:spPr>
                <a:xfrm>
                  <a:off x="5896469" y="3420523"/>
                  <a:ext cx="706332" cy="1748153"/>
                </a:xfrm>
                <a:custGeom>
                  <a:avLst/>
                  <a:gdLst>
                    <a:gd name="connsiteX0" fmla="*/ 168525 w 706332"/>
                    <a:gd name="connsiteY0" fmla="*/ 675103 h 1748153"/>
                    <a:gd name="connsiteX1" fmla="*/ 178005 w 706332"/>
                    <a:gd name="connsiteY1" fmla="*/ 671980 h 1748153"/>
                    <a:gd name="connsiteX2" fmla="*/ 205888 w 706332"/>
                    <a:gd name="connsiteY2" fmla="*/ 663281 h 1748153"/>
                    <a:gd name="connsiteX3" fmla="*/ 312736 w 706332"/>
                    <a:gd name="connsiteY3" fmla="*/ 630825 h 1748153"/>
                    <a:gd name="connsiteX4" fmla="*/ 701537 w 706332"/>
                    <a:gd name="connsiteY4" fmla="*/ 513828 h 1748153"/>
                    <a:gd name="connsiteX5" fmla="*/ 700533 w 706332"/>
                    <a:gd name="connsiteY5" fmla="*/ 517509 h 1748153"/>
                    <a:gd name="connsiteX6" fmla="*/ 222506 w 706332"/>
                    <a:gd name="connsiteY6" fmla="*/ 8476 h 1748153"/>
                    <a:gd name="connsiteX7" fmla="*/ 227414 w 706332"/>
                    <a:gd name="connsiteY7" fmla="*/ 6803 h 1748153"/>
                    <a:gd name="connsiteX8" fmla="*/ 197969 w 706332"/>
                    <a:gd name="connsiteY8" fmla="*/ 255520 h 1748153"/>
                    <a:gd name="connsiteX9" fmla="*/ 66473 w 706332"/>
                    <a:gd name="connsiteY9" fmla="*/ 1312286 h 1748153"/>
                    <a:gd name="connsiteX10" fmla="*/ 21526 w 706332"/>
                    <a:gd name="connsiteY10" fmla="*/ 1631825 h 1748153"/>
                    <a:gd name="connsiteX11" fmla="*/ 6580 w 706332"/>
                    <a:gd name="connsiteY11" fmla="*/ 1718263 h 1748153"/>
                    <a:gd name="connsiteX12" fmla="*/ 1785 w 706332"/>
                    <a:gd name="connsiteY12" fmla="*/ 1740569 h 1748153"/>
                    <a:gd name="connsiteX13" fmla="*/ 0 w 706332"/>
                    <a:gd name="connsiteY13" fmla="*/ 1748153 h 1748153"/>
                    <a:gd name="connsiteX14" fmla="*/ 1227 w 706332"/>
                    <a:gd name="connsiteY14" fmla="*/ 1740458 h 1748153"/>
                    <a:gd name="connsiteX15" fmla="*/ 5465 w 706332"/>
                    <a:gd name="connsiteY15" fmla="*/ 1718040 h 1748153"/>
                    <a:gd name="connsiteX16" fmla="*/ 19295 w 706332"/>
                    <a:gd name="connsiteY16" fmla="*/ 1631491 h 1748153"/>
                    <a:gd name="connsiteX17" fmla="*/ 62346 w 706332"/>
                    <a:gd name="connsiteY17" fmla="*/ 1311729 h 1748153"/>
                    <a:gd name="connsiteX18" fmla="*/ 192170 w 706332"/>
                    <a:gd name="connsiteY18" fmla="*/ 254851 h 1748153"/>
                    <a:gd name="connsiteX19" fmla="*/ 221726 w 706332"/>
                    <a:gd name="connsiteY19" fmla="*/ 6134 h 1748153"/>
                    <a:gd name="connsiteX20" fmla="*/ 222506 w 706332"/>
                    <a:gd name="connsiteY20" fmla="*/ 0 h 1748153"/>
                    <a:gd name="connsiteX21" fmla="*/ 226745 w 706332"/>
                    <a:gd name="connsiteY21" fmla="*/ 4461 h 1748153"/>
                    <a:gd name="connsiteX22" fmla="*/ 703879 w 706332"/>
                    <a:gd name="connsiteY22" fmla="*/ 514386 h 1748153"/>
                    <a:gd name="connsiteX23" fmla="*/ 706333 w 706332"/>
                    <a:gd name="connsiteY23" fmla="*/ 517063 h 1748153"/>
                    <a:gd name="connsiteX24" fmla="*/ 702875 w 706332"/>
                    <a:gd name="connsiteY24" fmla="*/ 518066 h 1748153"/>
                    <a:gd name="connsiteX25" fmla="*/ 313517 w 706332"/>
                    <a:gd name="connsiteY25" fmla="*/ 633168 h 1748153"/>
                    <a:gd name="connsiteX26" fmla="*/ 206334 w 706332"/>
                    <a:gd name="connsiteY26" fmla="*/ 664508 h 1748153"/>
                    <a:gd name="connsiteX27" fmla="*/ 178228 w 706332"/>
                    <a:gd name="connsiteY27" fmla="*/ 672538 h 1748153"/>
                    <a:gd name="connsiteX28" fmla="*/ 168525 w 706332"/>
                    <a:gd name="connsiteY28" fmla="*/ 675103 h 174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06332" h="1748153">
                      <a:moveTo>
                        <a:pt x="168525" y="675103"/>
                      </a:moveTo>
                      <a:cubicBezTo>
                        <a:pt x="168525" y="675103"/>
                        <a:pt x="171759" y="673877"/>
                        <a:pt x="178005" y="671980"/>
                      </a:cubicBezTo>
                      <a:cubicBezTo>
                        <a:pt x="184474" y="669973"/>
                        <a:pt x="193731" y="667073"/>
                        <a:pt x="205888" y="663281"/>
                      </a:cubicBezTo>
                      <a:cubicBezTo>
                        <a:pt x="230648" y="655809"/>
                        <a:pt x="266673" y="644767"/>
                        <a:pt x="312736" y="630825"/>
                      </a:cubicBezTo>
                      <a:cubicBezTo>
                        <a:pt x="405531" y="602942"/>
                        <a:pt x="538811" y="562791"/>
                        <a:pt x="701537" y="513828"/>
                      </a:cubicBezTo>
                      <a:lnTo>
                        <a:pt x="700533" y="517509"/>
                      </a:lnTo>
                      <a:cubicBezTo>
                        <a:pt x="565691" y="373967"/>
                        <a:pt x="402073" y="199642"/>
                        <a:pt x="222506" y="8476"/>
                      </a:cubicBezTo>
                      <a:lnTo>
                        <a:pt x="227414" y="6803"/>
                      </a:lnTo>
                      <a:cubicBezTo>
                        <a:pt x="217934" y="86772"/>
                        <a:pt x="208007" y="170309"/>
                        <a:pt x="197969" y="255520"/>
                      </a:cubicBezTo>
                      <a:cubicBezTo>
                        <a:pt x="148672" y="668523"/>
                        <a:pt x="102386" y="1042044"/>
                        <a:pt x="66473" y="1312286"/>
                      </a:cubicBezTo>
                      <a:cubicBezTo>
                        <a:pt x="48628" y="1447352"/>
                        <a:pt x="33014" y="1556541"/>
                        <a:pt x="21526" y="1631825"/>
                      </a:cubicBezTo>
                      <a:cubicBezTo>
                        <a:pt x="15168" y="1669412"/>
                        <a:pt x="10930" y="1698633"/>
                        <a:pt x="6580" y="1718263"/>
                      </a:cubicBezTo>
                      <a:cubicBezTo>
                        <a:pt x="4461" y="1727966"/>
                        <a:pt x="2900" y="1735327"/>
                        <a:pt x="1785" y="1740569"/>
                      </a:cubicBezTo>
                      <a:cubicBezTo>
                        <a:pt x="669" y="1745588"/>
                        <a:pt x="0" y="1748153"/>
                        <a:pt x="0" y="1748153"/>
                      </a:cubicBezTo>
                      <a:cubicBezTo>
                        <a:pt x="0" y="1748153"/>
                        <a:pt x="335" y="1745476"/>
                        <a:pt x="1227" y="1740458"/>
                      </a:cubicBezTo>
                      <a:cubicBezTo>
                        <a:pt x="2231" y="1735216"/>
                        <a:pt x="3569" y="1727743"/>
                        <a:pt x="5465" y="1718040"/>
                      </a:cubicBezTo>
                      <a:cubicBezTo>
                        <a:pt x="9480" y="1698410"/>
                        <a:pt x="13272" y="1669077"/>
                        <a:pt x="19295" y="1631491"/>
                      </a:cubicBezTo>
                      <a:cubicBezTo>
                        <a:pt x="30114" y="1556095"/>
                        <a:pt x="45171" y="1446905"/>
                        <a:pt x="62346" y="1311729"/>
                      </a:cubicBezTo>
                      <a:cubicBezTo>
                        <a:pt x="97144" y="1041486"/>
                        <a:pt x="142873" y="667854"/>
                        <a:pt x="192170" y="254851"/>
                      </a:cubicBezTo>
                      <a:cubicBezTo>
                        <a:pt x="202319" y="169640"/>
                        <a:pt x="212245" y="86103"/>
                        <a:pt x="221726" y="6134"/>
                      </a:cubicBezTo>
                      <a:lnTo>
                        <a:pt x="222506" y="0"/>
                      </a:lnTo>
                      <a:lnTo>
                        <a:pt x="226745" y="4461"/>
                      </a:lnTo>
                      <a:cubicBezTo>
                        <a:pt x="405977" y="195962"/>
                        <a:pt x="569371" y="370621"/>
                        <a:pt x="703879" y="514386"/>
                      </a:cubicBezTo>
                      <a:lnTo>
                        <a:pt x="706333" y="517063"/>
                      </a:lnTo>
                      <a:lnTo>
                        <a:pt x="702875" y="518066"/>
                      </a:lnTo>
                      <a:cubicBezTo>
                        <a:pt x="539815" y="566248"/>
                        <a:pt x="406423" y="605730"/>
                        <a:pt x="313517" y="633168"/>
                      </a:cubicBezTo>
                      <a:cubicBezTo>
                        <a:pt x="267231" y="646663"/>
                        <a:pt x="231094" y="657258"/>
                        <a:pt x="206334" y="664508"/>
                      </a:cubicBezTo>
                      <a:cubicBezTo>
                        <a:pt x="194177" y="667965"/>
                        <a:pt x="184809" y="670642"/>
                        <a:pt x="178228" y="672538"/>
                      </a:cubicBezTo>
                      <a:cubicBezTo>
                        <a:pt x="171871" y="674434"/>
                        <a:pt x="168525" y="675103"/>
                        <a:pt x="168525" y="675103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10" name="Freeform: Shape 109"/>
                <p:cNvSpPr/>
                <p:nvPr/>
              </p:nvSpPr>
              <p:spPr>
                <a:xfrm>
                  <a:off x="5936135" y="3525698"/>
                  <a:ext cx="208977" cy="1642978"/>
                </a:xfrm>
                <a:custGeom>
                  <a:avLst/>
                  <a:gdLst>
                    <a:gd name="connsiteX0" fmla="*/ 39 w 208977"/>
                    <a:gd name="connsiteY0" fmla="*/ 1642979 h 1642978"/>
                    <a:gd name="connsiteX1" fmla="*/ 101645 w 208977"/>
                    <a:gd name="connsiteY1" fmla="*/ 821210 h 1642978"/>
                    <a:gd name="connsiteX2" fmla="*/ 208938 w 208977"/>
                    <a:gd name="connsiteY2" fmla="*/ 0 h 1642978"/>
                    <a:gd name="connsiteX3" fmla="*/ 107333 w 208977"/>
                    <a:gd name="connsiteY3" fmla="*/ 821880 h 1642978"/>
                    <a:gd name="connsiteX4" fmla="*/ 39 w 208977"/>
                    <a:gd name="connsiteY4" fmla="*/ 1642979 h 1642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8977" h="1642978">
                      <a:moveTo>
                        <a:pt x="39" y="1642979"/>
                      </a:moveTo>
                      <a:cubicBezTo>
                        <a:pt x="-1522" y="1642756"/>
                        <a:pt x="43983" y="1274811"/>
                        <a:pt x="101645" y="821210"/>
                      </a:cubicBezTo>
                      <a:cubicBezTo>
                        <a:pt x="159307" y="367386"/>
                        <a:pt x="207377" y="-111"/>
                        <a:pt x="208938" y="0"/>
                      </a:cubicBezTo>
                      <a:cubicBezTo>
                        <a:pt x="210500" y="223"/>
                        <a:pt x="165106" y="368056"/>
                        <a:pt x="107333" y="821880"/>
                      </a:cubicBezTo>
                      <a:cubicBezTo>
                        <a:pt x="49671" y="1275592"/>
                        <a:pt x="1600" y="1643202"/>
                        <a:pt x="39" y="1642979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11" name="Freeform: Shape 110"/>
                <p:cNvSpPr/>
                <p:nvPr/>
              </p:nvSpPr>
              <p:spPr>
                <a:xfrm>
                  <a:off x="6080230" y="3241957"/>
                  <a:ext cx="41568" cy="189051"/>
                </a:xfrm>
                <a:custGeom>
                  <a:avLst/>
                  <a:gdLst>
                    <a:gd name="connsiteX0" fmla="*/ 155 w 41568"/>
                    <a:gd name="connsiteY0" fmla="*/ 4 h 189051"/>
                    <a:gd name="connsiteX1" fmla="*/ 9412 w 41568"/>
                    <a:gd name="connsiteY1" fmla="*/ 26883 h 189051"/>
                    <a:gd name="connsiteX2" fmla="*/ 26031 w 41568"/>
                    <a:gd name="connsiteY2" fmla="*/ 93356 h 189051"/>
                    <a:gd name="connsiteX3" fmla="*/ 38522 w 41568"/>
                    <a:gd name="connsiteY3" fmla="*/ 160721 h 189051"/>
                    <a:gd name="connsiteX4" fmla="*/ 41310 w 41568"/>
                    <a:gd name="connsiteY4" fmla="*/ 189050 h 189051"/>
                    <a:gd name="connsiteX5" fmla="*/ 34507 w 41568"/>
                    <a:gd name="connsiteY5" fmla="*/ 161502 h 189051"/>
                    <a:gd name="connsiteX6" fmla="*/ 20342 w 41568"/>
                    <a:gd name="connsiteY6" fmla="*/ 94694 h 189051"/>
                    <a:gd name="connsiteX7" fmla="*/ 5397 w 41568"/>
                    <a:gd name="connsiteY7" fmla="*/ 28110 h 189051"/>
                    <a:gd name="connsiteX8" fmla="*/ 155 w 41568"/>
                    <a:gd name="connsiteY8" fmla="*/ 4 h 18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1568" h="189051">
                      <a:moveTo>
                        <a:pt x="155" y="4"/>
                      </a:moveTo>
                      <a:cubicBezTo>
                        <a:pt x="936" y="-219"/>
                        <a:pt x="4505" y="10042"/>
                        <a:pt x="9412" y="26883"/>
                      </a:cubicBezTo>
                      <a:cubicBezTo>
                        <a:pt x="14320" y="43724"/>
                        <a:pt x="20342" y="67146"/>
                        <a:pt x="26031" y="93356"/>
                      </a:cubicBezTo>
                      <a:cubicBezTo>
                        <a:pt x="31719" y="119454"/>
                        <a:pt x="35957" y="143322"/>
                        <a:pt x="38522" y="160721"/>
                      </a:cubicBezTo>
                      <a:cubicBezTo>
                        <a:pt x="41087" y="178009"/>
                        <a:pt x="42091" y="188827"/>
                        <a:pt x="41310" y="189050"/>
                      </a:cubicBezTo>
                      <a:cubicBezTo>
                        <a:pt x="40530" y="189162"/>
                        <a:pt x="38076" y="178566"/>
                        <a:pt x="34507" y="161502"/>
                      </a:cubicBezTo>
                      <a:cubicBezTo>
                        <a:pt x="30492" y="142319"/>
                        <a:pt x="25696" y="119678"/>
                        <a:pt x="20342" y="94694"/>
                      </a:cubicBezTo>
                      <a:cubicBezTo>
                        <a:pt x="14766" y="69711"/>
                        <a:pt x="9635" y="47182"/>
                        <a:pt x="5397" y="28110"/>
                      </a:cubicBezTo>
                      <a:cubicBezTo>
                        <a:pt x="1605" y="10934"/>
                        <a:pt x="-626" y="227"/>
                        <a:pt x="155" y="4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12" name="Freeform: Shape 111"/>
                <p:cNvSpPr/>
                <p:nvPr/>
              </p:nvSpPr>
              <p:spPr>
                <a:xfrm>
                  <a:off x="6096409" y="3204947"/>
                  <a:ext cx="38176" cy="39251"/>
                </a:xfrm>
                <a:custGeom>
                  <a:avLst/>
                  <a:gdLst>
                    <a:gd name="connsiteX0" fmla="*/ 9628 w 38176"/>
                    <a:gd name="connsiteY0" fmla="*/ 3108 h 39251"/>
                    <a:gd name="connsiteX1" fmla="*/ 25801 w 38176"/>
                    <a:gd name="connsiteY1" fmla="*/ 1323 h 39251"/>
                    <a:gd name="connsiteX2" fmla="*/ 37846 w 38176"/>
                    <a:gd name="connsiteY2" fmla="*/ 15599 h 39251"/>
                    <a:gd name="connsiteX3" fmla="*/ 28812 w 38176"/>
                    <a:gd name="connsiteY3" fmla="*/ 36679 h 39251"/>
                    <a:gd name="connsiteX4" fmla="*/ 5948 w 38176"/>
                    <a:gd name="connsiteY4" fmla="*/ 34448 h 39251"/>
                    <a:gd name="connsiteX5" fmla="*/ 817 w 38176"/>
                    <a:gd name="connsiteY5" fmla="*/ 16380 h 39251"/>
                    <a:gd name="connsiteX6" fmla="*/ 8290 w 38176"/>
                    <a:gd name="connsiteY6" fmla="*/ 6454 h 39251"/>
                    <a:gd name="connsiteX7" fmla="*/ 12640 w 38176"/>
                    <a:gd name="connsiteY7" fmla="*/ 5338 h 39251"/>
                    <a:gd name="connsiteX8" fmla="*/ 4833 w 38176"/>
                    <a:gd name="connsiteY8" fmla="*/ 17384 h 39251"/>
                    <a:gd name="connsiteX9" fmla="*/ 9406 w 38176"/>
                    <a:gd name="connsiteY9" fmla="*/ 30322 h 39251"/>
                    <a:gd name="connsiteX10" fmla="*/ 25912 w 38176"/>
                    <a:gd name="connsiteY10" fmla="*/ 31771 h 39251"/>
                    <a:gd name="connsiteX11" fmla="*/ 32716 w 38176"/>
                    <a:gd name="connsiteY11" fmla="*/ 16492 h 39251"/>
                    <a:gd name="connsiteX12" fmla="*/ 24239 w 38176"/>
                    <a:gd name="connsiteY12" fmla="*/ 5115 h 39251"/>
                    <a:gd name="connsiteX13" fmla="*/ 9628 w 38176"/>
                    <a:gd name="connsiteY13" fmla="*/ 3108 h 39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176" h="39251">
                      <a:moveTo>
                        <a:pt x="9628" y="3108"/>
                      </a:moveTo>
                      <a:cubicBezTo>
                        <a:pt x="8959" y="2773"/>
                        <a:pt x="15205" y="-2357"/>
                        <a:pt x="25801" y="1323"/>
                      </a:cubicBezTo>
                      <a:cubicBezTo>
                        <a:pt x="30708" y="3108"/>
                        <a:pt x="36619" y="8015"/>
                        <a:pt x="37846" y="15599"/>
                      </a:cubicBezTo>
                      <a:cubicBezTo>
                        <a:pt x="39185" y="22737"/>
                        <a:pt x="36508" y="31883"/>
                        <a:pt x="28812" y="36679"/>
                      </a:cubicBezTo>
                      <a:cubicBezTo>
                        <a:pt x="20893" y="41252"/>
                        <a:pt x="11525" y="39244"/>
                        <a:pt x="5948" y="34448"/>
                      </a:cubicBezTo>
                      <a:cubicBezTo>
                        <a:pt x="-75" y="29429"/>
                        <a:pt x="-967" y="21399"/>
                        <a:pt x="817" y="16380"/>
                      </a:cubicBezTo>
                      <a:cubicBezTo>
                        <a:pt x="2379" y="11138"/>
                        <a:pt x="5725" y="7904"/>
                        <a:pt x="8290" y="6454"/>
                      </a:cubicBezTo>
                      <a:cubicBezTo>
                        <a:pt x="10855" y="5004"/>
                        <a:pt x="12640" y="5004"/>
                        <a:pt x="12640" y="5338"/>
                      </a:cubicBezTo>
                      <a:cubicBezTo>
                        <a:pt x="13198" y="6119"/>
                        <a:pt x="6506" y="8461"/>
                        <a:pt x="4833" y="17384"/>
                      </a:cubicBezTo>
                      <a:cubicBezTo>
                        <a:pt x="4052" y="21622"/>
                        <a:pt x="5056" y="26976"/>
                        <a:pt x="9406" y="30322"/>
                      </a:cubicBezTo>
                      <a:cubicBezTo>
                        <a:pt x="13532" y="33667"/>
                        <a:pt x="20670" y="34894"/>
                        <a:pt x="25912" y="31771"/>
                      </a:cubicBezTo>
                      <a:cubicBezTo>
                        <a:pt x="31154" y="28648"/>
                        <a:pt x="33496" y="21845"/>
                        <a:pt x="32716" y="16492"/>
                      </a:cubicBezTo>
                      <a:cubicBezTo>
                        <a:pt x="32047" y="11026"/>
                        <a:pt x="28143" y="7123"/>
                        <a:pt x="24239" y="5115"/>
                      </a:cubicBezTo>
                      <a:cubicBezTo>
                        <a:pt x="15986" y="1100"/>
                        <a:pt x="9740" y="4000"/>
                        <a:pt x="9628" y="3108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13" name="Freeform: Shape 112"/>
                <p:cNvSpPr/>
                <p:nvPr/>
              </p:nvSpPr>
              <p:spPr>
                <a:xfrm>
                  <a:off x="6544016" y="3919443"/>
                  <a:ext cx="116601" cy="67947"/>
                </a:xfrm>
                <a:custGeom>
                  <a:avLst/>
                  <a:gdLst>
                    <a:gd name="connsiteX0" fmla="*/ 116559 w 116601"/>
                    <a:gd name="connsiteY0" fmla="*/ 67886 h 67947"/>
                    <a:gd name="connsiteX1" fmla="*/ 60681 w 116601"/>
                    <a:gd name="connsiteY1" fmla="*/ 29965 h 67947"/>
                    <a:gd name="connsiteX2" fmla="*/ 8 w 116601"/>
                    <a:gd name="connsiteY2" fmla="*/ 186 h 67947"/>
                    <a:gd name="connsiteX3" fmla="*/ 63581 w 116601"/>
                    <a:gd name="connsiteY3" fmla="*/ 24946 h 67947"/>
                    <a:gd name="connsiteX4" fmla="*/ 116559 w 116601"/>
                    <a:gd name="connsiteY4" fmla="*/ 67886 h 6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601" h="67947">
                      <a:moveTo>
                        <a:pt x="116559" y="67886"/>
                      </a:moveTo>
                      <a:cubicBezTo>
                        <a:pt x="115332" y="69224"/>
                        <a:pt x="92914" y="48591"/>
                        <a:pt x="60681" y="29965"/>
                      </a:cubicBezTo>
                      <a:cubicBezTo>
                        <a:pt x="28560" y="11116"/>
                        <a:pt x="-550" y="1859"/>
                        <a:pt x="8" y="186"/>
                      </a:cubicBezTo>
                      <a:cubicBezTo>
                        <a:pt x="231" y="-1264"/>
                        <a:pt x="30679" y="5651"/>
                        <a:pt x="63581" y="24946"/>
                      </a:cubicBezTo>
                      <a:cubicBezTo>
                        <a:pt x="96595" y="44018"/>
                        <a:pt x="117674" y="66994"/>
                        <a:pt x="116559" y="67886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14" name="Graphic 1"/>
              <p:cNvGrpSpPr/>
              <p:nvPr/>
            </p:nvGrpSpPr>
            <p:grpSpPr>
              <a:xfrm>
                <a:off x="4973764" y="1807770"/>
                <a:ext cx="2251162" cy="1353776"/>
                <a:chOff x="4973764" y="1807770"/>
                <a:chExt cx="2251162" cy="1353776"/>
              </a:xfrm>
              <a:solidFill>
                <a:schemeClr val="accent1"/>
              </a:solidFill>
            </p:grpSpPr>
            <p:sp>
              <p:nvSpPr>
                <p:cNvPr id="115" name="Freeform: Shape 114"/>
                <p:cNvSpPr/>
                <p:nvPr/>
              </p:nvSpPr>
              <p:spPr>
                <a:xfrm>
                  <a:off x="5571241" y="1807770"/>
                  <a:ext cx="1653685" cy="1287860"/>
                </a:xfrm>
                <a:custGeom>
                  <a:avLst/>
                  <a:gdLst>
                    <a:gd name="connsiteX0" fmla="*/ 228641 w 1653685"/>
                    <a:gd name="connsiteY0" fmla="*/ 74950 h 1287860"/>
                    <a:gd name="connsiteX1" fmla="*/ 0 w 1653685"/>
                    <a:gd name="connsiteY1" fmla="*/ 185366 h 1287860"/>
                    <a:gd name="connsiteX2" fmla="*/ 98594 w 1653685"/>
                    <a:gd name="connsiteY2" fmla="*/ 873296 h 1287860"/>
                    <a:gd name="connsiteX3" fmla="*/ 59893 w 1653685"/>
                    <a:gd name="connsiteY3" fmla="*/ 1182017 h 1287860"/>
                    <a:gd name="connsiteX4" fmla="*/ 100156 w 1653685"/>
                    <a:gd name="connsiteY4" fmla="*/ 1287861 h 1287860"/>
                    <a:gd name="connsiteX5" fmla="*/ 100156 w 1653685"/>
                    <a:gd name="connsiteY5" fmla="*/ 1287861 h 1287860"/>
                    <a:gd name="connsiteX6" fmla="*/ 469438 w 1653685"/>
                    <a:gd name="connsiteY6" fmla="*/ 1280611 h 1287860"/>
                    <a:gd name="connsiteX7" fmla="*/ 728081 w 1653685"/>
                    <a:gd name="connsiteY7" fmla="*/ 1138408 h 1287860"/>
                    <a:gd name="connsiteX8" fmla="*/ 846863 w 1653685"/>
                    <a:gd name="connsiteY8" fmla="*/ 1118332 h 1287860"/>
                    <a:gd name="connsiteX9" fmla="*/ 798235 w 1653685"/>
                    <a:gd name="connsiteY9" fmla="*/ 883334 h 1287860"/>
                    <a:gd name="connsiteX10" fmla="*/ 819984 w 1653685"/>
                    <a:gd name="connsiteY10" fmla="*/ 549965 h 1287860"/>
                    <a:gd name="connsiteX11" fmla="*/ 1090226 w 1653685"/>
                    <a:gd name="connsiteY11" fmla="*/ 694287 h 1287860"/>
                    <a:gd name="connsiteX12" fmla="*/ 1158149 w 1653685"/>
                    <a:gd name="connsiteY12" fmla="*/ 702429 h 1287860"/>
                    <a:gd name="connsiteX13" fmla="*/ 1653686 w 1653685"/>
                    <a:gd name="connsiteY13" fmla="*/ 574279 h 1287860"/>
                    <a:gd name="connsiteX14" fmla="*/ 1627810 w 1653685"/>
                    <a:gd name="connsiteY14" fmla="*/ 383224 h 1287860"/>
                    <a:gd name="connsiteX15" fmla="*/ 1179228 w 1653685"/>
                    <a:gd name="connsiteY15" fmla="*/ 433971 h 1287860"/>
                    <a:gd name="connsiteX16" fmla="*/ 837606 w 1653685"/>
                    <a:gd name="connsiteY16" fmla="*/ 132165 h 1287860"/>
                    <a:gd name="connsiteX17" fmla="*/ 583313 w 1653685"/>
                    <a:gd name="connsiteY17" fmla="*/ 74950 h 1287860"/>
                    <a:gd name="connsiteX18" fmla="*/ 538031 w 1653685"/>
                    <a:gd name="connsiteY18" fmla="*/ 0 h 1287860"/>
                    <a:gd name="connsiteX19" fmla="*/ 277826 w 1653685"/>
                    <a:gd name="connsiteY19" fmla="*/ 0 h 1287860"/>
                    <a:gd name="connsiteX20" fmla="*/ 259647 w 1653685"/>
                    <a:gd name="connsiteY20" fmla="*/ 13607 h 1287860"/>
                    <a:gd name="connsiteX21" fmla="*/ 240798 w 1653685"/>
                    <a:gd name="connsiteY21" fmla="*/ 39371 h 1287860"/>
                    <a:gd name="connsiteX22" fmla="*/ 228641 w 1653685"/>
                    <a:gd name="connsiteY22" fmla="*/ 74950 h 1287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653685" h="1287860">
                      <a:moveTo>
                        <a:pt x="228641" y="74950"/>
                      </a:moveTo>
                      <a:lnTo>
                        <a:pt x="0" y="185366"/>
                      </a:lnTo>
                      <a:lnTo>
                        <a:pt x="98594" y="873296"/>
                      </a:lnTo>
                      <a:lnTo>
                        <a:pt x="59893" y="1182017"/>
                      </a:lnTo>
                      <a:cubicBezTo>
                        <a:pt x="54874" y="1221834"/>
                        <a:pt x="70042" y="1261428"/>
                        <a:pt x="100156" y="1287861"/>
                      </a:cubicBezTo>
                      <a:lnTo>
                        <a:pt x="100156" y="1287861"/>
                      </a:lnTo>
                      <a:lnTo>
                        <a:pt x="469438" y="1280611"/>
                      </a:lnTo>
                      <a:lnTo>
                        <a:pt x="728081" y="1138408"/>
                      </a:lnTo>
                      <a:lnTo>
                        <a:pt x="846863" y="1118332"/>
                      </a:lnTo>
                      <a:lnTo>
                        <a:pt x="798235" y="883334"/>
                      </a:lnTo>
                      <a:lnTo>
                        <a:pt x="819984" y="549965"/>
                      </a:lnTo>
                      <a:lnTo>
                        <a:pt x="1090226" y="694287"/>
                      </a:lnTo>
                      <a:cubicBezTo>
                        <a:pt x="1111082" y="705440"/>
                        <a:pt x="1135285" y="708340"/>
                        <a:pt x="1158149" y="702429"/>
                      </a:cubicBezTo>
                      <a:lnTo>
                        <a:pt x="1653686" y="574279"/>
                      </a:lnTo>
                      <a:lnTo>
                        <a:pt x="1627810" y="383224"/>
                      </a:lnTo>
                      <a:lnTo>
                        <a:pt x="1179228" y="433971"/>
                      </a:lnTo>
                      <a:lnTo>
                        <a:pt x="837606" y="132165"/>
                      </a:lnTo>
                      <a:lnTo>
                        <a:pt x="583313" y="74950"/>
                      </a:lnTo>
                      <a:lnTo>
                        <a:pt x="538031" y="0"/>
                      </a:lnTo>
                      <a:lnTo>
                        <a:pt x="277826" y="0"/>
                      </a:lnTo>
                      <a:lnTo>
                        <a:pt x="259647" y="13607"/>
                      </a:lnTo>
                      <a:cubicBezTo>
                        <a:pt x="250947" y="20076"/>
                        <a:pt x="244367" y="29110"/>
                        <a:pt x="240798" y="39371"/>
                      </a:cubicBezTo>
                      <a:lnTo>
                        <a:pt x="228641" y="7495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 dirty="0"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116" name="Graphic 1"/>
                <p:cNvGrpSpPr/>
                <p:nvPr/>
              </p:nvGrpSpPr>
              <p:grpSpPr>
                <a:xfrm>
                  <a:off x="4973764" y="1833307"/>
                  <a:ext cx="2141945" cy="1328238"/>
                  <a:chOff x="4973764" y="1833307"/>
                  <a:chExt cx="2141945" cy="1328238"/>
                </a:xfrm>
                <a:solidFill>
                  <a:schemeClr val="accent1"/>
                </a:solidFill>
              </p:grpSpPr>
              <p:sp>
                <p:nvSpPr>
                  <p:cNvPr id="117" name="Freeform: Shape 116"/>
                  <p:cNvSpPr/>
                  <p:nvPr/>
                </p:nvSpPr>
                <p:spPr>
                  <a:xfrm>
                    <a:off x="4973764" y="1993136"/>
                    <a:ext cx="679676" cy="889331"/>
                  </a:xfrm>
                  <a:custGeom>
                    <a:avLst/>
                    <a:gdLst>
                      <a:gd name="connsiteX0" fmla="*/ 597477 w 679676"/>
                      <a:gd name="connsiteY0" fmla="*/ 0 h 889331"/>
                      <a:gd name="connsiteX1" fmla="*/ 494533 w 679676"/>
                      <a:gd name="connsiteY1" fmla="*/ 134285 h 889331"/>
                      <a:gd name="connsiteX2" fmla="*/ 409434 w 679676"/>
                      <a:gd name="connsiteY2" fmla="*/ 543719 h 889331"/>
                      <a:gd name="connsiteX3" fmla="*/ 149676 w 679676"/>
                      <a:gd name="connsiteY3" fmla="*/ 382555 h 889331"/>
                      <a:gd name="connsiteX4" fmla="*/ 0 w 679676"/>
                      <a:gd name="connsiteY4" fmla="*/ 539927 h 889331"/>
                      <a:gd name="connsiteX5" fmla="*/ 346307 w 679676"/>
                      <a:gd name="connsiteY5" fmla="*/ 845301 h 889331"/>
                      <a:gd name="connsiteX6" fmla="*/ 539146 w 679676"/>
                      <a:gd name="connsiteY6" fmla="*/ 871846 h 889331"/>
                      <a:gd name="connsiteX7" fmla="*/ 539146 w 679676"/>
                      <a:gd name="connsiteY7" fmla="*/ 871846 h 889331"/>
                      <a:gd name="connsiteX8" fmla="*/ 637183 w 679676"/>
                      <a:gd name="connsiteY8" fmla="*/ 737004 h 889331"/>
                      <a:gd name="connsiteX9" fmla="*/ 679676 w 679676"/>
                      <a:gd name="connsiteY9" fmla="*/ 425718 h 889331"/>
                      <a:gd name="connsiteX10" fmla="*/ 597477 w 679676"/>
                      <a:gd name="connsiteY10" fmla="*/ 0 h 88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9676" h="889331">
                        <a:moveTo>
                          <a:pt x="597477" y="0"/>
                        </a:moveTo>
                        <a:cubicBezTo>
                          <a:pt x="597477" y="0"/>
                          <a:pt x="522528" y="47513"/>
                          <a:pt x="494533" y="134285"/>
                        </a:cubicBezTo>
                        <a:cubicBezTo>
                          <a:pt x="468435" y="215480"/>
                          <a:pt x="409434" y="543719"/>
                          <a:pt x="409434" y="543719"/>
                        </a:cubicBezTo>
                        <a:lnTo>
                          <a:pt x="149676" y="382555"/>
                        </a:lnTo>
                        <a:lnTo>
                          <a:pt x="0" y="539927"/>
                        </a:lnTo>
                        <a:lnTo>
                          <a:pt x="346307" y="845301"/>
                        </a:lnTo>
                        <a:cubicBezTo>
                          <a:pt x="399396" y="892145"/>
                          <a:pt x="475350" y="902629"/>
                          <a:pt x="539146" y="871846"/>
                        </a:cubicBezTo>
                        <a:lnTo>
                          <a:pt x="539146" y="871846"/>
                        </a:lnTo>
                        <a:cubicBezTo>
                          <a:pt x="592347" y="846194"/>
                          <a:pt x="629152" y="795558"/>
                          <a:pt x="637183" y="737004"/>
                        </a:cubicBezTo>
                        <a:lnTo>
                          <a:pt x="679676" y="425718"/>
                        </a:lnTo>
                        <a:lnTo>
                          <a:pt x="597477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18" name="Freeform: Shape 117"/>
                  <p:cNvSpPr/>
                  <p:nvPr/>
                </p:nvSpPr>
                <p:spPr>
                  <a:xfrm>
                    <a:off x="6132805" y="2952981"/>
                    <a:ext cx="218491" cy="104393"/>
                  </a:xfrm>
                  <a:custGeom>
                    <a:avLst/>
                    <a:gdLst>
                      <a:gd name="connsiteX0" fmla="*/ 218491 w 218491"/>
                      <a:gd name="connsiteY0" fmla="*/ 23645 h 104393"/>
                      <a:gd name="connsiteX1" fmla="*/ 202431 w 218491"/>
                      <a:gd name="connsiteY1" fmla="*/ 0 h 104393"/>
                      <a:gd name="connsiteX2" fmla="*/ 31452 w 218491"/>
                      <a:gd name="connsiteY2" fmla="*/ 31563 h 104393"/>
                      <a:gd name="connsiteX3" fmla="*/ 0 w 218491"/>
                      <a:gd name="connsiteY3" fmla="*/ 104394 h 104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491" h="104393">
                        <a:moveTo>
                          <a:pt x="218491" y="23645"/>
                        </a:moveTo>
                        <a:lnTo>
                          <a:pt x="202431" y="0"/>
                        </a:lnTo>
                        <a:lnTo>
                          <a:pt x="31452" y="31563"/>
                        </a:lnTo>
                        <a:lnTo>
                          <a:pt x="0" y="104394"/>
                        </a:lnTo>
                        <a:close/>
                      </a:path>
                    </a:pathLst>
                  </a:custGeom>
                  <a:solidFill>
                    <a:srgbClr val="FFBE9D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19" name="Freeform: Shape 118"/>
                  <p:cNvSpPr/>
                  <p:nvPr/>
                </p:nvSpPr>
                <p:spPr>
                  <a:xfrm>
                    <a:off x="5671397" y="2566299"/>
                    <a:ext cx="902943" cy="595246"/>
                  </a:xfrm>
                  <a:custGeom>
                    <a:avLst/>
                    <a:gdLst>
                      <a:gd name="connsiteX0" fmla="*/ 0 w 902943"/>
                      <a:gd name="connsiteY0" fmla="*/ 529331 h 595246"/>
                      <a:gd name="connsiteX1" fmla="*/ 461408 w 902943"/>
                      <a:gd name="connsiteY1" fmla="*/ 491076 h 595246"/>
                      <a:gd name="connsiteX2" fmla="*/ 590116 w 902943"/>
                      <a:gd name="connsiteY2" fmla="*/ 415903 h 595246"/>
                      <a:gd name="connsiteX3" fmla="*/ 732766 w 902943"/>
                      <a:gd name="connsiteY3" fmla="*/ 379432 h 595246"/>
                      <a:gd name="connsiteX4" fmla="*/ 852216 w 902943"/>
                      <a:gd name="connsiteY4" fmla="*/ 455832 h 595246"/>
                      <a:gd name="connsiteX5" fmla="*/ 805484 w 902943"/>
                      <a:gd name="connsiteY5" fmla="*/ 580524 h 595246"/>
                      <a:gd name="connsiteX6" fmla="*/ 821991 w 902943"/>
                      <a:gd name="connsiteY6" fmla="*/ 595247 h 595246"/>
                      <a:gd name="connsiteX7" fmla="*/ 889691 w 902943"/>
                      <a:gd name="connsiteY7" fmla="*/ 403077 h 595246"/>
                      <a:gd name="connsiteX8" fmla="*/ 770575 w 902943"/>
                      <a:gd name="connsiteY8" fmla="*/ 277492 h 595246"/>
                      <a:gd name="connsiteX9" fmla="*/ 705998 w 902943"/>
                      <a:gd name="connsiteY9" fmla="*/ 0 h 59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902943" h="595246">
                        <a:moveTo>
                          <a:pt x="0" y="529331"/>
                        </a:moveTo>
                        <a:cubicBezTo>
                          <a:pt x="152799" y="590785"/>
                          <a:pt x="315859" y="568256"/>
                          <a:pt x="461408" y="491076"/>
                        </a:cubicBezTo>
                        <a:cubicBezTo>
                          <a:pt x="505352" y="467765"/>
                          <a:pt x="546061" y="438879"/>
                          <a:pt x="590116" y="415903"/>
                        </a:cubicBezTo>
                        <a:cubicBezTo>
                          <a:pt x="634171" y="392928"/>
                          <a:pt x="683134" y="375975"/>
                          <a:pt x="732766" y="379432"/>
                        </a:cubicBezTo>
                        <a:cubicBezTo>
                          <a:pt x="782397" y="382890"/>
                          <a:pt x="832364" y="410327"/>
                          <a:pt x="852216" y="455832"/>
                        </a:cubicBezTo>
                        <a:cubicBezTo>
                          <a:pt x="872069" y="501448"/>
                          <a:pt x="852216" y="563460"/>
                          <a:pt x="805484" y="580524"/>
                        </a:cubicBezTo>
                        <a:cubicBezTo>
                          <a:pt x="810950" y="585432"/>
                          <a:pt x="816526" y="590339"/>
                          <a:pt x="821991" y="595247"/>
                        </a:cubicBezTo>
                        <a:cubicBezTo>
                          <a:pt x="890584" y="563349"/>
                          <a:pt x="923151" y="471000"/>
                          <a:pt x="889691" y="403077"/>
                        </a:cubicBezTo>
                        <a:cubicBezTo>
                          <a:pt x="864039" y="350991"/>
                          <a:pt x="810057" y="319985"/>
                          <a:pt x="770575" y="277492"/>
                        </a:cubicBezTo>
                        <a:cubicBezTo>
                          <a:pt x="712467" y="215034"/>
                          <a:pt x="706444" y="94022"/>
                          <a:pt x="705998" y="0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20" name="Freeform: Shape 119"/>
                  <p:cNvSpPr/>
                  <p:nvPr/>
                </p:nvSpPr>
                <p:spPr>
                  <a:xfrm>
                    <a:off x="5799889" y="1882716"/>
                    <a:ext cx="206661" cy="257865"/>
                  </a:xfrm>
                  <a:custGeom>
                    <a:avLst/>
                    <a:gdLst>
                      <a:gd name="connsiteX0" fmla="*/ 206662 w 206661"/>
                      <a:gd name="connsiteY0" fmla="*/ 132949 h 257865"/>
                      <a:gd name="connsiteX1" fmla="*/ 195397 w 206661"/>
                      <a:gd name="connsiteY1" fmla="*/ 133619 h 257865"/>
                      <a:gd name="connsiteX2" fmla="*/ 168295 w 206661"/>
                      <a:gd name="connsiteY2" fmla="*/ 146110 h 257865"/>
                      <a:gd name="connsiteX3" fmla="*/ 154800 w 206661"/>
                      <a:gd name="connsiteY3" fmla="*/ 189719 h 257865"/>
                      <a:gd name="connsiteX4" fmla="*/ 167180 w 206661"/>
                      <a:gd name="connsiteY4" fmla="*/ 248274 h 257865"/>
                      <a:gd name="connsiteX5" fmla="*/ 171529 w 206661"/>
                      <a:gd name="connsiteY5" fmla="*/ 257865 h 257865"/>
                      <a:gd name="connsiteX6" fmla="*/ 163164 w 206661"/>
                      <a:gd name="connsiteY6" fmla="*/ 251620 h 257865"/>
                      <a:gd name="connsiteX7" fmla="*/ 105614 w 206661"/>
                      <a:gd name="connsiteY7" fmla="*/ 200649 h 257865"/>
                      <a:gd name="connsiteX8" fmla="*/ 17057 w 206661"/>
                      <a:gd name="connsiteY8" fmla="*/ 65026 h 257865"/>
                      <a:gd name="connsiteX9" fmla="*/ 2670 w 206661"/>
                      <a:gd name="connsiteY9" fmla="*/ 17848 h 257865"/>
                      <a:gd name="connsiteX10" fmla="*/ 105 w 206661"/>
                      <a:gd name="connsiteY10" fmla="*/ 3 h 257865"/>
                      <a:gd name="connsiteX11" fmla="*/ 20850 w 206661"/>
                      <a:gd name="connsiteY11" fmla="*/ 63465 h 257865"/>
                      <a:gd name="connsiteX12" fmla="*/ 109852 w 206661"/>
                      <a:gd name="connsiteY12" fmla="*/ 196634 h 257865"/>
                      <a:gd name="connsiteX13" fmla="*/ 166510 w 206661"/>
                      <a:gd name="connsiteY13" fmla="*/ 247158 h 257865"/>
                      <a:gd name="connsiteX14" fmla="*/ 162384 w 206661"/>
                      <a:gd name="connsiteY14" fmla="*/ 250504 h 257865"/>
                      <a:gd name="connsiteX15" fmla="*/ 152904 w 206661"/>
                      <a:gd name="connsiteY15" fmla="*/ 219275 h 257865"/>
                      <a:gd name="connsiteX16" fmla="*/ 150338 w 206661"/>
                      <a:gd name="connsiteY16" fmla="*/ 189719 h 257865"/>
                      <a:gd name="connsiteX17" fmla="*/ 166064 w 206661"/>
                      <a:gd name="connsiteY17" fmla="*/ 143768 h 257865"/>
                      <a:gd name="connsiteX18" fmla="*/ 195509 w 206661"/>
                      <a:gd name="connsiteY18" fmla="*/ 131834 h 257865"/>
                      <a:gd name="connsiteX19" fmla="*/ 206662 w 206661"/>
                      <a:gd name="connsiteY19" fmla="*/ 132949 h 257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206661" h="257865">
                        <a:moveTo>
                          <a:pt x="206662" y="132949"/>
                        </a:moveTo>
                        <a:cubicBezTo>
                          <a:pt x="206662" y="133284"/>
                          <a:pt x="202647" y="133507"/>
                          <a:pt x="195397" y="133619"/>
                        </a:cubicBezTo>
                        <a:cubicBezTo>
                          <a:pt x="188482" y="134845"/>
                          <a:pt x="177217" y="136295"/>
                          <a:pt x="168295" y="146110"/>
                        </a:cubicBezTo>
                        <a:cubicBezTo>
                          <a:pt x="159484" y="155590"/>
                          <a:pt x="154576" y="171651"/>
                          <a:pt x="154800" y="189719"/>
                        </a:cubicBezTo>
                        <a:cubicBezTo>
                          <a:pt x="154800" y="207676"/>
                          <a:pt x="158369" y="228421"/>
                          <a:pt x="167180" y="248274"/>
                        </a:cubicBezTo>
                        <a:lnTo>
                          <a:pt x="171529" y="257865"/>
                        </a:lnTo>
                        <a:lnTo>
                          <a:pt x="163164" y="251620"/>
                        </a:lnTo>
                        <a:cubicBezTo>
                          <a:pt x="144092" y="237455"/>
                          <a:pt x="124351" y="220279"/>
                          <a:pt x="105614" y="200649"/>
                        </a:cubicBezTo>
                        <a:cubicBezTo>
                          <a:pt x="61447" y="154587"/>
                          <a:pt x="31891" y="103951"/>
                          <a:pt x="17057" y="65026"/>
                        </a:cubicBezTo>
                        <a:cubicBezTo>
                          <a:pt x="9250" y="45620"/>
                          <a:pt x="5235" y="29225"/>
                          <a:pt x="2670" y="17848"/>
                        </a:cubicBezTo>
                        <a:cubicBezTo>
                          <a:pt x="662" y="6361"/>
                          <a:pt x="-342" y="3"/>
                          <a:pt x="105" y="3"/>
                        </a:cubicBezTo>
                        <a:cubicBezTo>
                          <a:pt x="1443" y="-331"/>
                          <a:pt x="4677" y="25433"/>
                          <a:pt x="20850" y="63465"/>
                        </a:cubicBezTo>
                        <a:cubicBezTo>
                          <a:pt x="36464" y="101497"/>
                          <a:pt x="66243" y="151129"/>
                          <a:pt x="109852" y="196634"/>
                        </a:cubicBezTo>
                        <a:cubicBezTo>
                          <a:pt x="128367" y="216041"/>
                          <a:pt x="147773" y="232994"/>
                          <a:pt x="166510" y="247158"/>
                        </a:cubicBezTo>
                        <a:lnTo>
                          <a:pt x="162384" y="250504"/>
                        </a:lnTo>
                        <a:cubicBezTo>
                          <a:pt x="157588" y="240020"/>
                          <a:pt x="154800" y="229425"/>
                          <a:pt x="152904" y="219275"/>
                        </a:cubicBezTo>
                        <a:cubicBezTo>
                          <a:pt x="151008" y="209014"/>
                          <a:pt x="150004" y="199088"/>
                          <a:pt x="150338" y="189719"/>
                        </a:cubicBezTo>
                        <a:cubicBezTo>
                          <a:pt x="150450" y="170982"/>
                          <a:pt x="155915" y="153917"/>
                          <a:pt x="166064" y="143768"/>
                        </a:cubicBezTo>
                        <a:cubicBezTo>
                          <a:pt x="176214" y="133396"/>
                          <a:pt x="188371" y="132503"/>
                          <a:pt x="195509" y="131834"/>
                        </a:cubicBezTo>
                        <a:cubicBezTo>
                          <a:pt x="202647" y="132280"/>
                          <a:pt x="206662" y="132726"/>
                          <a:pt x="206662" y="13294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grpSp>
                <p:nvGrpSpPr>
                  <p:cNvPr id="121" name="Graphic 1"/>
                  <p:cNvGrpSpPr/>
                  <p:nvPr/>
                </p:nvGrpSpPr>
                <p:grpSpPr>
                  <a:xfrm>
                    <a:off x="6020158" y="1833307"/>
                    <a:ext cx="184139" cy="243160"/>
                    <a:chOff x="6020158" y="1833307"/>
                    <a:chExt cx="184139" cy="243160"/>
                  </a:xfrm>
                  <a:solidFill>
                    <a:schemeClr val="accent1"/>
                  </a:solidFill>
                </p:grpSpPr>
                <p:sp>
                  <p:nvSpPr>
                    <p:cNvPr id="122" name="Freeform: Shape 121"/>
                    <p:cNvSpPr/>
                    <p:nvPr/>
                  </p:nvSpPr>
                  <p:spPr>
                    <a:xfrm>
                      <a:off x="6020158" y="1835450"/>
                      <a:ext cx="181239" cy="238348"/>
                    </a:xfrm>
                    <a:custGeom>
                      <a:avLst/>
                      <a:gdLst>
                        <a:gd name="connsiteX0" fmla="*/ 0 w 181239"/>
                        <a:gd name="connsiteY0" fmla="*/ 180215 h 238348"/>
                        <a:gd name="connsiteX1" fmla="*/ 60227 w 181239"/>
                        <a:gd name="connsiteY1" fmla="*/ 199510 h 238348"/>
                        <a:gd name="connsiteX2" fmla="*/ 85991 w 181239"/>
                        <a:gd name="connsiteY2" fmla="*/ 230516 h 238348"/>
                        <a:gd name="connsiteX3" fmla="*/ 145772 w 181239"/>
                        <a:gd name="connsiteY3" fmla="*/ 234085 h 238348"/>
                        <a:gd name="connsiteX4" fmla="*/ 155810 w 181239"/>
                        <a:gd name="connsiteY4" fmla="*/ 189138 h 238348"/>
                        <a:gd name="connsiteX5" fmla="*/ 181240 w 181239"/>
                        <a:gd name="connsiteY5" fmla="*/ 36562 h 238348"/>
                        <a:gd name="connsiteX6" fmla="*/ 90453 w 181239"/>
                        <a:gd name="connsiteY6" fmla="*/ 537 h 238348"/>
                        <a:gd name="connsiteX7" fmla="*/ 92683 w 181239"/>
                        <a:gd name="connsiteY7" fmla="*/ 91770 h 238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81239" h="238348">
                          <a:moveTo>
                            <a:pt x="0" y="180215"/>
                          </a:moveTo>
                          <a:cubicBezTo>
                            <a:pt x="18849" y="172074"/>
                            <a:pt x="46732" y="184119"/>
                            <a:pt x="60227" y="199510"/>
                          </a:cubicBezTo>
                          <a:cubicBezTo>
                            <a:pt x="69150" y="209660"/>
                            <a:pt x="74169" y="223824"/>
                            <a:pt x="85991" y="230516"/>
                          </a:cubicBezTo>
                          <a:cubicBezTo>
                            <a:pt x="97814" y="237208"/>
                            <a:pt x="134954" y="242339"/>
                            <a:pt x="145772" y="234085"/>
                          </a:cubicBezTo>
                          <a:cubicBezTo>
                            <a:pt x="145772" y="234085"/>
                            <a:pt x="152353" y="202299"/>
                            <a:pt x="155810" y="189138"/>
                          </a:cubicBezTo>
                          <a:cubicBezTo>
                            <a:pt x="169529" y="137053"/>
                            <a:pt x="175440" y="89651"/>
                            <a:pt x="181240" y="36562"/>
                          </a:cubicBezTo>
                          <a:cubicBezTo>
                            <a:pt x="145215" y="19163"/>
                            <a:pt x="155141" y="-3813"/>
                            <a:pt x="90453" y="537"/>
                          </a:cubicBezTo>
                          <a:cubicBezTo>
                            <a:pt x="90453" y="537"/>
                            <a:pt x="106625" y="48273"/>
                            <a:pt x="92683" y="91770"/>
                          </a:cubicBezTo>
                        </a:path>
                      </a:pathLst>
                    </a:custGeom>
                    <a:solidFill>
                      <a:schemeClr val="accent1"/>
                    </a:solidFill>
                    <a:ln w="1113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>
                        <a:latin typeface="Arial"/>
                        <a:ea typeface="微软雅黑"/>
                        <a:sym typeface="Arial"/>
                      </a:endParaRPr>
                    </a:p>
                  </p:txBody>
                </p:sp>
                <p:sp>
                  <p:nvSpPr>
                    <p:cNvPr id="123" name="Freeform: Shape 122"/>
                    <p:cNvSpPr/>
                    <p:nvPr/>
                  </p:nvSpPr>
                  <p:spPr>
                    <a:xfrm>
                      <a:off x="6020158" y="1833307"/>
                      <a:ext cx="184139" cy="243160"/>
                    </a:xfrm>
                    <a:custGeom>
                      <a:avLst/>
                      <a:gdLst>
                        <a:gd name="connsiteX0" fmla="*/ 92683 w 184139"/>
                        <a:gd name="connsiteY0" fmla="*/ 94025 h 243160"/>
                        <a:gd name="connsiteX1" fmla="*/ 96475 w 184139"/>
                        <a:gd name="connsiteY1" fmla="*/ 69599 h 243160"/>
                        <a:gd name="connsiteX2" fmla="*/ 88445 w 184139"/>
                        <a:gd name="connsiteY2" fmla="*/ 3461 h 243160"/>
                        <a:gd name="connsiteX3" fmla="*/ 87553 w 184139"/>
                        <a:gd name="connsiteY3" fmla="*/ 784 h 243160"/>
                        <a:gd name="connsiteX4" fmla="*/ 90229 w 184139"/>
                        <a:gd name="connsiteY4" fmla="*/ 673 h 243160"/>
                        <a:gd name="connsiteX5" fmla="*/ 137965 w 184139"/>
                        <a:gd name="connsiteY5" fmla="*/ 5022 h 243160"/>
                        <a:gd name="connsiteX6" fmla="*/ 160049 w 184139"/>
                        <a:gd name="connsiteY6" fmla="*/ 20860 h 243160"/>
                        <a:gd name="connsiteX7" fmla="*/ 182355 w 184139"/>
                        <a:gd name="connsiteY7" fmla="*/ 36363 h 243160"/>
                        <a:gd name="connsiteX8" fmla="*/ 184140 w 184139"/>
                        <a:gd name="connsiteY8" fmla="*/ 37144 h 243160"/>
                        <a:gd name="connsiteX9" fmla="*/ 183916 w 184139"/>
                        <a:gd name="connsiteY9" fmla="*/ 39151 h 243160"/>
                        <a:gd name="connsiteX10" fmla="*/ 172652 w 184139"/>
                        <a:gd name="connsiteY10" fmla="*/ 126369 h 243160"/>
                        <a:gd name="connsiteX11" fmla="*/ 160606 w 184139"/>
                        <a:gd name="connsiteY11" fmla="*/ 184031 h 243160"/>
                        <a:gd name="connsiteX12" fmla="*/ 148338 w 184139"/>
                        <a:gd name="connsiteY12" fmla="*/ 236897 h 243160"/>
                        <a:gd name="connsiteX13" fmla="*/ 148115 w 184139"/>
                        <a:gd name="connsiteY13" fmla="*/ 238013 h 243160"/>
                        <a:gd name="connsiteX14" fmla="*/ 147334 w 184139"/>
                        <a:gd name="connsiteY14" fmla="*/ 238459 h 243160"/>
                        <a:gd name="connsiteX15" fmla="*/ 128262 w 184139"/>
                        <a:gd name="connsiteY15" fmla="*/ 243143 h 243160"/>
                        <a:gd name="connsiteX16" fmla="*/ 110305 w 184139"/>
                        <a:gd name="connsiteY16" fmla="*/ 242028 h 243160"/>
                        <a:gd name="connsiteX17" fmla="*/ 93575 w 184139"/>
                        <a:gd name="connsiteY17" fmla="*/ 238347 h 243160"/>
                        <a:gd name="connsiteX18" fmla="*/ 78965 w 184139"/>
                        <a:gd name="connsiteY18" fmla="*/ 230317 h 243160"/>
                        <a:gd name="connsiteX19" fmla="*/ 61789 w 184139"/>
                        <a:gd name="connsiteY19" fmla="*/ 206784 h 243160"/>
                        <a:gd name="connsiteX20" fmla="*/ 44167 w 184139"/>
                        <a:gd name="connsiteY20" fmla="*/ 190835 h 243160"/>
                        <a:gd name="connsiteX21" fmla="*/ 12045 w 184139"/>
                        <a:gd name="connsiteY21" fmla="*/ 180797 h 243160"/>
                        <a:gd name="connsiteX22" fmla="*/ 0 w 184139"/>
                        <a:gd name="connsiteY22" fmla="*/ 182470 h 243160"/>
                        <a:gd name="connsiteX23" fmla="*/ 12045 w 184139"/>
                        <a:gd name="connsiteY23" fmla="*/ 179012 h 243160"/>
                        <a:gd name="connsiteX24" fmla="*/ 45840 w 184139"/>
                        <a:gd name="connsiteY24" fmla="*/ 187935 h 243160"/>
                        <a:gd name="connsiteX25" fmla="*/ 64912 w 184139"/>
                        <a:gd name="connsiteY25" fmla="*/ 204330 h 243160"/>
                        <a:gd name="connsiteX26" fmla="*/ 81976 w 184139"/>
                        <a:gd name="connsiteY26" fmla="*/ 226971 h 243160"/>
                        <a:gd name="connsiteX27" fmla="*/ 110974 w 184139"/>
                        <a:gd name="connsiteY27" fmla="*/ 237009 h 243160"/>
                        <a:gd name="connsiteX28" fmla="*/ 128039 w 184139"/>
                        <a:gd name="connsiteY28" fmla="*/ 237901 h 243160"/>
                        <a:gd name="connsiteX29" fmla="*/ 144099 w 184139"/>
                        <a:gd name="connsiteY29" fmla="*/ 234109 h 243160"/>
                        <a:gd name="connsiteX30" fmla="*/ 143096 w 184139"/>
                        <a:gd name="connsiteY30" fmla="*/ 235671 h 243160"/>
                        <a:gd name="connsiteX31" fmla="*/ 155141 w 184139"/>
                        <a:gd name="connsiteY31" fmla="*/ 182470 h 243160"/>
                        <a:gd name="connsiteX32" fmla="*/ 166963 w 184139"/>
                        <a:gd name="connsiteY32" fmla="*/ 125142 h 243160"/>
                        <a:gd name="connsiteX33" fmla="*/ 178451 w 184139"/>
                        <a:gd name="connsiteY33" fmla="*/ 38370 h 243160"/>
                        <a:gd name="connsiteX34" fmla="*/ 180013 w 184139"/>
                        <a:gd name="connsiteY34" fmla="*/ 41159 h 243160"/>
                        <a:gd name="connsiteX35" fmla="*/ 156479 w 184139"/>
                        <a:gd name="connsiteY35" fmla="*/ 24652 h 243160"/>
                        <a:gd name="connsiteX36" fmla="*/ 136069 w 184139"/>
                        <a:gd name="connsiteY36" fmla="*/ 9484 h 243160"/>
                        <a:gd name="connsiteX37" fmla="*/ 90564 w 184139"/>
                        <a:gd name="connsiteY37" fmla="*/ 4799 h 243160"/>
                        <a:gd name="connsiteX38" fmla="*/ 92460 w 184139"/>
                        <a:gd name="connsiteY38" fmla="*/ 2011 h 243160"/>
                        <a:gd name="connsiteX39" fmla="*/ 98817 w 184139"/>
                        <a:gd name="connsiteY39" fmla="*/ 69711 h 243160"/>
                        <a:gd name="connsiteX40" fmla="*/ 95025 w 184139"/>
                        <a:gd name="connsiteY40" fmla="*/ 87891 h 243160"/>
                        <a:gd name="connsiteX41" fmla="*/ 92683 w 184139"/>
                        <a:gd name="connsiteY41" fmla="*/ 94025 h 2431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184139" h="243160">
                          <a:moveTo>
                            <a:pt x="92683" y="94025"/>
                          </a:moveTo>
                          <a:cubicBezTo>
                            <a:pt x="92126" y="93802"/>
                            <a:pt x="95025" y="85437"/>
                            <a:pt x="96475" y="69599"/>
                          </a:cubicBezTo>
                          <a:cubicBezTo>
                            <a:pt x="97591" y="53873"/>
                            <a:pt x="96810" y="30340"/>
                            <a:pt x="88445" y="3461"/>
                          </a:cubicBezTo>
                          <a:lnTo>
                            <a:pt x="87553" y="784"/>
                          </a:lnTo>
                          <a:lnTo>
                            <a:pt x="90229" y="673"/>
                          </a:lnTo>
                          <a:cubicBezTo>
                            <a:pt x="104506" y="-108"/>
                            <a:pt x="121012" y="-1446"/>
                            <a:pt x="137965" y="5022"/>
                          </a:cubicBezTo>
                          <a:cubicBezTo>
                            <a:pt x="146442" y="8257"/>
                            <a:pt x="153468" y="14837"/>
                            <a:pt x="160049" y="20860"/>
                          </a:cubicBezTo>
                          <a:cubicBezTo>
                            <a:pt x="166629" y="26994"/>
                            <a:pt x="173878" y="32348"/>
                            <a:pt x="182355" y="36363"/>
                          </a:cubicBezTo>
                          <a:lnTo>
                            <a:pt x="184140" y="37144"/>
                          </a:lnTo>
                          <a:lnTo>
                            <a:pt x="183916" y="39151"/>
                          </a:lnTo>
                          <a:cubicBezTo>
                            <a:pt x="181016" y="66253"/>
                            <a:pt x="177782" y="95809"/>
                            <a:pt x="172652" y="126369"/>
                          </a:cubicBezTo>
                          <a:cubicBezTo>
                            <a:pt x="169306" y="146334"/>
                            <a:pt x="165291" y="165629"/>
                            <a:pt x="160606" y="184031"/>
                          </a:cubicBezTo>
                          <a:cubicBezTo>
                            <a:pt x="155922" y="202434"/>
                            <a:pt x="152241" y="220168"/>
                            <a:pt x="148338" y="236897"/>
                          </a:cubicBezTo>
                          <a:lnTo>
                            <a:pt x="148115" y="238013"/>
                          </a:lnTo>
                          <a:lnTo>
                            <a:pt x="147334" y="238459"/>
                          </a:lnTo>
                          <a:cubicBezTo>
                            <a:pt x="140865" y="242586"/>
                            <a:pt x="134396" y="242809"/>
                            <a:pt x="128262" y="243143"/>
                          </a:cubicBezTo>
                          <a:cubicBezTo>
                            <a:pt x="122128" y="243255"/>
                            <a:pt x="116105" y="242809"/>
                            <a:pt x="110305" y="242028"/>
                          </a:cubicBezTo>
                          <a:cubicBezTo>
                            <a:pt x="104506" y="241247"/>
                            <a:pt x="98929" y="240020"/>
                            <a:pt x="93575" y="238347"/>
                          </a:cubicBezTo>
                          <a:cubicBezTo>
                            <a:pt x="88333" y="236786"/>
                            <a:pt x="82868" y="234221"/>
                            <a:pt x="78965" y="230317"/>
                          </a:cubicBezTo>
                          <a:cubicBezTo>
                            <a:pt x="71046" y="222733"/>
                            <a:pt x="66919" y="213699"/>
                            <a:pt x="61789" y="206784"/>
                          </a:cubicBezTo>
                          <a:cubicBezTo>
                            <a:pt x="56770" y="199757"/>
                            <a:pt x="50413" y="194627"/>
                            <a:pt x="44167" y="190835"/>
                          </a:cubicBezTo>
                          <a:cubicBezTo>
                            <a:pt x="31675" y="183139"/>
                            <a:pt x="19964" y="180797"/>
                            <a:pt x="12045" y="180797"/>
                          </a:cubicBezTo>
                          <a:cubicBezTo>
                            <a:pt x="4127" y="180908"/>
                            <a:pt x="112" y="182916"/>
                            <a:pt x="0" y="182470"/>
                          </a:cubicBezTo>
                          <a:cubicBezTo>
                            <a:pt x="0" y="182470"/>
                            <a:pt x="3792" y="179682"/>
                            <a:pt x="12045" y="179012"/>
                          </a:cubicBezTo>
                          <a:cubicBezTo>
                            <a:pt x="20187" y="178343"/>
                            <a:pt x="32567" y="180351"/>
                            <a:pt x="45840" y="187935"/>
                          </a:cubicBezTo>
                          <a:cubicBezTo>
                            <a:pt x="52420" y="191727"/>
                            <a:pt x="59335" y="196969"/>
                            <a:pt x="64912" y="204330"/>
                          </a:cubicBezTo>
                          <a:cubicBezTo>
                            <a:pt x="70488" y="211580"/>
                            <a:pt x="74838" y="220391"/>
                            <a:pt x="81976" y="226971"/>
                          </a:cubicBezTo>
                          <a:cubicBezTo>
                            <a:pt x="89003" y="233440"/>
                            <a:pt x="100044" y="235336"/>
                            <a:pt x="110974" y="237009"/>
                          </a:cubicBezTo>
                          <a:cubicBezTo>
                            <a:pt x="116551" y="237678"/>
                            <a:pt x="122239" y="238124"/>
                            <a:pt x="128039" y="237901"/>
                          </a:cubicBezTo>
                          <a:cubicBezTo>
                            <a:pt x="133727" y="237678"/>
                            <a:pt x="139973" y="236897"/>
                            <a:pt x="144099" y="234109"/>
                          </a:cubicBezTo>
                          <a:lnTo>
                            <a:pt x="143096" y="235671"/>
                          </a:lnTo>
                          <a:cubicBezTo>
                            <a:pt x="146888" y="218829"/>
                            <a:pt x="150568" y="200761"/>
                            <a:pt x="155141" y="182470"/>
                          </a:cubicBezTo>
                          <a:cubicBezTo>
                            <a:pt x="159714" y="164179"/>
                            <a:pt x="163618" y="144995"/>
                            <a:pt x="166963" y="125142"/>
                          </a:cubicBezTo>
                          <a:cubicBezTo>
                            <a:pt x="172094" y="94806"/>
                            <a:pt x="175440" y="65361"/>
                            <a:pt x="178451" y="38370"/>
                          </a:cubicBezTo>
                          <a:lnTo>
                            <a:pt x="180013" y="41159"/>
                          </a:lnTo>
                          <a:cubicBezTo>
                            <a:pt x="171090" y="36921"/>
                            <a:pt x="163171" y="30898"/>
                            <a:pt x="156479" y="24652"/>
                          </a:cubicBezTo>
                          <a:cubicBezTo>
                            <a:pt x="149788" y="18406"/>
                            <a:pt x="143653" y="12495"/>
                            <a:pt x="136069" y="9484"/>
                          </a:cubicBezTo>
                          <a:cubicBezTo>
                            <a:pt x="120901" y="3461"/>
                            <a:pt x="104617" y="4242"/>
                            <a:pt x="90564" y="4799"/>
                          </a:cubicBezTo>
                          <a:lnTo>
                            <a:pt x="92460" y="2011"/>
                          </a:lnTo>
                          <a:cubicBezTo>
                            <a:pt x="100602" y="30006"/>
                            <a:pt x="100713" y="53762"/>
                            <a:pt x="98817" y="69711"/>
                          </a:cubicBezTo>
                          <a:cubicBezTo>
                            <a:pt x="97702" y="77741"/>
                            <a:pt x="96252" y="83875"/>
                            <a:pt x="95025" y="87891"/>
                          </a:cubicBezTo>
                          <a:cubicBezTo>
                            <a:pt x="93687" y="92017"/>
                            <a:pt x="92906" y="94025"/>
                            <a:pt x="92683" y="94025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1113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>
                        <a:latin typeface="Arial"/>
                        <a:ea typeface="微软雅黑"/>
                        <a:sym typeface="Arial"/>
                      </a:endParaRPr>
                    </a:p>
                  </p:txBody>
                </p:sp>
              </p:grpSp>
              <p:sp>
                <p:nvSpPr>
                  <p:cNvPr id="124" name="Freeform: Shape 123"/>
                  <p:cNvSpPr/>
                  <p:nvPr/>
                </p:nvSpPr>
                <p:spPr>
                  <a:xfrm>
                    <a:off x="6006307" y="2031949"/>
                    <a:ext cx="488368" cy="948468"/>
                  </a:xfrm>
                  <a:custGeom>
                    <a:avLst/>
                    <a:gdLst>
                      <a:gd name="connsiteX0" fmla="*/ 487639 w 488368"/>
                      <a:gd name="connsiteY0" fmla="*/ 948469 h 948468"/>
                      <a:gd name="connsiteX1" fmla="*/ 487528 w 488368"/>
                      <a:gd name="connsiteY1" fmla="*/ 935642 h 948468"/>
                      <a:gd name="connsiteX2" fmla="*/ 476486 w 488368"/>
                      <a:gd name="connsiteY2" fmla="*/ 901291 h 948468"/>
                      <a:gd name="connsiteX3" fmla="*/ 435442 w 488368"/>
                      <a:gd name="connsiteY3" fmla="*/ 861697 h 948468"/>
                      <a:gd name="connsiteX4" fmla="*/ 362277 w 488368"/>
                      <a:gd name="connsiteY4" fmla="*/ 841621 h 948468"/>
                      <a:gd name="connsiteX5" fmla="*/ 268702 w 488368"/>
                      <a:gd name="connsiteY5" fmla="*/ 838275 h 948468"/>
                      <a:gd name="connsiteX6" fmla="*/ 163192 w 488368"/>
                      <a:gd name="connsiteY6" fmla="*/ 815857 h 948468"/>
                      <a:gd name="connsiteX7" fmla="*/ 68056 w 488368"/>
                      <a:gd name="connsiteY7" fmla="*/ 744811 h 948468"/>
                      <a:gd name="connsiteX8" fmla="*/ 40730 w 488368"/>
                      <a:gd name="connsiteY8" fmla="*/ 687484 h 948468"/>
                      <a:gd name="connsiteX9" fmla="*/ 34485 w 488368"/>
                      <a:gd name="connsiteY9" fmla="*/ 622460 h 948468"/>
                      <a:gd name="connsiteX10" fmla="*/ 52441 w 488368"/>
                      <a:gd name="connsiteY10" fmla="*/ 495872 h 948468"/>
                      <a:gd name="connsiteX11" fmla="*/ 63594 w 488368"/>
                      <a:gd name="connsiteY11" fmla="*/ 377982 h 948468"/>
                      <a:gd name="connsiteX12" fmla="*/ 48872 w 488368"/>
                      <a:gd name="connsiteY12" fmla="*/ 178228 h 948468"/>
                      <a:gd name="connsiteX13" fmla="*/ 15970 w 488368"/>
                      <a:gd name="connsiteY13" fmla="*/ 47067 h 948468"/>
                      <a:gd name="connsiteX14" fmla="*/ 4036 w 488368"/>
                      <a:gd name="connsiteY14" fmla="*/ 12157 h 948468"/>
                      <a:gd name="connsiteX15" fmla="*/ 913 w 488368"/>
                      <a:gd name="connsiteY15" fmla="*/ 3123 h 948468"/>
                      <a:gd name="connsiteX16" fmla="*/ 21 w 488368"/>
                      <a:gd name="connsiteY16" fmla="*/ 0 h 948468"/>
                      <a:gd name="connsiteX17" fmla="*/ 1471 w 488368"/>
                      <a:gd name="connsiteY17" fmla="*/ 2900 h 948468"/>
                      <a:gd name="connsiteX18" fmla="*/ 5152 w 488368"/>
                      <a:gd name="connsiteY18" fmla="*/ 11822 h 948468"/>
                      <a:gd name="connsiteX19" fmla="*/ 18089 w 488368"/>
                      <a:gd name="connsiteY19" fmla="*/ 46397 h 948468"/>
                      <a:gd name="connsiteX20" fmla="*/ 52887 w 488368"/>
                      <a:gd name="connsiteY20" fmla="*/ 177559 h 948468"/>
                      <a:gd name="connsiteX21" fmla="*/ 68836 w 488368"/>
                      <a:gd name="connsiteY21" fmla="*/ 378205 h 948468"/>
                      <a:gd name="connsiteX22" fmla="*/ 57906 w 488368"/>
                      <a:gd name="connsiteY22" fmla="*/ 496764 h 948468"/>
                      <a:gd name="connsiteX23" fmla="*/ 40061 w 488368"/>
                      <a:gd name="connsiteY23" fmla="*/ 622684 h 948468"/>
                      <a:gd name="connsiteX24" fmla="*/ 72405 w 488368"/>
                      <a:gd name="connsiteY24" fmla="*/ 741354 h 948468"/>
                      <a:gd name="connsiteX25" fmla="*/ 164977 w 488368"/>
                      <a:gd name="connsiteY25" fmla="*/ 810838 h 948468"/>
                      <a:gd name="connsiteX26" fmla="*/ 268813 w 488368"/>
                      <a:gd name="connsiteY26" fmla="*/ 833368 h 948468"/>
                      <a:gd name="connsiteX27" fmla="*/ 362389 w 488368"/>
                      <a:gd name="connsiteY27" fmla="*/ 837383 h 948468"/>
                      <a:gd name="connsiteX28" fmla="*/ 436781 w 488368"/>
                      <a:gd name="connsiteY28" fmla="*/ 858797 h 948468"/>
                      <a:gd name="connsiteX29" fmla="*/ 478048 w 488368"/>
                      <a:gd name="connsiteY29" fmla="*/ 900064 h 948468"/>
                      <a:gd name="connsiteX30" fmla="*/ 488308 w 488368"/>
                      <a:gd name="connsiteY30" fmla="*/ 935531 h 948468"/>
                      <a:gd name="connsiteX31" fmla="*/ 487751 w 488368"/>
                      <a:gd name="connsiteY31" fmla="*/ 945123 h 948468"/>
                      <a:gd name="connsiteX32" fmla="*/ 487639 w 488368"/>
                      <a:gd name="connsiteY32" fmla="*/ 948469 h 948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488368" h="948468">
                        <a:moveTo>
                          <a:pt x="487639" y="948469"/>
                        </a:moveTo>
                        <a:cubicBezTo>
                          <a:pt x="487193" y="948469"/>
                          <a:pt x="488197" y="944007"/>
                          <a:pt x="487528" y="935642"/>
                        </a:cubicBezTo>
                        <a:cubicBezTo>
                          <a:pt x="486970" y="927389"/>
                          <a:pt x="484628" y="914898"/>
                          <a:pt x="476486" y="901291"/>
                        </a:cubicBezTo>
                        <a:cubicBezTo>
                          <a:pt x="468456" y="887684"/>
                          <a:pt x="454960" y="873073"/>
                          <a:pt x="435442" y="861697"/>
                        </a:cubicBezTo>
                        <a:cubicBezTo>
                          <a:pt x="416036" y="850209"/>
                          <a:pt x="390606" y="843963"/>
                          <a:pt x="362277" y="841621"/>
                        </a:cubicBezTo>
                        <a:cubicBezTo>
                          <a:pt x="333948" y="839056"/>
                          <a:pt x="302496" y="840617"/>
                          <a:pt x="268702" y="838275"/>
                        </a:cubicBezTo>
                        <a:cubicBezTo>
                          <a:pt x="235019" y="835933"/>
                          <a:pt x="198771" y="830022"/>
                          <a:pt x="163192" y="815857"/>
                        </a:cubicBezTo>
                        <a:cubicBezTo>
                          <a:pt x="127725" y="801915"/>
                          <a:pt x="93150" y="778494"/>
                          <a:pt x="68056" y="744811"/>
                        </a:cubicBezTo>
                        <a:cubicBezTo>
                          <a:pt x="55676" y="727970"/>
                          <a:pt x="46084" y="708452"/>
                          <a:pt x="40730" y="687484"/>
                        </a:cubicBezTo>
                        <a:cubicBezTo>
                          <a:pt x="35154" y="666516"/>
                          <a:pt x="33704" y="644544"/>
                          <a:pt x="34485" y="622460"/>
                        </a:cubicBezTo>
                        <a:cubicBezTo>
                          <a:pt x="36269" y="578294"/>
                          <a:pt x="46418" y="536469"/>
                          <a:pt x="52441" y="495872"/>
                        </a:cubicBezTo>
                        <a:cubicBezTo>
                          <a:pt x="58798" y="455274"/>
                          <a:pt x="62368" y="415792"/>
                          <a:pt x="63594" y="377982"/>
                        </a:cubicBezTo>
                        <a:cubicBezTo>
                          <a:pt x="65714" y="302475"/>
                          <a:pt x="59022" y="234440"/>
                          <a:pt x="48872" y="178228"/>
                        </a:cubicBezTo>
                        <a:cubicBezTo>
                          <a:pt x="38723" y="122016"/>
                          <a:pt x="25785" y="77403"/>
                          <a:pt x="15970" y="47067"/>
                        </a:cubicBezTo>
                        <a:cubicBezTo>
                          <a:pt x="11174" y="31787"/>
                          <a:pt x="6936" y="20187"/>
                          <a:pt x="4036" y="12157"/>
                        </a:cubicBezTo>
                        <a:cubicBezTo>
                          <a:pt x="2809" y="8476"/>
                          <a:pt x="1694" y="5465"/>
                          <a:pt x="913" y="3123"/>
                        </a:cubicBezTo>
                        <a:cubicBezTo>
                          <a:pt x="244" y="1115"/>
                          <a:pt x="-90" y="0"/>
                          <a:pt x="21" y="0"/>
                        </a:cubicBezTo>
                        <a:cubicBezTo>
                          <a:pt x="133" y="0"/>
                          <a:pt x="579" y="1004"/>
                          <a:pt x="1471" y="2900"/>
                        </a:cubicBezTo>
                        <a:cubicBezTo>
                          <a:pt x="2363" y="5242"/>
                          <a:pt x="3590" y="8142"/>
                          <a:pt x="5152" y="11822"/>
                        </a:cubicBezTo>
                        <a:cubicBezTo>
                          <a:pt x="8274" y="19630"/>
                          <a:pt x="12959" y="31229"/>
                          <a:pt x="18089" y="46397"/>
                        </a:cubicBezTo>
                        <a:cubicBezTo>
                          <a:pt x="28685" y="76623"/>
                          <a:pt x="42180" y="121235"/>
                          <a:pt x="52887" y="177559"/>
                        </a:cubicBezTo>
                        <a:cubicBezTo>
                          <a:pt x="63594" y="233883"/>
                          <a:pt x="70732" y="302252"/>
                          <a:pt x="68836" y="378205"/>
                        </a:cubicBezTo>
                        <a:cubicBezTo>
                          <a:pt x="67721" y="416126"/>
                          <a:pt x="64375" y="455943"/>
                          <a:pt x="57906" y="496764"/>
                        </a:cubicBezTo>
                        <a:cubicBezTo>
                          <a:pt x="51772" y="537585"/>
                          <a:pt x="41734" y="579297"/>
                          <a:pt x="40061" y="622684"/>
                        </a:cubicBezTo>
                        <a:cubicBezTo>
                          <a:pt x="37831" y="665846"/>
                          <a:pt x="47757" y="708898"/>
                          <a:pt x="72405" y="741354"/>
                        </a:cubicBezTo>
                        <a:cubicBezTo>
                          <a:pt x="96608" y="774032"/>
                          <a:pt x="130291" y="797008"/>
                          <a:pt x="164977" y="810838"/>
                        </a:cubicBezTo>
                        <a:cubicBezTo>
                          <a:pt x="199775" y="824891"/>
                          <a:pt x="235465" y="830802"/>
                          <a:pt x="268813" y="833368"/>
                        </a:cubicBezTo>
                        <a:cubicBezTo>
                          <a:pt x="302161" y="835821"/>
                          <a:pt x="333725" y="834483"/>
                          <a:pt x="362389" y="837383"/>
                        </a:cubicBezTo>
                        <a:cubicBezTo>
                          <a:pt x="390941" y="839948"/>
                          <a:pt x="417040" y="846640"/>
                          <a:pt x="436781" y="858797"/>
                        </a:cubicBezTo>
                        <a:cubicBezTo>
                          <a:pt x="456522" y="870731"/>
                          <a:pt x="470129" y="886011"/>
                          <a:pt x="478048" y="900064"/>
                        </a:cubicBezTo>
                        <a:cubicBezTo>
                          <a:pt x="486078" y="914228"/>
                          <a:pt x="488085" y="927166"/>
                          <a:pt x="488308" y="935531"/>
                        </a:cubicBezTo>
                        <a:cubicBezTo>
                          <a:pt x="488531" y="939769"/>
                          <a:pt x="488085" y="943003"/>
                          <a:pt x="487751" y="945123"/>
                        </a:cubicBezTo>
                        <a:cubicBezTo>
                          <a:pt x="487862" y="947465"/>
                          <a:pt x="487639" y="948469"/>
                          <a:pt x="487639" y="94846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25" name="Freeform: Shape 124"/>
                  <p:cNvSpPr/>
                  <p:nvPr/>
                </p:nvSpPr>
                <p:spPr>
                  <a:xfrm>
                    <a:off x="5902603" y="2776974"/>
                    <a:ext cx="424507" cy="178048"/>
                  </a:xfrm>
                  <a:custGeom>
                    <a:avLst/>
                    <a:gdLst>
                      <a:gd name="connsiteX0" fmla="*/ 424491 w 424507"/>
                      <a:gd name="connsiteY0" fmla="*/ 9 h 178048"/>
                      <a:gd name="connsiteX1" fmla="*/ 411665 w 424507"/>
                      <a:gd name="connsiteY1" fmla="*/ 13281 h 178048"/>
                      <a:gd name="connsiteX2" fmla="*/ 395604 w 424507"/>
                      <a:gd name="connsiteY2" fmla="*/ 27892 h 178048"/>
                      <a:gd name="connsiteX3" fmla="*/ 373409 w 424507"/>
                      <a:gd name="connsiteY3" fmla="*/ 46294 h 178048"/>
                      <a:gd name="connsiteX4" fmla="*/ 311732 w 424507"/>
                      <a:gd name="connsiteY4" fmla="*/ 89011 h 178048"/>
                      <a:gd name="connsiteX5" fmla="*/ 229756 w 424507"/>
                      <a:gd name="connsiteY5" fmla="*/ 130613 h 178048"/>
                      <a:gd name="connsiteX6" fmla="*/ 142649 w 424507"/>
                      <a:gd name="connsiteY6" fmla="*/ 159834 h 178048"/>
                      <a:gd name="connsiteX7" fmla="*/ 68927 w 424507"/>
                      <a:gd name="connsiteY7" fmla="*/ 173887 h 178048"/>
                      <a:gd name="connsiteX8" fmla="*/ 40263 w 424507"/>
                      <a:gd name="connsiteY8" fmla="*/ 176787 h 178048"/>
                      <a:gd name="connsiteX9" fmla="*/ 18514 w 424507"/>
                      <a:gd name="connsiteY9" fmla="*/ 177902 h 178048"/>
                      <a:gd name="connsiteX10" fmla="*/ 0 w 424507"/>
                      <a:gd name="connsiteY10" fmla="*/ 177679 h 178048"/>
                      <a:gd name="connsiteX11" fmla="*/ 18403 w 424507"/>
                      <a:gd name="connsiteY11" fmla="*/ 175560 h 178048"/>
                      <a:gd name="connsiteX12" fmla="*/ 39928 w 424507"/>
                      <a:gd name="connsiteY12" fmla="*/ 173441 h 178048"/>
                      <a:gd name="connsiteX13" fmla="*/ 68369 w 424507"/>
                      <a:gd name="connsiteY13" fmla="*/ 169760 h 178048"/>
                      <a:gd name="connsiteX14" fmla="*/ 141311 w 424507"/>
                      <a:gd name="connsiteY14" fmla="*/ 154592 h 178048"/>
                      <a:gd name="connsiteX15" fmla="*/ 227525 w 424507"/>
                      <a:gd name="connsiteY15" fmla="*/ 125259 h 178048"/>
                      <a:gd name="connsiteX16" fmla="*/ 308944 w 424507"/>
                      <a:gd name="connsiteY16" fmla="*/ 84438 h 178048"/>
                      <a:gd name="connsiteX17" fmla="*/ 370844 w 424507"/>
                      <a:gd name="connsiteY17" fmla="*/ 43060 h 178048"/>
                      <a:gd name="connsiteX18" fmla="*/ 393373 w 424507"/>
                      <a:gd name="connsiteY18" fmla="*/ 25438 h 178048"/>
                      <a:gd name="connsiteX19" fmla="*/ 409992 w 424507"/>
                      <a:gd name="connsiteY19" fmla="*/ 11608 h 178048"/>
                      <a:gd name="connsiteX20" fmla="*/ 424491 w 424507"/>
                      <a:gd name="connsiteY20" fmla="*/ 9 h 178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24507" h="178048">
                        <a:moveTo>
                          <a:pt x="424491" y="9"/>
                        </a:moveTo>
                        <a:cubicBezTo>
                          <a:pt x="424826" y="343"/>
                          <a:pt x="420141" y="5028"/>
                          <a:pt x="411665" y="13281"/>
                        </a:cubicBezTo>
                        <a:cubicBezTo>
                          <a:pt x="407427" y="17519"/>
                          <a:pt x="402073" y="22538"/>
                          <a:pt x="395604" y="27892"/>
                        </a:cubicBezTo>
                        <a:cubicBezTo>
                          <a:pt x="389135" y="33357"/>
                          <a:pt x="381997" y="39937"/>
                          <a:pt x="373409" y="46294"/>
                        </a:cubicBezTo>
                        <a:cubicBezTo>
                          <a:pt x="356679" y="59678"/>
                          <a:pt x="335823" y="74178"/>
                          <a:pt x="311732" y="89011"/>
                        </a:cubicBezTo>
                        <a:cubicBezTo>
                          <a:pt x="287418" y="103399"/>
                          <a:pt x="259870" y="117898"/>
                          <a:pt x="229756" y="130613"/>
                        </a:cubicBezTo>
                        <a:cubicBezTo>
                          <a:pt x="199642" y="143104"/>
                          <a:pt x="169975" y="152585"/>
                          <a:pt x="142649" y="159834"/>
                        </a:cubicBezTo>
                        <a:cubicBezTo>
                          <a:pt x="115213" y="166638"/>
                          <a:pt x="90118" y="171322"/>
                          <a:pt x="68927" y="173887"/>
                        </a:cubicBezTo>
                        <a:cubicBezTo>
                          <a:pt x="58331" y="175560"/>
                          <a:pt x="48739" y="176006"/>
                          <a:pt x="40263" y="176787"/>
                        </a:cubicBezTo>
                        <a:cubicBezTo>
                          <a:pt x="31787" y="177568"/>
                          <a:pt x="24537" y="177902"/>
                          <a:pt x="18514" y="177902"/>
                        </a:cubicBezTo>
                        <a:cubicBezTo>
                          <a:pt x="6580" y="178125"/>
                          <a:pt x="0" y="178125"/>
                          <a:pt x="0" y="177679"/>
                        </a:cubicBezTo>
                        <a:cubicBezTo>
                          <a:pt x="0" y="177233"/>
                          <a:pt x="6580" y="176564"/>
                          <a:pt x="18403" y="175560"/>
                        </a:cubicBezTo>
                        <a:cubicBezTo>
                          <a:pt x="24314" y="175114"/>
                          <a:pt x="31564" y="174556"/>
                          <a:pt x="39928" y="173441"/>
                        </a:cubicBezTo>
                        <a:cubicBezTo>
                          <a:pt x="48293" y="172437"/>
                          <a:pt x="57885" y="171545"/>
                          <a:pt x="68369" y="169760"/>
                        </a:cubicBezTo>
                        <a:cubicBezTo>
                          <a:pt x="89337" y="166749"/>
                          <a:pt x="114097" y="161619"/>
                          <a:pt x="141311" y="154592"/>
                        </a:cubicBezTo>
                        <a:cubicBezTo>
                          <a:pt x="168302" y="147231"/>
                          <a:pt x="197635" y="137639"/>
                          <a:pt x="227525" y="125259"/>
                        </a:cubicBezTo>
                        <a:cubicBezTo>
                          <a:pt x="257304" y="112656"/>
                          <a:pt x="284741" y="98491"/>
                          <a:pt x="308944" y="84438"/>
                        </a:cubicBezTo>
                        <a:cubicBezTo>
                          <a:pt x="333035" y="70051"/>
                          <a:pt x="354003" y="55998"/>
                          <a:pt x="370844" y="43060"/>
                        </a:cubicBezTo>
                        <a:cubicBezTo>
                          <a:pt x="379544" y="36926"/>
                          <a:pt x="386793" y="30680"/>
                          <a:pt x="393373" y="25438"/>
                        </a:cubicBezTo>
                        <a:cubicBezTo>
                          <a:pt x="400065" y="20307"/>
                          <a:pt x="405531" y="15512"/>
                          <a:pt x="409992" y="11608"/>
                        </a:cubicBezTo>
                        <a:cubicBezTo>
                          <a:pt x="419026" y="3912"/>
                          <a:pt x="424156" y="-214"/>
                          <a:pt x="424491" y="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26" name="Freeform: Shape 125"/>
                  <p:cNvSpPr/>
                  <p:nvPr/>
                </p:nvSpPr>
                <p:spPr>
                  <a:xfrm>
                    <a:off x="5877057" y="2410600"/>
                    <a:ext cx="378165" cy="450854"/>
                  </a:xfrm>
                  <a:custGeom>
                    <a:avLst/>
                    <a:gdLst>
                      <a:gd name="connsiteX0" fmla="*/ 378098 w 378165"/>
                      <a:gd name="connsiteY0" fmla="*/ 0 h 450854"/>
                      <a:gd name="connsiteX1" fmla="*/ 377094 w 378165"/>
                      <a:gd name="connsiteY1" fmla="*/ 6134 h 450854"/>
                      <a:gd name="connsiteX2" fmla="*/ 373191 w 378165"/>
                      <a:gd name="connsiteY2" fmla="*/ 23533 h 450854"/>
                      <a:gd name="connsiteX3" fmla="*/ 365830 w 378165"/>
                      <a:gd name="connsiteY3" fmla="*/ 50747 h 450854"/>
                      <a:gd name="connsiteX4" fmla="*/ 353896 w 378165"/>
                      <a:gd name="connsiteY4" fmla="*/ 86214 h 450854"/>
                      <a:gd name="connsiteX5" fmla="*/ 346089 w 378165"/>
                      <a:gd name="connsiteY5" fmla="*/ 106513 h 450854"/>
                      <a:gd name="connsiteX6" fmla="*/ 336497 w 378165"/>
                      <a:gd name="connsiteY6" fmla="*/ 128039 h 450854"/>
                      <a:gd name="connsiteX7" fmla="*/ 312964 w 378165"/>
                      <a:gd name="connsiteY7" fmla="*/ 174436 h 450854"/>
                      <a:gd name="connsiteX8" fmla="*/ 245152 w 378165"/>
                      <a:gd name="connsiteY8" fmla="*/ 272473 h 450854"/>
                      <a:gd name="connsiteX9" fmla="*/ 160388 w 378165"/>
                      <a:gd name="connsiteY9" fmla="*/ 356345 h 450854"/>
                      <a:gd name="connsiteX10" fmla="*/ 118786 w 378165"/>
                      <a:gd name="connsiteY10" fmla="*/ 387574 h 450854"/>
                      <a:gd name="connsiteX11" fmla="*/ 99268 w 378165"/>
                      <a:gd name="connsiteY11" fmla="*/ 400735 h 450854"/>
                      <a:gd name="connsiteX12" fmla="*/ 80642 w 378165"/>
                      <a:gd name="connsiteY12" fmla="*/ 411999 h 450854"/>
                      <a:gd name="connsiteX13" fmla="*/ 47852 w 378165"/>
                      <a:gd name="connsiteY13" fmla="*/ 429844 h 450854"/>
                      <a:gd name="connsiteX14" fmla="*/ 22311 w 378165"/>
                      <a:gd name="connsiteY14" fmla="*/ 441890 h 450854"/>
                      <a:gd name="connsiteX15" fmla="*/ 5916 w 378165"/>
                      <a:gd name="connsiteY15" fmla="*/ 448805 h 450854"/>
                      <a:gd name="connsiteX16" fmla="*/ 5 w 378165"/>
                      <a:gd name="connsiteY16" fmla="*/ 450813 h 450854"/>
                      <a:gd name="connsiteX17" fmla="*/ 5470 w 378165"/>
                      <a:gd name="connsiteY17" fmla="*/ 447690 h 450854"/>
                      <a:gd name="connsiteX18" fmla="*/ 21419 w 378165"/>
                      <a:gd name="connsiteY18" fmla="*/ 439882 h 450854"/>
                      <a:gd name="connsiteX19" fmla="*/ 46402 w 378165"/>
                      <a:gd name="connsiteY19" fmla="*/ 427056 h 450854"/>
                      <a:gd name="connsiteX20" fmla="*/ 78635 w 378165"/>
                      <a:gd name="connsiteY20" fmla="*/ 408542 h 450854"/>
                      <a:gd name="connsiteX21" fmla="*/ 96926 w 378165"/>
                      <a:gd name="connsiteY21" fmla="*/ 397054 h 450854"/>
                      <a:gd name="connsiteX22" fmla="*/ 116110 w 378165"/>
                      <a:gd name="connsiteY22" fmla="*/ 383670 h 450854"/>
                      <a:gd name="connsiteX23" fmla="*/ 157153 w 378165"/>
                      <a:gd name="connsiteY23" fmla="*/ 352218 h 450854"/>
                      <a:gd name="connsiteX24" fmla="*/ 240914 w 378165"/>
                      <a:gd name="connsiteY24" fmla="*/ 268792 h 450854"/>
                      <a:gd name="connsiteX25" fmla="*/ 308502 w 378165"/>
                      <a:gd name="connsiteY25" fmla="*/ 171871 h 450854"/>
                      <a:gd name="connsiteX26" fmla="*/ 332370 w 378165"/>
                      <a:gd name="connsiteY26" fmla="*/ 126031 h 450854"/>
                      <a:gd name="connsiteX27" fmla="*/ 342185 w 378165"/>
                      <a:gd name="connsiteY27" fmla="*/ 104729 h 450854"/>
                      <a:gd name="connsiteX28" fmla="*/ 350327 w 378165"/>
                      <a:gd name="connsiteY28" fmla="*/ 84653 h 450854"/>
                      <a:gd name="connsiteX29" fmla="*/ 362930 w 378165"/>
                      <a:gd name="connsiteY29" fmla="*/ 49743 h 450854"/>
                      <a:gd name="connsiteX30" fmla="*/ 371183 w 378165"/>
                      <a:gd name="connsiteY30" fmla="*/ 22864 h 450854"/>
                      <a:gd name="connsiteX31" fmla="*/ 376091 w 378165"/>
                      <a:gd name="connsiteY31" fmla="*/ 5800 h 450854"/>
                      <a:gd name="connsiteX32" fmla="*/ 378098 w 378165"/>
                      <a:gd name="connsiteY32" fmla="*/ 0 h 4508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78165" h="450854">
                        <a:moveTo>
                          <a:pt x="378098" y="0"/>
                        </a:moveTo>
                        <a:cubicBezTo>
                          <a:pt x="378321" y="0"/>
                          <a:pt x="377987" y="2119"/>
                          <a:pt x="377094" y="6134"/>
                        </a:cubicBezTo>
                        <a:cubicBezTo>
                          <a:pt x="376091" y="10707"/>
                          <a:pt x="374752" y="16507"/>
                          <a:pt x="373191" y="23533"/>
                        </a:cubicBezTo>
                        <a:cubicBezTo>
                          <a:pt x="371518" y="31117"/>
                          <a:pt x="369287" y="40263"/>
                          <a:pt x="365830" y="50747"/>
                        </a:cubicBezTo>
                        <a:cubicBezTo>
                          <a:pt x="362484" y="61231"/>
                          <a:pt x="359249" y="73388"/>
                          <a:pt x="353896" y="86214"/>
                        </a:cubicBezTo>
                        <a:cubicBezTo>
                          <a:pt x="351442" y="92683"/>
                          <a:pt x="348765" y="99487"/>
                          <a:pt x="346089" y="106513"/>
                        </a:cubicBezTo>
                        <a:cubicBezTo>
                          <a:pt x="343300" y="113540"/>
                          <a:pt x="339843" y="120566"/>
                          <a:pt x="336497" y="128039"/>
                        </a:cubicBezTo>
                        <a:cubicBezTo>
                          <a:pt x="330140" y="143096"/>
                          <a:pt x="321552" y="158264"/>
                          <a:pt x="312964" y="174436"/>
                        </a:cubicBezTo>
                        <a:cubicBezTo>
                          <a:pt x="294672" y="206223"/>
                          <a:pt x="272254" y="239905"/>
                          <a:pt x="245152" y="272473"/>
                        </a:cubicBezTo>
                        <a:cubicBezTo>
                          <a:pt x="217715" y="304817"/>
                          <a:pt x="188494" y="332812"/>
                          <a:pt x="160388" y="356345"/>
                        </a:cubicBezTo>
                        <a:cubicBezTo>
                          <a:pt x="145889" y="367610"/>
                          <a:pt x="132393" y="378651"/>
                          <a:pt x="118786" y="387574"/>
                        </a:cubicBezTo>
                        <a:cubicBezTo>
                          <a:pt x="111983" y="392147"/>
                          <a:pt x="105737" y="396831"/>
                          <a:pt x="99268" y="400735"/>
                        </a:cubicBezTo>
                        <a:cubicBezTo>
                          <a:pt x="92799" y="404638"/>
                          <a:pt x="86554" y="408319"/>
                          <a:pt x="80642" y="411999"/>
                        </a:cubicBezTo>
                        <a:cubicBezTo>
                          <a:pt x="68932" y="419472"/>
                          <a:pt x="57555" y="424714"/>
                          <a:pt x="47852" y="429844"/>
                        </a:cubicBezTo>
                        <a:cubicBezTo>
                          <a:pt x="38149" y="435086"/>
                          <a:pt x="29449" y="438879"/>
                          <a:pt x="22311" y="441890"/>
                        </a:cubicBezTo>
                        <a:cubicBezTo>
                          <a:pt x="15619" y="444678"/>
                          <a:pt x="10266" y="446909"/>
                          <a:pt x="5916" y="448805"/>
                        </a:cubicBezTo>
                        <a:cubicBezTo>
                          <a:pt x="2124" y="450366"/>
                          <a:pt x="116" y="451036"/>
                          <a:pt x="5" y="450813"/>
                        </a:cubicBezTo>
                        <a:cubicBezTo>
                          <a:pt x="-107" y="450589"/>
                          <a:pt x="1789" y="449586"/>
                          <a:pt x="5470" y="447690"/>
                        </a:cubicBezTo>
                        <a:cubicBezTo>
                          <a:pt x="9708" y="445571"/>
                          <a:pt x="14950" y="443005"/>
                          <a:pt x="21419" y="439882"/>
                        </a:cubicBezTo>
                        <a:cubicBezTo>
                          <a:pt x="28445" y="436648"/>
                          <a:pt x="36922" y="432521"/>
                          <a:pt x="46402" y="427056"/>
                        </a:cubicBezTo>
                        <a:cubicBezTo>
                          <a:pt x="55994" y="421703"/>
                          <a:pt x="67147" y="416126"/>
                          <a:pt x="78635" y="408542"/>
                        </a:cubicBezTo>
                        <a:cubicBezTo>
                          <a:pt x="84434" y="404861"/>
                          <a:pt x="90569" y="401069"/>
                          <a:pt x="96926" y="397054"/>
                        </a:cubicBezTo>
                        <a:cubicBezTo>
                          <a:pt x="103283" y="393039"/>
                          <a:pt x="109529" y="388243"/>
                          <a:pt x="116110" y="383670"/>
                        </a:cubicBezTo>
                        <a:cubicBezTo>
                          <a:pt x="129605" y="374636"/>
                          <a:pt x="142877" y="363594"/>
                          <a:pt x="157153" y="352218"/>
                        </a:cubicBezTo>
                        <a:cubicBezTo>
                          <a:pt x="184925" y="328685"/>
                          <a:pt x="213700" y="300802"/>
                          <a:pt x="240914" y="268792"/>
                        </a:cubicBezTo>
                        <a:cubicBezTo>
                          <a:pt x="267682" y="236448"/>
                          <a:pt x="290100" y="203211"/>
                          <a:pt x="308502" y="171871"/>
                        </a:cubicBezTo>
                        <a:cubicBezTo>
                          <a:pt x="317202" y="155922"/>
                          <a:pt x="325790" y="140865"/>
                          <a:pt x="332370" y="126031"/>
                        </a:cubicBezTo>
                        <a:cubicBezTo>
                          <a:pt x="335716" y="118670"/>
                          <a:pt x="339397" y="111755"/>
                          <a:pt x="342185" y="104729"/>
                        </a:cubicBezTo>
                        <a:cubicBezTo>
                          <a:pt x="344973" y="97814"/>
                          <a:pt x="347650" y="91122"/>
                          <a:pt x="350327" y="84653"/>
                        </a:cubicBezTo>
                        <a:cubicBezTo>
                          <a:pt x="355792" y="72050"/>
                          <a:pt x="359361" y="60004"/>
                          <a:pt x="362930" y="49743"/>
                        </a:cubicBezTo>
                        <a:cubicBezTo>
                          <a:pt x="366722" y="39482"/>
                          <a:pt x="369287" y="30337"/>
                          <a:pt x="371183" y="22864"/>
                        </a:cubicBezTo>
                        <a:cubicBezTo>
                          <a:pt x="373191" y="15949"/>
                          <a:pt x="374864" y="10261"/>
                          <a:pt x="376091" y="5800"/>
                        </a:cubicBezTo>
                        <a:cubicBezTo>
                          <a:pt x="377206" y="2007"/>
                          <a:pt x="377987" y="0"/>
                          <a:pt x="378098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27" name="Freeform: Shape 126"/>
                  <p:cNvSpPr/>
                  <p:nvPr/>
                </p:nvSpPr>
                <p:spPr>
                  <a:xfrm>
                    <a:off x="5717895" y="3000604"/>
                    <a:ext cx="66971" cy="151058"/>
                  </a:xfrm>
                  <a:custGeom>
                    <a:avLst/>
                    <a:gdLst>
                      <a:gd name="connsiteX0" fmla="*/ 66931 w 66971"/>
                      <a:gd name="connsiteY0" fmla="*/ 151015 h 151058"/>
                      <a:gd name="connsiteX1" fmla="*/ 46632 w 66971"/>
                      <a:gd name="connsiteY1" fmla="*/ 135847 h 151058"/>
                      <a:gd name="connsiteX2" fmla="*/ 12168 w 66971"/>
                      <a:gd name="connsiteY2" fmla="*/ 85211 h 151058"/>
                      <a:gd name="connsiteX3" fmla="*/ 11 w 66971"/>
                      <a:gd name="connsiteY3" fmla="*/ 25096 h 151058"/>
                      <a:gd name="connsiteX4" fmla="*/ 3469 w 66971"/>
                      <a:gd name="connsiteY4" fmla="*/ 1 h 151058"/>
                      <a:gd name="connsiteX5" fmla="*/ 4138 w 66971"/>
                      <a:gd name="connsiteY5" fmla="*/ 24984 h 151058"/>
                      <a:gd name="connsiteX6" fmla="*/ 17522 w 66971"/>
                      <a:gd name="connsiteY6" fmla="*/ 82869 h 151058"/>
                      <a:gd name="connsiteX7" fmla="*/ 49532 w 66971"/>
                      <a:gd name="connsiteY7" fmla="*/ 132947 h 151058"/>
                      <a:gd name="connsiteX8" fmla="*/ 66931 w 66971"/>
                      <a:gd name="connsiteY8" fmla="*/ 151015 h 151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6971" h="151058">
                        <a:moveTo>
                          <a:pt x="66931" y="151015"/>
                        </a:moveTo>
                        <a:cubicBezTo>
                          <a:pt x="66596" y="151573"/>
                          <a:pt x="58008" y="146777"/>
                          <a:pt x="46632" y="135847"/>
                        </a:cubicBezTo>
                        <a:cubicBezTo>
                          <a:pt x="35255" y="125028"/>
                          <a:pt x="21648" y="107406"/>
                          <a:pt x="12168" y="85211"/>
                        </a:cubicBezTo>
                        <a:cubicBezTo>
                          <a:pt x="2800" y="62905"/>
                          <a:pt x="-212" y="40822"/>
                          <a:pt x="11" y="25096"/>
                        </a:cubicBezTo>
                        <a:cubicBezTo>
                          <a:pt x="234" y="9258"/>
                          <a:pt x="2800" y="-110"/>
                          <a:pt x="3469" y="1"/>
                        </a:cubicBezTo>
                        <a:cubicBezTo>
                          <a:pt x="4473" y="113"/>
                          <a:pt x="3357" y="9704"/>
                          <a:pt x="4138" y="24984"/>
                        </a:cubicBezTo>
                        <a:cubicBezTo>
                          <a:pt x="4919" y="40264"/>
                          <a:pt x="8488" y="61344"/>
                          <a:pt x="17522" y="82869"/>
                        </a:cubicBezTo>
                        <a:cubicBezTo>
                          <a:pt x="26668" y="104395"/>
                          <a:pt x="39159" y="121682"/>
                          <a:pt x="49532" y="132947"/>
                        </a:cubicBezTo>
                        <a:cubicBezTo>
                          <a:pt x="59904" y="144323"/>
                          <a:pt x="67600" y="150235"/>
                          <a:pt x="66931" y="15101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28" name="Freeform: Shape 127"/>
                  <p:cNvSpPr/>
                  <p:nvPr/>
                </p:nvSpPr>
                <p:spPr>
                  <a:xfrm>
                    <a:off x="5770811" y="3064720"/>
                    <a:ext cx="11619" cy="64290"/>
                  </a:xfrm>
                  <a:custGeom>
                    <a:avLst/>
                    <a:gdLst>
                      <a:gd name="connsiteX0" fmla="*/ 5872 w 11619"/>
                      <a:gd name="connsiteY0" fmla="*/ 15 h 64290"/>
                      <a:gd name="connsiteX1" fmla="*/ 6095 w 11619"/>
                      <a:gd name="connsiteY1" fmla="*/ 32360 h 64290"/>
                      <a:gd name="connsiteX2" fmla="*/ 11337 w 11619"/>
                      <a:gd name="connsiteY2" fmla="*/ 64258 h 64290"/>
                      <a:gd name="connsiteX3" fmla="*/ 296 w 11619"/>
                      <a:gd name="connsiteY3" fmla="*/ 32806 h 64290"/>
                      <a:gd name="connsiteX4" fmla="*/ 5872 w 11619"/>
                      <a:gd name="connsiteY4" fmla="*/ 15 h 64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19" h="64290">
                        <a:moveTo>
                          <a:pt x="5872" y="15"/>
                        </a:moveTo>
                        <a:cubicBezTo>
                          <a:pt x="7545" y="462"/>
                          <a:pt x="4423" y="14738"/>
                          <a:pt x="6095" y="32360"/>
                        </a:cubicBezTo>
                        <a:cubicBezTo>
                          <a:pt x="7545" y="49982"/>
                          <a:pt x="12899" y="63589"/>
                          <a:pt x="11337" y="64258"/>
                        </a:cubicBezTo>
                        <a:cubicBezTo>
                          <a:pt x="10111" y="65039"/>
                          <a:pt x="1746" y="51655"/>
                          <a:pt x="296" y="32806"/>
                        </a:cubicBezTo>
                        <a:cubicBezTo>
                          <a:pt x="-1377" y="14069"/>
                          <a:pt x="4534" y="-542"/>
                          <a:pt x="5872" y="1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29" name="Freeform: Shape 128"/>
                  <p:cNvSpPr/>
                  <p:nvPr/>
                </p:nvSpPr>
                <p:spPr>
                  <a:xfrm>
                    <a:off x="5569540" y="2145712"/>
                    <a:ext cx="97172" cy="519739"/>
                  </a:xfrm>
                  <a:custGeom>
                    <a:avLst/>
                    <a:gdLst>
                      <a:gd name="connsiteX0" fmla="*/ 97061 w 97172"/>
                      <a:gd name="connsiteY0" fmla="*/ 519739 h 519739"/>
                      <a:gd name="connsiteX1" fmla="*/ 95722 w 97172"/>
                      <a:gd name="connsiteY1" fmla="*/ 514497 h 519739"/>
                      <a:gd name="connsiteX2" fmla="*/ 92934 w 97172"/>
                      <a:gd name="connsiteY2" fmla="*/ 499329 h 519739"/>
                      <a:gd name="connsiteX3" fmla="*/ 83565 w 97172"/>
                      <a:gd name="connsiteY3" fmla="*/ 443451 h 519739"/>
                      <a:gd name="connsiteX4" fmla="*/ 51221 w 97172"/>
                      <a:gd name="connsiteY4" fmla="*/ 259423 h 519739"/>
                      <a:gd name="connsiteX5" fmla="*/ 14973 w 97172"/>
                      <a:gd name="connsiteY5" fmla="*/ 76065 h 519739"/>
                      <a:gd name="connsiteX6" fmla="*/ 3597 w 97172"/>
                      <a:gd name="connsiteY6" fmla="*/ 20522 h 519739"/>
                      <a:gd name="connsiteX7" fmla="*/ 697 w 97172"/>
                      <a:gd name="connsiteY7" fmla="*/ 5353 h 519739"/>
                      <a:gd name="connsiteX8" fmla="*/ 28 w 97172"/>
                      <a:gd name="connsiteY8" fmla="*/ 0 h 519739"/>
                      <a:gd name="connsiteX9" fmla="*/ 1812 w 97172"/>
                      <a:gd name="connsiteY9" fmla="*/ 5130 h 519739"/>
                      <a:gd name="connsiteX10" fmla="*/ 5716 w 97172"/>
                      <a:gd name="connsiteY10" fmla="*/ 20076 h 519739"/>
                      <a:gd name="connsiteX11" fmla="*/ 18877 w 97172"/>
                      <a:gd name="connsiteY11" fmla="*/ 75173 h 519739"/>
                      <a:gd name="connsiteX12" fmla="*/ 56798 w 97172"/>
                      <a:gd name="connsiteY12" fmla="*/ 258308 h 519739"/>
                      <a:gd name="connsiteX13" fmla="*/ 87469 w 97172"/>
                      <a:gd name="connsiteY13" fmla="*/ 442782 h 519739"/>
                      <a:gd name="connsiteX14" fmla="*/ 95053 w 97172"/>
                      <a:gd name="connsiteY14" fmla="*/ 498994 h 519739"/>
                      <a:gd name="connsiteX15" fmla="*/ 96726 w 97172"/>
                      <a:gd name="connsiteY15" fmla="*/ 514274 h 519739"/>
                      <a:gd name="connsiteX16" fmla="*/ 97061 w 97172"/>
                      <a:gd name="connsiteY16" fmla="*/ 519739 h 519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97172" h="519739">
                        <a:moveTo>
                          <a:pt x="97061" y="519739"/>
                        </a:moveTo>
                        <a:cubicBezTo>
                          <a:pt x="96838" y="519739"/>
                          <a:pt x="96392" y="517955"/>
                          <a:pt x="95722" y="514497"/>
                        </a:cubicBezTo>
                        <a:cubicBezTo>
                          <a:pt x="94942" y="510371"/>
                          <a:pt x="94049" y="505352"/>
                          <a:pt x="92934" y="499329"/>
                        </a:cubicBezTo>
                        <a:cubicBezTo>
                          <a:pt x="90592" y="485276"/>
                          <a:pt x="87358" y="466315"/>
                          <a:pt x="83565" y="443451"/>
                        </a:cubicBezTo>
                        <a:cubicBezTo>
                          <a:pt x="75758" y="396273"/>
                          <a:pt x="64605" y="331139"/>
                          <a:pt x="51221" y="259423"/>
                        </a:cubicBezTo>
                        <a:cubicBezTo>
                          <a:pt x="37837" y="187708"/>
                          <a:pt x="24676" y="122908"/>
                          <a:pt x="14973" y="76065"/>
                        </a:cubicBezTo>
                        <a:cubicBezTo>
                          <a:pt x="10289" y="53312"/>
                          <a:pt x="6497" y="34575"/>
                          <a:pt x="3597" y="20522"/>
                        </a:cubicBezTo>
                        <a:cubicBezTo>
                          <a:pt x="2482" y="14499"/>
                          <a:pt x="1478" y="9480"/>
                          <a:pt x="697" y="5353"/>
                        </a:cubicBezTo>
                        <a:cubicBezTo>
                          <a:pt x="139" y="1896"/>
                          <a:pt x="-84" y="0"/>
                          <a:pt x="28" y="0"/>
                        </a:cubicBezTo>
                        <a:cubicBezTo>
                          <a:pt x="251" y="0"/>
                          <a:pt x="809" y="1673"/>
                          <a:pt x="1812" y="5130"/>
                        </a:cubicBezTo>
                        <a:cubicBezTo>
                          <a:pt x="2928" y="9146"/>
                          <a:pt x="4155" y="14053"/>
                          <a:pt x="5716" y="20076"/>
                        </a:cubicBezTo>
                        <a:cubicBezTo>
                          <a:pt x="9062" y="33013"/>
                          <a:pt x="13523" y="51862"/>
                          <a:pt x="18877" y="75173"/>
                        </a:cubicBezTo>
                        <a:cubicBezTo>
                          <a:pt x="29584" y="121793"/>
                          <a:pt x="43414" y="186482"/>
                          <a:pt x="56798" y="258308"/>
                        </a:cubicBezTo>
                        <a:cubicBezTo>
                          <a:pt x="70182" y="330135"/>
                          <a:pt x="80666" y="395381"/>
                          <a:pt x="87469" y="442782"/>
                        </a:cubicBezTo>
                        <a:cubicBezTo>
                          <a:pt x="90926" y="466427"/>
                          <a:pt x="93492" y="485722"/>
                          <a:pt x="95053" y="498994"/>
                        </a:cubicBezTo>
                        <a:cubicBezTo>
                          <a:pt x="95722" y="505129"/>
                          <a:pt x="96280" y="510148"/>
                          <a:pt x="96726" y="514274"/>
                        </a:cubicBezTo>
                        <a:cubicBezTo>
                          <a:pt x="97172" y="517843"/>
                          <a:pt x="97284" y="519739"/>
                          <a:pt x="97061" y="51973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0" name="Freeform: Shape 129"/>
                  <p:cNvSpPr/>
                  <p:nvPr/>
                </p:nvSpPr>
                <p:spPr>
                  <a:xfrm>
                    <a:off x="6379224" y="2123740"/>
                    <a:ext cx="38489" cy="541711"/>
                  </a:xfrm>
                  <a:custGeom>
                    <a:avLst/>
                    <a:gdLst>
                      <a:gd name="connsiteX0" fmla="*/ 1294 w 38489"/>
                      <a:gd name="connsiteY0" fmla="*/ 541711 h 541711"/>
                      <a:gd name="connsiteX1" fmla="*/ 736 w 38489"/>
                      <a:gd name="connsiteY1" fmla="*/ 536246 h 541711"/>
                      <a:gd name="connsiteX2" fmla="*/ 290 w 38489"/>
                      <a:gd name="connsiteY2" fmla="*/ 520409 h 541711"/>
                      <a:gd name="connsiteX3" fmla="*/ 67 w 38489"/>
                      <a:gd name="connsiteY3" fmla="*/ 462189 h 541711"/>
                      <a:gd name="connsiteX4" fmla="*/ 8320 w 38489"/>
                      <a:gd name="connsiteY4" fmla="*/ 270131 h 541711"/>
                      <a:gd name="connsiteX5" fmla="*/ 27392 w 38489"/>
                      <a:gd name="connsiteY5" fmla="*/ 78853 h 541711"/>
                      <a:gd name="connsiteX6" fmla="*/ 34753 w 38489"/>
                      <a:gd name="connsiteY6" fmla="*/ 21080 h 541711"/>
                      <a:gd name="connsiteX7" fmla="*/ 37095 w 38489"/>
                      <a:gd name="connsiteY7" fmla="*/ 5465 h 541711"/>
                      <a:gd name="connsiteX8" fmla="*/ 38322 w 38489"/>
                      <a:gd name="connsiteY8" fmla="*/ 0 h 541711"/>
                      <a:gd name="connsiteX9" fmla="*/ 38322 w 38489"/>
                      <a:gd name="connsiteY9" fmla="*/ 5577 h 541711"/>
                      <a:gd name="connsiteX10" fmla="*/ 37095 w 38489"/>
                      <a:gd name="connsiteY10" fmla="*/ 21414 h 541711"/>
                      <a:gd name="connsiteX11" fmla="*/ 31630 w 38489"/>
                      <a:gd name="connsiteY11" fmla="*/ 79411 h 541711"/>
                      <a:gd name="connsiteX12" fmla="*/ 14343 w 38489"/>
                      <a:gd name="connsiteY12" fmla="*/ 270688 h 541711"/>
                      <a:gd name="connsiteX13" fmla="*/ 4305 w 38489"/>
                      <a:gd name="connsiteY13" fmla="*/ 462300 h 541711"/>
                      <a:gd name="connsiteX14" fmla="*/ 2632 w 38489"/>
                      <a:gd name="connsiteY14" fmla="*/ 520520 h 541711"/>
                      <a:gd name="connsiteX15" fmla="*/ 1963 w 38489"/>
                      <a:gd name="connsiteY15" fmla="*/ 536358 h 541711"/>
                      <a:gd name="connsiteX16" fmla="*/ 1294 w 38489"/>
                      <a:gd name="connsiteY16" fmla="*/ 541711 h 541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8489" h="541711">
                        <a:moveTo>
                          <a:pt x="1294" y="541711"/>
                        </a:moveTo>
                        <a:cubicBezTo>
                          <a:pt x="1071" y="541711"/>
                          <a:pt x="959" y="539815"/>
                          <a:pt x="736" y="536246"/>
                        </a:cubicBezTo>
                        <a:cubicBezTo>
                          <a:pt x="624" y="532008"/>
                          <a:pt x="401" y="526766"/>
                          <a:pt x="290" y="520409"/>
                        </a:cubicBezTo>
                        <a:cubicBezTo>
                          <a:pt x="-45" y="506690"/>
                          <a:pt x="-45" y="486726"/>
                          <a:pt x="67" y="462189"/>
                        </a:cubicBezTo>
                        <a:cubicBezTo>
                          <a:pt x="513" y="413003"/>
                          <a:pt x="2632" y="345080"/>
                          <a:pt x="8320" y="270131"/>
                        </a:cubicBezTo>
                        <a:cubicBezTo>
                          <a:pt x="14008" y="195293"/>
                          <a:pt x="21592" y="127704"/>
                          <a:pt x="27392" y="78853"/>
                        </a:cubicBezTo>
                        <a:cubicBezTo>
                          <a:pt x="30403" y="55097"/>
                          <a:pt x="32857" y="35579"/>
                          <a:pt x="34753" y="21080"/>
                        </a:cubicBezTo>
                        <a:cubicBezTo>
                          <a:pt x="35645" y="14834"/>
                          <a:pt x="36426" y="9703"/>
                          <a:pt x="37095" y="5465"/>
                        </a:cubicBezTo>
                        <a:cubicBezTo>
                          <a:pt x="37653" y="1896"/>
                          <a:pt x="38099" y="0"/>
                          <a:pt x="38322" y="0"/>
                        </a:cubicBezTo>
                        <a:cubicBezTo>
                          <a:pt x="38545" y="0"/>
                          <a:pt x="38545" y="1896"/>
                          <a:pt x="38322" y="5577"/>
                        </a:cubicBezTo>
                        <a:cubicBezTo>
                          <a:pt x="37988" y="9815"/>
                          <a:pt x="37541" y="15057"/>
                          <a:pt x="37095" y="21414"/>
                        </a:cubicBezTo>
                        <a:cubicBezTo>
                          <a:pt x="35757" y="36025"/>
                          <a:pt x="33861" y="55543"/>
                          <a:pt x="31630" y="79411"/>
                        </a:cubicBezTo>
                        <a:cubicBezTo>
                          <a:pt x="26834" y="128373"/>
                          <a:pt x="19919" y="195850"/>
                          <a:pt x="14343" y="270688"/>
                        </a:cubicBezTo>
                        <a:cubicBezTo>
                          <a:pt x="8655" y="345415"/>
                          <a:pt x="5866" y="413226"/>
                          <a:pt x="4305" y="462300"/>
                        </a:cubicBezTo>
                        <a:cubicBezTo>
                          <a:pt x="3636" y="486168"/>
                          <a:pt x="3078" y="505798"/>
                          <a:pt x="2632" y="520520"/>
                        </a:cubicBezTo>
                        <a:cubicBezTo>
                          <a:pt x="2409" y="526878"/>
                          <a:pt x="2186" y="532008"/>
                          <a:pt x="1963" y="536358"/>
                        </a:cubicBezTo>
                        <a:cubicBezTo>
                          <a:pt x="1740" y="539815"/>
                          <a:pt x="1517" y="541711"/>
                          <a:pt x="1294" y="54171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1" name="Freeform: Shape 130"/>
                  <p:cNvSpPr/>
                  <p:nvPr/>
                </p:nvSpPr>
                <p:spPr>
                  <a:xfrm>
                    <a:off x="5383152" y="2536821"/>
                    <a:ext cx="105644" cy="157419"/>
                  </a:xfrm>
                  <a:custGeom>
                    <a:avLst/>
                    <a:gdLst>
                      <a:gd name="connsiteX0" fmla="*/ 105555 w 105644"/>
                      <a:gd name="connsiteY0" fmla="*/ 157406 h 157419"/>
                      <a:gd name="connsiteX1" fmla="*/ 60496 w 105644"/>
                      <a:gd name="connsiteY1" fmla="*/ 73422 h 157419"/>
                      <a:gd name="connsiteX2" fmla="*/ 46 w 105644"/>
                      <a:gd name="connsiteY2" fmla="*/ 34 h 157419"/>
                      <a:gd name="connsiteX3" fmla="*/ 21906 w 105644"/>
                      <a:gd name="connsiteY3" fmla="*/ 17879 h 157419"/>
                      <a:gd name="connsiteX4" fmla="*/ 65292 w 105644"/>
                      <a:gd name="connsiteY4" fmla="*/ 70299 h 157419"/>
                      <a:gd name="connsiteX5" fmla="*/ 96633 w 105644"/>
                      <a:gd name="connsiteY5" fmla="*/ 130749 h 157419"/>
                      <a:gd name="connsiteX6" fmla="*/ 105555 w 105644"/>
                      <a:gd name="connsiteY6" fmla="*/ 157406 h 157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5644" h="157419">
                        <a:moveTo>
                          <a:pt x="105555" y="157406"/>
                        </a:moveTo>
                        <a:cubicBezTo>
                          <a:pt x="103548" y="158298"/>
                          <a:pt x="88937" y="117589"/>
                          <a:pt x="60496" y="73422"/>
                        </a:cubicBezTo>
                        <a:cubicBezTo>
                          <a:pt x="31833" y="29255"/>
                          <a:pt x="-1404" y="1484"/>
                          <a:pt x="46" y="34"/>
                        </a:cubicBezTo>
                        <a:cubicBezTo>
                          <a:pt x="492" y="-524"/>
                          <a:pt x="9192" y="5834"/>
                          <a:pt x="21906" y="17879"/>
                        </a:cubicBezTo>
                        <a:cubicBezTo>
                          <a:pt x="34509" y="29924"/>
                          <a:pt x="50793" y="47993"/>
                          <a:pt x="65292" y="70299"/>
                        </a:cubicBezTo>
                        <a:cubicBezTo>
                          <a:pt x="79791" y="92717"/>
                          <a:pt x="90052" y="114577"/>
                          <a:pt x="96633" y="130749"/>
                        </a:cubicBezTo>
                        <a:cubicBezTo>
                          <a:pt x="103101" y="146810"/>
                          <a:pt x="106224" y="157071"/>
                          <a:pt x="105555" y="15740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2" name="Freeform: Shape 131"/>
                  <p:cNvSpPr/>
                  <p:nvPr/>
                </p:nvSpPr>
                <p:spPr>
                  <a:xfrm>
                    <a:off x="5383083" y="2536628"/>
                    <a:ext cx="124884" cy="109091"/>
                  </a:xfrm>
                  <a:custGeom>
                    <a:avLst/>
                    <a:gdLst>
                      <a:gd name="connsiteX0" fmla="*/ 124808 w 124884"/>
                      <a:gd name="connsiteY0" fmla="*/ 109082 h 109091"/>
                      <a:gd name="connsiteX1" fmla="*/ 112317 w 124884"/>
                      <a:gd name="connsiteY1" fmla="*/ 87333 h 109091"/>
                      <a:gd name="connsiteX2" fmla="*/ 73727 w 124884"/>
                      <a:gd name="connsiteY2" fmla="*/ 42163 h 109091"/>
                      <a:gd name="connsiteX3" fmla="*/ 22645 w 124884"/>
                      <a:gd name="connsiteY3" fmla="*/ 11045 h 109091"/>
                      <a:gd name="connsiteX4" fmla="*/ 4 w 124884"/>
                      <a:gd name="connsiteY4" fmla="*/ 115 h 109091"/>
                      <a:gd name="connsiteX5" fmla="*/ 24207 w 124884"/>
                      <a:gd name="connsiteY5" fmla="*/ 7364 h 109091"/>
                      <a:gd name="connsiteX6" fmla="*/ 77296 w 124884"/>
                      <a:gd name="connsiteY6" fmla="*/ 37701 h 109091"/>
                      <a:gd name="connsiteX7" fmla="*/ 115774 w 124884"/>
                      <a:gd name="connsiteY7" fmla="*/ 85325 h 109091"/>
                      <a:gd name="connsiteX8" fmla="*/ 124808 w 124884"/>
                      <a:gd name="connsiteY8" fmla="*/ 109082 h 10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884" h="109091">
                        <a:moveTo>
                          <a:pt x="124808" y="109082"/>
                        </a:moveTo>
                        <a:cubicBezTo>
                          <a:pt x="123916" y="109416"/>
                          <a:pt x="120124" y="100605"/>
                          <a:pt x="112317" y="87333"/>
                        </a:cubicBezTo>
                        <a:cubicBezTo>
                          <a:pt x="104510" y="74172"/>
                          <a:pt x="91795" y="56996"/>
                          <a:pt x="73727" y="42163"/>
                        </a:cubicBezTo>
                        <a:cubicBezTo>
                          <a:pt x="55659" y="27440"/>
                          <a:pt x="36587" y="17626"/>
                          <a:pt x="22645" y="11045"/>
                        </a:cubicBezTo>
                        <a:cubicBezTo>
                          <a:pt x="8704" y="4576"/>
                          <a:pt x="-219" y="896"/>
                          <a:pt x="4" y="115"/>
                        </a:cubicBezTo>
                        <a:cubicBezTo>
                          <a:pt x="227" y="-554"/>
                          <a:pt x="9596" y="1676"/>
                          <a:pt x="24207" y="7364"/>
                        </a:cubicBezTo>
                        <a:cubicBezTo>
                          <a:pt x="38706" y="13053"/>
                          <a:pt x="58558" y="22421"/>
                          <a:pt x="77296" y="37701"/>
                        </a:cubicBezTo>
                        <a:cubicBezTo>
                          <a:pt x="96033" y="52981"/>
                          <a:pt x="108748" y="71384"/>
                          <a:pt x="115774" y="85325"/>
                        </a:cubicBezTo>
                        <a:cubicBezTo>
                          <a:pt x="122912" y="99378"/>
                          <a:pt x="125366" y="108859"/>
                          <a:pt x="124808" y="10908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3" name="Freeform: Shape 132"/>
                  <p:cNvSpPr/>
                  <p:nvPr/>
                </p:nvSpPr>
                <p:spPr>
                  <a:xfrm>
                    <a:off x="5429576" y="2231040"/>
                    <a:ext cx="193205" cy="178886"/>
                  </a:xfrm>
                  <a:custGeom>
                    <a:avLst/>
                    <a:gdLst>
                      <a:gd name="connsiteX0" fmla="*/ 193193 w 193205"/>
                      <a:gd name="connsiteY0" fmla="*/ 146435 h 178886"/>
                      <a:gd name="connsiteX1" fmla="*/ 190851 w 193205"/>
                      <a:gd name="connsiteY1" fmla="*/ 151343 h 178886"/>
                      <a:gd name="connsiteX2" fmla="*/ 180590 w 193205"/>
                      <a:gd name="connsiteY2" fmla="*/ 163277 h 178886"/>
                      <a:gd name="connsiteX3" fmla="*/ 125939 w 193205"/>
                      <a:gd name="connsiteY3" fmla="*/ 177999 h 178886"/>
                      <a:gd name="connsiteX4" fmla="*/ 57236 w 193205"/>
                      <a:gd name="connsiteY4" fmla="*/ 129482 h 178886"/>
                      <a:gd name="connsiteX5" fmla="*/ 34595 w 193205"/>
                      <a:gd name="connsiteY5" fmla="*/ 84423 h 178886"/>
                      <a:gd name="connsiteX6" fmla="*/ 25672 w 193205"/>
                      <a:gd name="connsiteY6" fmla="*/ 59329 h 178886"/>
                      <a:gd name="connsiteX7" fmla="*/ 22549 w 193205"/>
                      <a:gd name="connsiteY7" fmla="*/ 31334 h 178886"/>
                      <a:gd name="connsiteX8" fmla="*/ 36156 w 193205"/>
                      <a:gd name="connsiteY8" fmla="*/ 6016 h 178886"/>
                      <a:gd name="connsiteX9" fmla="*/ 63705 w 193205"/>
                      <a:gd name="connsiteY9" fmla="*/ 1109 h 178886"/>
                      <a:gd name="connsiteX10" fmla="*/ 100399 w 193205"/>
                      <a:gd name="connsiteY10" fmla="*/ 35907 h 178886"/>
                      <a:gd name="connsiteX11" fmla="*/ 95826 w 193205"/>
                      <a:gd name="connsiteY11" fmla="*/ 81524 h 178886"/>
                      <a:gd name="connsiteX12" fmla="*/ 64039 w 193205"/>
                      <a:gd name="connsiteY12" fmla="*/ 105949 h 178886"/>
                      <a:gd name="connsiteX13" fmla="*/ 31026 w 193205"/>
                      <a:gd name="connsiteY13" fmla="*/ 104388 h 178886"/>
                      <a:gd name="connsiteX14" fmla="*/ 10392 w 193205"/>
                      <a:gd name="connsiteY14" fmla="*/ 90335 h 178886"/>
                      <a:gd name="connsiteX15" fmla="*/ 1693 w 193205"/>
                      <a:gd name="connsiteY15" fmla="*/ 77285 h 178886"/>
                      <a:gd name="connsiteX16" fmla="*/ 20 w 193205"/>
                      <a:gd name="connsiteY16" fmla="*/ 72043 h 178886"/>
                      <a:gd name="connsiteX17" fmla="*/ 11954 w 193205"/>
                      <a:gd name="connsiteY17" fmla="*/ 88773 h 178886"/>
                      <a:gd name="connsiteX18" fmla="*/ 32141 w 193205"/>
                      <a:gd name="connsiteY18" fmla="*/ 101265 h 178886"/>
                      <a:gd name="connsiteX19" fmla="*/ 62812 w 193205"/>
                      <a:gd name="connsiteY19" fmla="*/ 101934 h 178886"/>
                      <a:gd name="connsiteX20" fmla="*/ 91699 w 193205"/>
                      <a:gd name="connsiteY20" fmla="*/ 78958 h 178886"/>
                      <a:gd name="connsiteX21" fmla="*/ 95380 w 193205"/>
                      <a:gd name="connsiteY21" fmla="*/ 37692 h 178886"/>
                      <a:gd name="connsiteX22" fmla="*/ 62366 w 193205"/>
                      <a:gd name="connsiteY22" fmla="*/ 6574 h 178886"/>
                      <a:gd name="connsiteX23" fmla="*/ 39614 w 193205"/>
                      <a:gd name="connsiteY23" fmla="*/ 10589 h 178886"/>
                      <a:gd name="connsiteX24" fmla="*/ 28237 w 193205"/>
                      <a:gd name="connsiteY24" fmla="*/ 32115 h 178886"/>
                      <a:gd name="connsiteX25" fmla="*/ 39837 w 193205"/>
                      <a:gd name="connsiteY25" fmla="*/ 82416 h 178886"/>
                      <a:gd name="connsiteX26" fmla="*/ 61585 w 193205"/>
                      <a:gd name="connsiteY26" fmla="*/ 126583 h 178886"/>
                      <a:gd name="connsiteX27" fmla="*/ 126497 w 193205"/>
                      <a:gd name="connsiteY27" fmla="*/ 173984 h 178886"/>
                      <a:gd name="connsiteX28" fmla="*/ 179029 w 193205"/>
                      <a:gd name="connsiteY28" fmla="*/ 161604 h 178886"/>
                      <a:gd name="connsiteX29" fmla="*/ 193193 w 193205"/>
                      <a:gd name="connsiteY29" fmla="*/ 146435 h 178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93205" h="178886">
                        <a:moveTo>
                          <a:pt x="193193" y="146435"/>
                        </a:moveTo>
                        <a:cubicBezTo>
                          <a:pt x="193305" y="146547"/>
                          <a:pt x="192636" y="148220"/>
                          <a:pt x="190851" y="151343"/>
                        </a:cubicBezTo>
                        <a:cubicBezTo>
                          <a:pt x="188955" y="154354"/>
                          <a:pt x="185832" y="158704"/>
                          <a:pt x="180590" y="163277"/>
                        </a:cubicBezTo>
                        <a:cubicBezTo>
                          <a:pt x="170552" y="172199"/>
                          <a:pt x="150811" y="181902"/>
                          <a:pt x="125939" y="177999"/>
                        </a:cubicBezTo>
                        <a:cubicBezTo>
                          <a:pt x="101291" y="174318"/>
                          <a:pt x="75081" y="156585"/>
                          <a:pt x="57236" y="129482"/>
                        </a:cubicBezTo>
                        <a:cubicBezTo>
                          <a:pt x="48202" y="116099"/>
                          <a:pt x="40952" y="100596"/>
                          <a:pt x="34595" y="84423"/>
                        </a:cubicBezTo>
                        <a:cubicBezTo>
                          <a:pt x="31472" y="76281"/>
                          <a:pt x="28349" y="68028"/>
                          <a:pt x="25672" y="59329"/>
                        </a:cubicBezTo>
                        <a:cubicBezTo>
                          <a:pt x="23107" y="50629"/>
                          <a:pt x="21322" y="41149"/>
                          <a:pt x="22549" y="31334"/>
                        </a:cubicBezTo>
                        <a:cubicBezTo>
                          <a:pt x="23888" y="21742"/>
                          <a:pt x="28237" y="12151"/>
                          <a:pt x="36156" y="6016"/>
                        </a:cubicBezTo>
                        <a:cubicBezTo>
                          <a:pt x="44075" y="-229"/>
                          <a:pt x="54893" y="-1122"/>
                          <a:pt x="63705" y="1109"/>
                        </a:cubicBezTo>
                        <a:cubicBezTo>
                          <a:pt x="81884" y="5682"/>
                          <a:pt x="94933" y="20293"/>
                          <a:pt x="100399" y="35907"/>
                        </a:cubicBezTo>
                        <a:cubicBezTo>
                          <a:pt x="106198" y="51633"/>
                          <a:pt x="103856" y="69032"/>
                          <a:pt x="95826" y="81524"/>
                        </a:cubicBezTo>
                        <a:cubicBezTo>
                          <a:pt x="87907" y="94127"/>
                          <a:pt x="75973" y="102492"/>
                          <a:pt x="64039" y="105949"/>
                        </a:cubicBezTo>
                        <a:cubicBezTo>
                          <a:pt x="51994" y="109630"/>
                          <a:pt x="40060" y="107957"/>
                          <a:pt x="31026" y="104388"/>
                        </a:cubicBezTo>
                        <a:cubicBezTo>
                          <a:pt x="21768" y="100819"/>
                          <a:pt x="15077" y="95354"/>
                          <a:pt x="10392" y="90335"/>
                        </a:cubicBezTo>
                        <a:cubicBezTo>
                          <a:pt x="5819" y="85204"/>
                          <a:pt x="3143" y="80520"/>
                          <a:pt x="1693" y="77285"/>
                        </a:cubicBezTo>
                        <a:cubicBezTo>
                          <a:pt x="243" y="73939"/>
                          <a:pt x="-92" y="72155"/>
                          <a:pt x="20" y="72043"/>
                        </a:cubicBezTo>
                        <a:cubicBezTo>
                          <a:pt x="689" y="71709"/>
                          <a:pt x="2585" y="79293"/>
                          <a:pt x="11954" y="88773"/>
                        </a:cubicBezTo>
                        <a:cubicBezTo>
                          <a:pt x="16638" y="93346"/>
                          <a:pt x="23330" y="98253"/>
                          <a:pt x="32141" y="101265"/>
                        </a:cubicBezTo>
                        <a:cubicBezTo>
                          <a:pt x="40841" y="104388"/>
                          <a:pt x="51771" y="105503"/>
                          <a:pt x="62812" y="101934"/>
                        </a:cubicBezTo>
                        <a:cubicBezTo>
                          <a:pt x="73854" y="98476"/>
                          <a:pt x="84673" y="90558"/>
                          <a:pt x="91699" y="78958"/>
                        </a:cubicBezTo>
                        <a:cubicBezTo>
                          <a:pt x="98726" y="67471"/>
                          <a:pt x="100733" y="51968"/>
                          <a:pt x="95380" y="37692"/>
                        </a:cubicBezTo>
                        <a:cubicBezTo>
                          <a:pt x="90361" y="23527"/>
                          <a:pt x="78315" y="10478"/>
                          <a:pt x="62366" y="6574"/>
                        </a:cubicBezTo>
                        <a:cubicBezTo>
                          <a:pt x="54559" y="4678"/>
                          <a:pt x="45971" y="5570"/>
                          <a:pt x="39614" y="10589"/>
                        </a:cubicBezTo>
                        <a:cubicBezTo>
                          <a:pt x="33256" y="15497"/>
                          <a:pt x="29353" y="23639"/>
                          <a:pt x="28237" y="32115"/>
                        </a:cubicBezTo>
                        <a:cubicBezTo>
                          <a:pt x="26230" y="49402"/>
                          <a:pt x="34149" y="66355"/>
                          <a:pt x="39837" y="82416"/>
                        </a:cubicBezTo>
                        <a:cubicBezTo>
                          <a:pt x="45971" y="98476"/>
                          <a:pt x="52997" y="113533"/>
                          <a:pt x="61585" y="126583"/>
                        </a:cubicBezTo>
                        <a:cubicBezTo>
                          <a:pt x="78538" y="152904"/>
                          <a:pt x="103298" y="170080"/>
                          <a:pt x="126497" y="173984"/>
                        </a:cubicBezTo>
                        <a:cubicBezTo>
                          <a:pt x="149807" y="178222"/>
                          <a:pt x="168991" y="169634"/>
                          <a:pt x="179029" y="161604"/>
                        </a:cubicBezTo>
                        <a:cubicBezTo>
                          <a:pt x="189624" y="153239"/>
                          <a:pt x="192636" y="145989"/>
                          <a:pt x="193193" y="14643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4" name="Freeform: Shape 133"/>
                  <p:cNvSpPr/>
                  <p:nvPr/>
                </p:nvSpPr>
                <p:spPr>
                  <a:xfrm>
                    <a:off x="5603697" y="2125528"/>
                    <a:ext cx="457512" cy="468917"/>
                  </a:xfrm>
                  <a:custGeom>
                    <a:avLst/>
                    <a:gdLst>
                      <a:gd name="connsiteX0" fmla="*/ 457505 w 457512"/>
                      <a:gd name="connsiteY0" fmla="*/ 423261 h 468917"/>
                      <a:gd name="connsiteX1" fmla="*/ 454493 w 457512"/>
                      <a:gd name="connsiteY1" fmla="*/ 425938 h 468917"/>
                      <a:gd name="connsiteX2" fmla="*/ 445124 w 457512"/>
                      <a:gd name="connsiteY2" fmla="*/ 433187 h 468917"/>
                      <a:gd name="connsiteX3" fmla="*/ 406757 w 457512"/>
                      <a:gd name="connsiteY3" fmla="*/ 457278 h 468917"/>
                      <a:gd name="connsiteX4" fmla="*/ 375528 w 457512"/>
                      <a:gd name="connsiteY4" fmla="*/ 467651 h 468917"/>
                      <a:gd name="connsiteX5" fmla="*/ 336381 w 457512"/>
                      <a:gd name="connsiteY5" fmla="*/ 465085 h 468917"/>
                      <a:gd name="connsiteX6" fmla="*/ 265669 w 457512"/>
                      <a:gd name="connsiteY6" fmla="*/ 402850 h 468917"/>
                      <a:gd name="connsiteX7" fmla="*/ 233437 w 457512"/>
                      <a:gd name="connsiteY7" fmla="*/ 292657 h 468917"/>
                      <a:gd name="connsiteX8" fmla="*/ 267788 w 457512"/>
                      <a:gd name="connsiteY8" fmla="*/ 165845 h 468917"/>
                      <a:gd name="connsiteX9" fmla="*/ 320320 w 457512"/>
                      <a:gd name="connsiteY9" fmla="*/ 116771 h 468917"/>
                      <a:gd name="connsiteX10" fmla="*/ 357906 w 457512"/>
                      <a:gd name="connsiteY10" fmla="*/ 111975 h 468917"/>
                      <a:gd name="connsiteX11" fmla="*/ 391589 w 457512"/>
                      <a:gd name="connsiteY11" fmla="*/ 131047 h 468917"/>
                      <a:gd name="connsiteX12" fmla="*/ 402073 w 457512"/>
                      <a:gd name="connsiteY12" fmla="*/ 168968 h 468917"/>
                      <a:gd name="connsiteX13" fmla="*/ 390028 w 457512"/>
                      <a:gd name="connsiteY13" fmla="*/ 206889 h 468917"/>
                      <a:gd name="connsiteX14" fmla="*/ 328016 w 457512"/>
                      <a:gd name="connsiteY14" fmla="*/ 257190 h 468917"/>
                      <a:gd name="connsiteX15" fmla="*/ 248382 w 457512"/>
                      <a:gd name="connsiteY15" fmla="*/ 265443 h 468917"/>
                      <a:gd name="connsiteX16" fmla="*/ 176555 w 457512"/>
                      <a:gd name="connsiteY16" fmla="*/ 235664 h 468917"/>
                      <a:gd name="connsiteX17" fmla="*/ 92237 w 457512"/>
                      <a:gd name="connsiteY17" fmla="*/ 117440 h 468917"/>
                      <a:gd name="connsiteX18" fmla="*/ 81976 w 457512"/>
                      <a:gd name="connsiteY18" fmla="*/ 49740 h 468917"/>
                      <a:gd name="connsiteX19" fmla="*/ 94914 w 457512"/>
                      <a:gd name="connsiteY19" fmla="*/ 18957 h 468917"/>
                      <a:gd name="connsiteX20" fmla="*/ 122128 w 457512"/>
                      <a:gd name="connsiteY20" fmla="*/ 1223 h 468917"/>
                      <a:gd name="connsiteX21" fmla="*/ 178340 w 457512"/>
                      <a:gd name="connsiteY21" fmla="*/ 20630 h 468917"/>
                      <a:gd name="connsiteX22" fmla="*/ 191947 w 457512"/>
                      <a:gd name="connsiteY22" fmla="*/ 74054 h 468917"/>
                      <a:gd name="connsiteX23" fmla="*/ 169083 w 457512"/>
                      <a:gd name="connsiteY23" fmla="*/ 119113 h 468917"/>
                      <a:gd name="connsiteX24" fmla="*/ 131385 w 457512"/>
                      <a:gd name="connsiteY24" fmla="*/ 143761 h 468917"/>
                      <a:gd name="connsiteX25" fmla="*/ 60562 w 457512"/>
                      <a:gd name="connsiteY25" fmla="*/ 154468 h 468917"/>
                      <a:gd name="connsiteX26" fmla="*/ 15503 w 457512"/>
                      <a:gd name="connsiteY26" fmla="*/ 149896 h 468917"/>
                      <a:gd name="connsiteX27" fmla="*/ 3904 w 457512"/>
                      <a:gd name="connsiteY27" fmla="*/ 148000 h 468917"/>
                      <a:gd name="connsiteX28" fmla="*/ 0 w 457512"/>
                      <a:gd name="connsiteY28" fmla="*/ 147107 h 468917"/>
                      <a:gd name="connsiteX29" fmla="*/ 4015 w 457512"/>
                      <a:gd name="connsiteY29" fmla="*/ 147330 h 468917"/>
                      <a:gd name="connsiteX30" fmla="*/ 15726 w 457512"/>
                      <a:gd name="connsiteY30" fmla="*/ 148669 h 468917"/>
                      <a:gd name="connsiteX31" fmla="*/ 60673 w 457512"/>
                      <a:gd name="connsiteY31" fmla="*/ 152126 h 468917"/>
                      <a:gd name="connsiteX32" fmla="*/ 130269 w 457512"/>
                      <a:gd name="connsiteY32" fmla="*/ 140639 h 468917"/>
                      <a:gd name="connsiteX33" fmla="*/ 166517 w 457512"/>
                      <a:gd name="connsiteY33" fmla="*/ 116325 h 468917"/>
                      <a:gd name="connsiteX34" fmla="*/ 188043 w 457512"/>
                      <a:gd name="connsiteY34" fmla="*/ 73162 h 468917"/>
                      <a:gd name="connsiteX35" fmla="*/ 175217 w 457512"/>
                      <a:gd name="connsiteY35" fmla="*/ 23307 h 468917"/>
                      <a:gd name="connsiteX36" fmla="*/ 123466 w 457512"/>
                      <a:gd name="connsiteY36" fmla="*/ 5573 h 468917"/>
                      <a:gd name="connsiteX37" fmla="*/ 87218 w 457512"/>
                      <a:gd name="connsiteY37" fmla="*/ 50186 h 468917"/>
                      <a:gd name="connsiteX38" fmla="*/ 97479 w 457512"/>
                      <a:gd name="connsiteY38" fmla="*/ 115321 h 468917"/>
                      <a:gd name="connsiteX39" fmla="*/ 180124 w 457512"/>
                      <a:gd name="connsiteY39" fmla="*/ 230757 h 468917"/>
                      <a:gd name="connsiteX40" fmla="*/ 249497 w 457512"/>
                      <a:gd name="connsiteY40" fmla="*/ 259420 h 468917"/>
                      <a:gd name="connsiteX41" fmla="*/ 326120 w 457512"/>
                      <a:gd name="connsiteY41" fmla="*/ 251501 h 468917"/>
                      <a:gd name="connsiteX42" fmla="*/ 385232 w 457512"/>
                      <a:gd name="connsiteY42" fmla="*/ 203766 h 468917"/>
                      <a:gd name="connsiteX43" fmla="*/ 396608 w 457512"/>
                      <a:gd name="connsiteY43" fmla="*/ 168299 h 468917"/>
                      <a:gd name="connsiteX44" fmla="*/ 387351 w 457512"/>
                      <a:gd name="connsiteY44" fmla="*/ 134170 h 468917"/>
                      <a:gd name="connsiteX45" fmla="*/ 357237 w 457512"/>
                      <a:gd name="connsiteY45" fmla="*/ 117217 h 468917"/>
                      <a:gd name="connsiteX46" fmla="*/ 322662 w 457512"/>
                      <a:gd name="connsiteY46" fmla="*/ 121567 h 468917"/>
                      <a:gd name="connsiteX47" fmla="*/ 272473 w 457512"/>
                      <a:gd name="connsiteY47" fmla="*/ 168410 h 468917"/>
                      <a:gd name="connsiteX48" fmla="*/ 238456 w 457512"/>
                      <a:gd name="connsiteY48" fmla="*/ 292211 h 468917"/>
                      <a:gd name="connsiteX49" fmla="*/ 269461 w 457512"/>
                      <a:gd name="connsiteY49" fmla="*/ 400397 h 468917"/>
                      <a:gd name="connsiteX50" fmla="*/ 337608 w 457512"/>
                      <a:gd name="connsiteY50" fmla="*/ 461628 h 468917"/>
                      <a:gd name="connsiteX51" fmla="*/ 406088 w 457512"/>
                      <a:gd name="connsiteY51" fmla="*/ 454824 h 468917"/>
                      <a:gd name="connsiteX52" fmla="*/ 444790 w 457512"/>
                      <a:gd name="connsiteY52" fmla="*/ 431737 h 468917"/>
                      <a:gd name="connsiteX53" fmla="*/ 454382 w 457512"/>
                      <a:gd name="connsiteY53" fmla="*/ 425045 h 468917"/>
                      <a:gd name="connsiteX54" fmla="*/ 457505 w 457512"/>
                      <a:gd name="connsiteY54" fmla="*/ 423261 h 468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457512" h="468917">
                        <a:moveTo>
                          <a:pt x="457505" y="423261"/>
                        </a:moveTo>
                        <a:cubicBezTo>
                          <a:pt x="457616" y="423372"/>
                          <a:pt x="456501" y="424265"/>
                          <a:pt x="454493" y="425938"/>
                        </a:cubicBezTo>
                        <a:cubicBezTo>
                          <a:pt x="452151" y="427722"/>
                          <a:pt x="449028" y="430176"/>
                          <a:pt x="445124" y="433187"/>
                        </a:cubicBezTo>
                        <a:cubicBezTo>
                          <a:pt x="436760" y="439321"/>
                          <a:pt x="424491" y="448579"/>
                          <a:pt x="406757" y="457278"/>
                        </a:cubicBezTo>
                        <a:cubicBezTo>
                          <a:pt x="397835" y="461628"/>
                          <a:pt x="387462" y="465643"/>
                          <a:pt x="375528" y="467651"/>
                        </a:cubicBezTo>
                        <a:cubicBezTo>
                          <a:pt x="363595" y="469770"/>
                          <a:pt x="349988" y="469435"/>
                          <a:pt x="336381" y="465085"/>
                        </a:cubicBezTo>
                        <a:cubicBezTo>
                          <a:pt x="309055" y="456386"/>
                          <a:pt x="284072" y="432964"/>
                          <a:pt x="265669" y="402850"/>
                        </a:cubicBezTo>
                        <a:cubicBezTo>
                          <a:pt x="247155" y="372625"/>
                          <a:pt x="234552" y="334481"/>
                          <a:pt x="233437" y="292657"/>
                        </a:cubicBezTo>
                        <a:cubicBezTo>
                          <a:pt x="232321" y="251055"/>
                          <a:pt x="242136" y="205550"/>
                          <a:pt x="267788" y="165845"/>
                        </a:cubicBezTo>
                        <a:cubicBezTo>
                          <a:pt x="280280" y="146215"/>
                          <a:pt x="297010" y="126920"/>
                          <a:pt x="320320" y="116771"/>
                        </a:cubicBezTo>
                        <a:cubicBezTo>
                          <a:pt x="331919" y="111752"/>
                          <a:pt x="345080" y="109967"/>
                          <a:pt x="357906" y="111975"/>
                        </a:cubicBezTo>
                        <a:cubicBezTo>
                          <a:pt x="370621" y="113871"/>
                          <a:pt x="383447" y="120228"/>
                          <a:pt x="391589" y="131047"/>
                        </a:cubicBezTo>
                        <a:cubicBezTo>
                          <a:pt x="399954" y="141642"/>
                          <a:pt x="403188" y="155695"/>
                          <a:pt x="402073" y="168968"/>
                        </a:cubicBezTo>
                        <a:cubicBezTo>
                          <a:pt x="401069" y="182351"/>
                          <a:pt x="396831" y="195289"/>
                          <a:pt x="390028" y="206889"/>
                        </a:cubicBezTo>
                        <a:cubicBezTo>
                          <a:pt x="376198" y="230087"/>
                          <a:pt x="353445" y="247263"/>
                          <a:pt x="328016" y="257190"/>
                        </a:cubicBezTo>
                        <a:cubicBezTo>
                          <a:pt x="302363" y="266781"/>
                          <a:pt x="274704" y="269458"/>
                          <a:pt x="248382" y="265443"/>
                        </a:cubicBezTo>
                        <a:cubicBezTo>
                          <a:pt x="221949" y="261762"/>
                          <a:pt x="197412" y="250498"/>
                          <a:pt x="176555" y="235664"/>
                        </a:cubicBezTo>
                        <a:cubicBezTo>
                          <a:pt x="134731" y="205327"/>
                          <a:pt x="107740" y="161384"/>
                          <a:pt x="92237" y="117440"/>
                        </a:cubicBezTo>
                        <a:cubicBezTo>
                          <a:pt x="84653" y="95468"/>
                          <a:pt x="78407" y="72492"/>
                          <a:pt x="81976" y="49740"/>
                        </a:cubicBezTo>
                        <a:cubicBezTo>
                          <a:pt x="83761" y="38475"/>
                          <a:pt x="88110" y="27768"/>
                          <a:pt x="94914" y="18957"/>
                        </a:cubicBezTo>
                        <a:cubicBezTo>
                          <a:pt x="101717" y="10146"/>
                          <a:pt x="111421" y="3566"/>
                          <a:pt x="122128" y="1223"/>
                        </a:cubicBezTo>
                        <a:cubicBezTo>
                          <a:pt x="143653" y="-3461"/>
                          <a:pt x="165179" y="5796"/>
                          <a:pt x="178340" y="20630"/>
                        </a:cubicBezTo>
                        <a:cubicBezTo>
                          <a:pt x="191947" y="35798"/>
                          <a:pt x="194958" y="56543"/>
                          <a:pt x="191947" y="74054"/>
                        </a:cubicBezTo>
                        <a:cubicBezTo>
                          <a:pt x="188935" y="91899"/>
                          <a:pt x="180347" y="107513"/>
                          <a:pt x="169083" y="119113"/>
                        </a:cubicBezTo>
                        <a:cubicBezTo>
                          <a:pt x="157818" y="130712"/>
                          <a:pt x="144434" y="138519"/>
                          <a:pt x="131385" y="143761"/>
                        </a:cubicBezTo>
                        <a:cubicBezTo>
                          <a:pt x="104952" y="154246"/>
                          <a:pt x="80080" y="155026"/>
                          <a:pt x="60562" y="154468"/>
                        </a:cubicBezTo>
                        <a:cubicBezTo>
                          <a:pt x="40821" y="153688"/>
                          <a:pt x="25652" y="151346"/>
                          <a:pt x="15503" y="149896"/>
                        </a:cubicBezTo>
                        <a:cubicBezTo>
                          <a:pt x="10596" y="149115"/>
                          <a:pt x="6803" y="148446"/>
                          <a:pt x="3904" y="148000"/>
                        </a:cubicBezTo>
                        <a:cubicBezTo>
                          <a:pt x="1338" y="147554"/>
                          <a:pt x="0" y="147219"/>
                          <a:pt x="0" y="147107"/>
                        </a:cubicBezTo>
                        <a:cubicBezTo>
                          <a:pt x="0" y="146996"/>
                          <a:pt x="1338" y="147107"/>
                          <a:pt x="4015" y="147330"/>
                        </a:cubicBezTo>
                        <a:cubicBezTo>
                          <a:pt x="6915" y="147665"/>
                          <a:pt x="10819" y="148111"/>
                          <a:pt x="15726" y="148669"/>
                        </a:cubicBezTo>
                        <a:cubicBezTo>
                          <a:pt x="25987" y="149784"/>
                          <a:pt x="41155" y="151680"/>
                          <a:pt x="60673" y="152126"/>
                        </a:cubicBezTo>
                        <a:cubicBezTo>
                          <a:pt x="80080" y="152349"/>
                          <a:pt x="104617" y="151234"/>
                          <a:pt x="130269" y="140639"/>
                        </a:cubicBezTo>
                        <a:cubicBezTo>
                          <a:pt x="142984" y="135397"/>
                          <a:pt x="155810" y="127589"/>
                          <a:pt x="166517" y="116325"/>
                        </a:cubicBezTo>
                        <a:cubicBezTo>
                          <a:pt x="177224" y="105171"/>
                          <a:pt x="185255" y="90115"/>
                          <a:pt x="188043" y="73162"/>
                        </a:cubicBezTo>
                        <a:cubicBezTo>
                          <a:pt x="190831" y="56543"/>
                          <a:pt x="187708" y="37025"/>
                          <a:pt x="175217" y="23307"/>
                        </a:cubicBezTo>
                        <a:cubicBezTo>
                          <a:pt x="163060" y="9700"/>
                          <a:pt x="142761" y="1223"/>
                          <a:pt x="123466" y="5573"/>
                        </a:cubicBezTo>
                        <a:cubicBezTo>
                          <a:pt x="103948" y="9700"/>
                          <a:pt x="90229" y="29441"/>
                          <a:pt x="87218" y="50186"/>
                        </a:cubicBezTo>
                        <a:cubicBezTo>
                          <a:pt x="83984" y="71377"/>
                          <a:pt x="89895" y="93684"/>
                          <a:pt x="97479" y="115321"/>
                        </a:cubicBezTo>
                        <a:cubicBezTo>
                          <a:pt x="112870" y="158372"/>
                          <a:pt x="139415" y="201424"/>
                          <a:pt x="180124" y="230757"/>
                        </a:cubicBezTo>
                        <a:cubicBezTo>
                          <a:pt x="200423" y="245144"/>
                          <a:pt x="223956" y="255851"/>
                          <a:pt x="249497" y="259420"/>
                        </a:cubicBezTo>
                        <a:cubicBezTo>
                          <a:pt x="274815" y="263324"/>
                          <a:pt x="301583" y="260647"/>
                          <a:pt x="326120" y="251501"/>
                        </a:cubicBezTo>
                        <a:cubicBezTo>
                          <a:pt x="350434" y="242021"/>
                          <a:pt x="372182" y="225626"/>
                          <a:pt x="385232" y="203766"/>
                        </a:cubicBezTo>
                        <a:cubicBezTo>
                          <a:pt x="391701" y="192947"/>
                          <a:pt x="395604" y="180679"/>
                          <a:pt x="396608" y="168299"/>
                        </a:cubicBezTo>
                        <a:cubicBezTo>
                          <a:pt x="397612" y="156030"/>
                          <a:pt x="394712" y="143538"/>
                          <a:pt x="387351" y="134170"/>
                        </a:cubicBezTo>
                        <a:cubicBezTo>
                          <a:pt x="380213" y="124689"/>
                          <a:pt x="368948" y="118890"/>
                          <a:pt x="357237" y="117217"/>
                        </a:cubicBezTo>
                        <a:cubicBezTo>
                          <a:pt x="345526" y="115321"/>
                          <a:pt x="333369" y="116994"/>
                          <a:pt x="322662" y="121567"/>
                        </a:cubicBezTo>
                        <a:cubicBezTo>
                          <a:pt x="300913" y="130935"/>
                          <a:pt x="284630" y="149338"/>
                          <a:pt x="272473" y="168410"/>
                        </a:cubicBezTo>
                        <a:cubicBezTo>
                          <a:pt x="247378" y="207000"/>
                          <a:pt x="237563" y="251501"/>
                          <a:pt x="238456" y="292211"/>
                        </a:cubicBezTo>
                        <a:cubicBezTo>
                          <a:pt x="239459" y="333143"/>
                          <a:pt x="251505" y="370618"/>
                          <a:pt x="269461" y="400397"/>
                        </a:cubicBezTo>
                        <a:cubicBezTo>
                          <a:pt x="287307" y="430064"/>
                          <a:pt x="311397" y="453040"/>
                          <a:pt x="337608" y="461628"/>
                        </a:cubicBezTo>
                        <a:cubicBezTo>
                          <a:pt x="364041" y="470439"/>
                          <a:pt x="388689" y="462855"/>
                          <a:pt x="406088" y="454824"/>
                        </a:cubicBezTo>
                        <a:cubicBezTo>
                          <a:pt x="423710" y="446459"/>
                          <a:pt x="436202" y="437537"/>
                          <a:pt x="444790" y="431737"/>
                        </a:cubicBezTo>
                        <a:cubicBezTo>
                          <a:pt x="448805" y="428949"/>
                          <a:pt x="452039" y="426718"/>
                          <a:pt x="454382" y="425045"/>
                        </a:cubicBezTo>
                        <a:cubicBezTo>
                          <a:pt x="456278" y="423818"/>
                          <a:pt x="457505" y="423149"/>
                          <a:pt x="457505" y="42326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5" name="Freeform: Shape 134"/>
                  <p:cNvSpPr/>
                  <p:nvPr/>
                </p:nvSpPr>
                <p:spPr>
                  <a:xfrm>
                    <a:off x="5531647" y="1922966"/>
                    <a:ext cx="221894" cy="114653"/>
                  </a:xfrm>
                  <a:custGeom>
                    <a:avLst/>
                    <a:gdLst>
                      <a:gd name="connsiteX0" fmla="*/ 221837 w 221894"/>
                      <a:gd name="connsiteY0" fmla="*/ 16 h 114653"/>
                      <a:gd name="connsiteX1" fmla="*/ 218268 w 221894"/>
                      <a:gd name="connsiteY1" fmla="*/ 10054 h 114653"/>
                      <a:gd name="connsiteX2" fmla="*/ 203992 w 221894"/>
                      <a:gd name="connsiteY2" fmla="*/ 35149 h 114653"/>
                      <a:gd name="connsiteX3" fmla="*/ 131831 w 221894"/>
                      <a:gd name="connsiteY3" fmla="*/ 96714 h 114653"/>
                      <a:gd name="connsiteX4" fmla="*/ 38590 w 221894"/>
                      <a:gd name="connsiteY4" fmla="*/ 114113 h 114653"/>
                      <a:gd name="connsiteX5" fmla="*/ 10038 w 221894"/>
                      <a:gd name="connsiteY5" fmla="*/ 109429 h 114653"/>
                      <a:gd name="connsiteX6" fmla="*/ 0 w 221894"/>
                      <a:gd name="connsiteY6" fmla="*/ 105860 h 114653"/>
                      <a:gd name="connsiteX7" fmla="*/ 38702 w 221894"/>
                      <a:gd name="connsiteY7" fmla="*/ 109987 h 114653"/>
                      <a:gd name="connsiteX8" fmla="*/ 129154 w 221894"/>
                      <a:gd name="connsiteY8" fmla="*/ 91472 h 114653"/>
                      <a:gd name="connsiteX9" fmla="*/ 200423 w 221894"/>
                      <a:gd name="connsiteY9" fmla="*/ 32807 h 114653"/>
                      <a:gd name="connsiteX10" fmla="*/ 221837 w 221894"/>
                      <a:gd name="connsiteY10" fmla="*/ 16 h 1146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1894" h="114653">
                        <a:moveTo>
                          <a:pt x="221837" y="16"/>
                        </a:moveTo>
                        <a:cubicBezTo>
                          <a:pt x="222172" y="128"/>
                          <a:pt x="221057" y="3808"/>
                          <a:pt x="218268" y="10054"/>
                        </a:cubicBezTo>
                        <a:cubicBezTo>
                          <a:pt x="215480" y="16300"/>
                          <a:pt x="210907" y="24999"/>
                          <a:pt x="203992" y="35149"/>
                        </a:cubicBezTo>
                        <a:cubicBezTo>
                          <a:pt x="190385" y="55336"/>
                          <a:pt x="165960" y="80431"/>
                          <a:pt x="131831" y="96714"/>
                        </a:cubicBezTo>
                        <a:cubicBezTo>
                          <a:pt x="97814" y="112998"/>
                          <a:pt x="62904" y="116121"/>
                          <a:pt x="38590" y="114113"/>
                        </a:cubicBezTo>
                        <a:cubicBezTo>
                          <a:pt x="26433" y="113110"/>
                          <a:pt x="16618" y="111214"/>
                          <a:pt x="10038" y="109429"/>
                        </a:cubicBezTo>
                        <a:cubicBezTo>
                          <a:pt x="3458" y="107645"/>
                          <a:pt x="0" y="106195"/>
                          <a:pt x="0" y="105860"/>
                        </a:cubicBezTo>
                        <a:cubicBezTo>
                          <a:pt x="223" y="104856"/>
                          <a:pt x="14722" y="109094"/>
                          <a:pt x="38702" y="109987"/>
                        </a:cubicBezTo>
                        <a:cubicBezTo>
                          <a:pt x="62458" y="110991"/>
                          <a:pt x="96252" y="107198"/>
                          <a:pt x="129154" y="91472"/>
                        </a:cubicBezTo>
                        <a:cubicBezTo>
                          <a:pt x="162056" y="75746"/>
                          <a:pt x="186259" y="51879"/>
                          <a:pt x="200423" y="32807"/>
                        </a:cubicBezTo>
                        <a:cubicBezTo>
                          <a:pt x="215034" y="13400"/>
                          <a:pt x="220833" y="-542"/>
                          <a:pt x="221837" y="1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6" name="Freeform: Shape 135"/>
                  <p:cNvSpPr/>
                  <p:nvPr/>
                </p:nvSpPr>
                <p:spPr>
                  <a:xfrm>
                    <a:off x="5866006" y="1969375"/>
                    <a:ext cx="52213" cy="44960"/>
                  </a:xfrm>
                  <a:custGeom>
                    <a:avLst/>
                    <a:gdLst>
                      <a:gd name="connsiteX0" fmla="*/ 52211 w 52213"/>
                      <a:gd name="connsiteY0" fmla="*/ 1008 h 44960"/>
                      <a:gd name="connsiteX1" fmla="*/ 20759 w 52213"/>
                      <a:gd name="connsiteY1" fmla="*/ 16400 h 44960"/>
                      <a:gd name="connsiteX2" fmla="*/ 460 w 52213"/>
                      <a:gd name="connsiteY2" fmla="*/ 44952 h 44960"/>
                      <a:gd name="connsiteX3" fmla="*/ 1799 w 52213"/>
                      <a:gd name="connsiteY3" fmla="*/ 33910 h 44960"/>
                      <a:gd name="connsiteX4" fmla="*/ 17079 w 52213"/>
                      <a:gd name="connsiteY4" fmla="*/ 11938 h 44960"/>
                      <a:gd name="connsiteX5" fmla="*/ 41281 w 52213"/>
                      <a:gd name="connsiteY5" fmla="*/ 451 h 44960"/>
                      <a:gd name="connsiteX6" fmla="*/ 52211 w 52213"/>
                      <a:gd name="connsiteY6" fmla="*/ 1008 h 44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213" h="44960">
                        <a:moveTo>
                          <a:pt x="52211" y="1008"/>
                        </a:moveTo>
                        <a:cubicBezTo>
                          <a:pt x="52434" y="2681"/>
                          <a:pt x="35482" y="3573"/>
                          <a:pt x="20759" y="16400"/>
                        </a:cubicBezTo>
                        <a:cubicBezTo>
                          <a:pt x="5591" y="28891"/>
                          <a:pt x="2022" y="45398"/>
                          <a:pt x="460" y="44952"/>
                        </a:cubicBezTo>
                        <a:cubicBezTo>
                          <a:pt x="-209" y="44840"/>
                          <a:pt x="-432" y="40491"/>
                          <a:pt x="1799" y="33910"/>
                        </a:cubicBezTo>
                        <a:cubicBezTo>
                          <a:pt x="3918" y="27330"/>
                          <a:pt x="8937" y="18853"/>
                          <a:pt x="17079" y="11938"/>
                        </a:cubicBezTo>
                        <a:cubicBezTo>
                          <a:pt x="25221" y="5023"/>
                          <a:pt x="34478" y="1454"/>
                          <a:pt x="41281" y="451"/>
                        </a:cubicBezTo>
                        <a:cubicBezTo>
                          <a:pt x="47973" y="-553"/>
                          <a:pt x="52211" y="339"/>
                          <a:pt x="52211" y="1008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7" name="Freeform: Shape 136"/>
                  <p:cNvSpPr/>
                  <p:nvPr/>
                </p:nvSpPr>
                <p:spPr>
                  <a:xfrm>
                    <a:off x="6089349" y="1936144"/>
                    <a:ext cx="73138" cy="99873"/>
                  </a:xfrm>
                  <a:custGeom>
                    <a:avLst/>
                    <a:gdLst>
                      <a:gd name="connsiteX0" fmla="*/ 64759 w 73138"/>
                      <a:gd name="connsiteY0" fmla="*/ 99820 h 99873"/>
                      <a:gd name="connsiteX1" fmla="*/ 55278 w 73138"/>
                      <a:gd name="connsiteY1" fmla="*/ 95470 h 99873"/>
                      <a:gd name="connsiteX2" fmla="*/ 34310 w 73138"/>
                      <a:gd name="connsiteY2" fmla="*/ 76175 h 99873"/>
                      <a:gd name="connsiteX3" fmla="*/ 18807 w 73138"/>
                      <a:gd name="connsiteY3" fmla="*/ 36581 h 99873"/>
                      <a:gd name="connsiteX4" fmla="*/ 25611 w 73138"/>
                      <a:gd name="connsiteY4" fmla="*/ 11487 h 99873"/>
                      <a:gd name="connsiteX5" fmla="*/ 51486 w 73138"/>
                      <a:gd name="connsiteY5" fmla="*/ 557 h 99873"/>
                      <a:gd name="connsiteX6" fmla="*/ 71785 w 73138"/>
                      <a:gd name="connsiteY6" fmla="*/ 20075 h 99873"/>
                      <a:gd name="connsiteX7" fmla="*/ 66655 w 73138"/>
                      <a:gd name="connsiteY7" fmla="*/ 45727 h 99873"/>
                      <a:gd name="connsiteX8" fmla="*/ 26280 w 73138"/>
                      <a:gd name="connsiteY8" fmla="*/ 56434 h 99873"/>
                      <a:gd name="connsiteX9" fmla="*/ 4197 w 73138"/>
                      <a:gd name="connsiteY9" fmla="*/ 38143 h 99873"/>
                      <a:gd name="connsiteX10" fmla="*/ 70 w 73138"/>
                      <a:gd name="connsiteY10" fmla="*/ 28551 h 99873"/>
                      <a:gd name="connsiteX11" fmla="*/ 6093 w 73138"/>
                      <a:gd name="connsiteY11" fmla="*/ 36805 h 99873"/>
                      <a:gd name="connsiteX12" fmla="*/ 27619 w 73138"/>
                      <a:gd name="connsiteY12" fmla="*/ 52531 h 99873"/>
                      <a:gd name="connsiteX13" fmla="*/ 62528 w 73138"/>
                      <a:gd name="connsiteY13" fmla="*/ 42381 h 99873"/>
                      <a:gd name="connsiteX14" fmla="*/ 66432 w 73138"/>
                      <a:gd name="connsiteY14" fmla="*/ 21859 h 99873"/>
                      <a:gd name="connsiteX15" fmla="*/ 50371 w 73138"/>
                      <a:gd name="connsiteY15" fmla="*/ 6245 h 99873"/>
                      <a:gd name="connsiteX16" fmla="*/ 30295 w 73138"/>
                      <a:gd name="connsiteY16" fmla="*/ 14944 h 99873"/>
                      <a:gd name="connsiteX17" fmla="*/ 24273 w 73138"/>
                      <a:gd name="connsiteY17" fmla="*/ 36358 h 99873"/>
                      <a:gd name="connsiteX18" fmla="*/ 37768 w 73138"/>
                      <a:gd name="connsiteY18" fmla="*/ 73722 h 99873"/>
                      <a:gd name="connsiteX19" fmla="*/ 64759 w 73138"/>
                      <a:gd name="connsiteY19" fmla="*/ 99820 h 99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3138" h="99873">
                        <a:moveTo>
                          <a:pt x="64759" y="99820"/>
                        </a:moveTo>
                        <a:cubicBezTo>
                          <a:pt x="64647" y="100155"/>
                          <a:pt x="61078" y="98928"/>
                          <a:pt x="55278" y="95470"/>
                        </a:cubicBezTo>
                        <a:cubicBezTo>
                          <a:pt x="49590" y="92013"/>
                          <a:pt x="41672" y="85879"/>
                          <a:pt x="34310" y="76175"/>
                        </a:cubicBezTo>
                        <a:cubicBezTo>
                          <a:pt x="27172" y="66472"/>
                          <a:pt x="20034" y="53200"/>
                          <a:pt x="18807" y="36581"/>
                        </a:cubicBezTo>
                        <a:cubicBezTo>
                          <a:pt x="18361" y="28440"/>
                          <a:pt x="19923" y="19071"/>
                          <a:pt x="25611" y="11487"/>
                        </a:cubicBezTo>
                        <a:cubicBezTo>
                          <a:pt x="30964" y="4126"/>
                          <a:pt x="40891" y="-1897"/>
                          <a:pt x="51486" y="557"/>
                        </a:cubicBezTo>
                        <a:cubicBezTo>
                          <a:pt x="61747" y="2899"/>
                          <a:pt x="68885" y="11152"/>
                          <a:pt x="71785" y="20075"/>
                        </a:cubicBezTo>
                        <a:cubicBezTo>
                          <a:pt x="75020" y="29109"/>
                          <a:pt x="72120" y="39258"/>
                          <a:pt x="66655" y="45727"/>
                        </a:cubicBezTo>
                        <a:cubicBezTo>
                          <a:pt x="55502" y="59111"/>
                          <a:pt x="37656" y="61230"/>
                          <a:pt x="26280" y="56434"/>
                        </a:cubicBezTo>
                        <a:cubicBezTo>
                          <a:pt x="14458" y="51861"/>
                          <a:pt x="7877" y="43720"/>
                          <a:pt x="4197" y="38143"/>
                        </a:cubicBezTo>
                        <a:cubicBezTo>
                          <a:pt x="516" y="32343"/>
                          <a:pt x="-264" y="28663"/>
                          <a:pt x="70" y="28551"/>
                        </a:cubicBezTo>
                        <a:cubicBezTo>
                          <a:pt x="516" y="28328"/>
                          <a:pt x="2078" y="31674"/>
                          <a:pt x="6093" y="36805"/>
                        </a:cubicBezTo>
                        <a:cubicBezTo>
                          <a:pt x="10108" y="41824"/>
                          <a:pt x="16911" y="48962"/>
                          <a:pt x="27619" y="52531"/>
                        </a:cubicBezTo>
                        <a:cubicBezTo>
                          <a:pt x="37991" y="56323"/>
                          <a:pt x="53382" y="53869"/>
                          <a:pt x="62528" y="42381"/>
                        </a:cubicBezTo>
                        <a:cubicBezTo>
                          <a:pt x="66989" y="36805"/>
                          <a:pt x="68997" y="29109"/>
                          <a:pt x="66432" y="21859"/>
                        </a:cubicBezTo>
                        <a:cubicBezTo>
                          <a:pt x="64089" y="14721"/>
                          <a:pt x="57955" y="7918"/>
                          <a:pt x="50371" y="6245"/>
                        </a:cubicBezTo>
                        <a:cubicBezTo>
                          <a:pt x="42787" y="4460"/>
                          <a:pt x="34868" y="8810"/>
                          <a:pt x="30295" y="14944"/>
                        </a:cubicBezTo>
                        <a:cubicBezTo>
                          <a:pt x="25499" y="21079"/>
                          <a:pt x="23938" y="28886"/>
                          <a:pt x="24273" y="36358"/>
                        </a:cubicBezTo>
                        <a:cubicBezTo>
                          <a:pt x="25053" y="51304"/>
                          <a:pt x="31299" y="64353"/>
                          <a:pt x="37768" y="73722"/>
                        </a:cubicBezTo>
                        <a:cubicBezTo>
                          <a:pt x="51152" y="92905"/>
                          <a:pt x="65539" y="98816"/>
                          <a:pt x="64759" y="9982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8" name="Freeform: Shape 137"/>
                  <p:cNvSpPr/>
                  <p:nvPr/>
                </p:nvSpPr>
                <p:spPr>
                  <a:xfrm>
                    <a:off x="6117523" y="1869056"/>
                    <a:ext cx="81171" cy="36801"/>
                  </a:xfrm>
                  <a:custGeom>
                    <a:avLst/>
                    <a:gdLst>
                      <a:gd name="connsiteX0" fmla="*/ 81086 w 81171"/>
                      <a:gd name="connsiteY0" fmla="*/ 36750 h 36801"/>
                      <a:gd name="connsiteX1" fmla="*/ 44280 w 81171"/>
                      <a:gd name="connsiteY1" fmla="*/ 11098 h 36801"/>
                      <a:gd name="connsiteX2" fmla="*/ 2 w 81171"/>
                      <a:gd name="connsiteY2" fmla="*/ 3514 h 36801"/>
                      <a:gd name="connsiteX3" fmla="*/ 13497 w 81171"/>
                      <a:gd name="connsiteY3" fmla="*/ 168 h 36801"/>
                      <a:gd name="connsiteX4" fmla="*/ 46511 w 81171"/>
                      <a:gd name="connsiteY4" fmla="*/ 5745 h 36801"/>
                      <a:gd name="connsiteX5" fmla="*/ 73948 w 81171"/>
                      <a:gd name="connsiteY5" fmla="*/ 25040 h 36801"/>
                      <a:gd name="connsiteX6" fmla="*/ 81086 w 81171"/>
                      <a:gd name="connsiteY6" fmla="*/ 36750 h 36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1171" h="36801">
                        <a:moveTo>
                          <a:pt x="81086" y="36750"/>
                        </a:moveTo>
                        <a:cubicBezTo>
                          <a:pt x="79747" y="37866"/>
                          <a:pt x="67590" y="20355"/>
                          <a:pt x="44280" y="11098"/>
                        </a:cubicBezTo>
                        <a:cubicBezTo>
                          <a:pt x="21193" y="1283"/>
                          <a:pt x="225" y="5298"/>
                          <a:pt x="2" y="3514"/>
                        </a:cubicBezTo>
                        <a:cubicBezTo>
                          <a:pt x="-110" y="2845"/>
                          <a:pt x="4798" y="837"/>
                          <a:pt x="13497" y="168"/>
                        </a:cubicBezTo>
                        <a:cubicBezTo>
                          <a:pt x="22085" y="-501"/>
                          <a:pt x="34242" y="726"/>
                          <a:pt x="46511" y="5745"/>
                        </a:cubicBezTo>
                        <a:cubicBezTo>
                          <a:pt x="58779" y="10763"/>
                          <a:pt x="68260" y="18459"/>
                          <a:pt x="73948" y="25040"/>
                        </a:cubicBezTo>
                        <a:cubicBezTo>
                          <a:pt x="79524" y="31397"/>
                          <a:pt x="81643" y="36304"/>
                          <a:pt x="81086" y="3675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39" name="Freeform: Shape 138"/>
                  <p:cNvSpPr/>
                  <p:nvPr/>
                </p:nvSpPr>
                <p:spPr>
                  <a:xfrm>
                    <a:off x="6082462" y="1944254"/>
                    <a:ext cx="422859" cy="315449"/>
                  </a:xfrm>
                  <a:custGeom>
                    <a:avLst/>
                    <a:gdLst>
                      <a:gd name="connsiteX0" fmla="*/ 422860 w 422859"/>
                      <a:gd name="connsiteY0" fmla="*/ 91376 h 315449"/>
                      <a:gd name="connsiteX1" fmla="*/ 420629 w 422859"/>
                      <a:gd name="connsiteY1" fmla="*/ 92714 h 315449"/>
                      <a:gd name="connsiteX2" fmla="*/ 413937 w 422859"/>
                      <a:gd name="connsiteY2" fmla="*/ 96171 h 315449"/>
                      <a:gd name="connsiteX3" fmla="*/ 387170 w 422859"/>
                      <a:gd name="connsiteY3" fmla="*/ 107548 h 315449"/>
                      <a:gd name="connsiteX4" fmla="*/ 282106 w 422859"/>
                      <a:gd name="connsiteY4" fmla="*/ 127289 h 315449"/>
                      <a:gd name="connsiteX5" fmla="*/ 246416 w 422859"/>
                      <a:gd name="connsiteY5" fmla="*/ 123831 h 315449"/>
                      <a:gd name="connsiteX6" fmla="*/ 211284 w 422859"/>
                      <a:gd name="connsiteY6" fmla="*/ 106656 h 315449"/>
                      <a:gd name="connsiteX7" fmla="*/ 193996 w 422859"/>
                      <a:gd name="connsiteY7" fmla="*/ 68511 h 315449"/>
                      <a:gd name="connsiteX8" fmla="*/ 208830 w 422859"/>
                      <a:gd name="connsiteY8" fmla="*/ 26575 h 315449"/>
                      <a:gd name="connsiteX9" fmla="*/ 297609 w 422859"/>
                      <a:gd name="connsiteY9" fmla="*/ 3711 h 315449"/>
                      <a:gd name="connsiteX10" fmla="*/ 368767 w 422859"/>
                      <a:gd name="connsiteY10" fmla="*/ 72638 h 315449"/>
                      <a:gd name="connsiteX11" fmla="*/ 347464 w 422859"/>
                      <a:gd name="connsiteY11" fmla="*/ 169336 h 315449"/>
                      <a:gd name="connsiteX12" fmla="*/ 264819 w 422859"/>
                      <a:gd name="connsiteY12" fmla="*/ 213726 h 315449"/>
                      <a:gd name="connsiteX13" fmla="*/ 180166 w 422859"/>
                      <a:gd name="connsiteY13" fmla="*/ 222314 h 315449"/>
                      <a:gd name="connsiteX14" fmla="*/ 107113 w 422859"/>
                      <a:gd name="connsiteY14" fmla="*/ 229452 h 315449"/>
                      <a:gd name="connsiteX15" fmla="*/ 17218 w 422859"/>
                      <a:gd name="connsiteY15" fmla="*/ 280757 h 315449"/>
                      <a:gd name="connsiteX16" fmla="*/ 42 w 422859"/>
                      <a:gd name="connsiteY16" fmla="*/ 315444 h 315449"/>
                      <a:gd name="connsiteX17" fmla="*/ 377 w 422859"/>
                      <a:gd name="connsiteY17" fmla="*/ 312878 h 315449"/>
                      <a:gd name="connsiteX18" fmla="*/ 2161 w 422859"/>
                      <a:gd name="connsiteY18" fmla="*/ 305517 h 315449"/>
                      <a:gd name="connsiteX19" fmla="*/ 15322 w 422859"/>
                      <a:gd name="connsiteY19" fmla="*/ 279419 h 315449"/>
                      <a:gd name="connsiteX20" fmla="*/ 106220 w 422859"/>
                      <a:gd name="connsiteY20" fmla="*/ 225437 h 315449"/>
                      <a:gd name="connsiteX21" fmla="*/ 179832 w 422859"/>
                      <a:gd name="connsiteY21" fmla="*/ 217518 h 315449"/>
                      <a:gd name="connsiteX22" fmla="*/ 263481 w 422859"/>
                      <a:gd name="connsiteY22" fmla="*/ 208596 h 315449"/>
                      <a:gd name="connsiteX23" fmla="*/ 343003 w 422859"/>
                      <a:gd name="connsiteY23" fmla="*/ 165544 h 315449"/>
                      <a:gd name="connsiteX24" fmla="*/ 362967 w 422859"/>
                      <a:gd name="connsiteY24" fmla="*/ 74311 h 315449"/>
                      <a:gd name="connsiteX25" fmla="*/ 295825 w 422859"/>
                      <a:gd name="connsiteY25" fmla="*/ 9176 h 315449"/>
                      <a:gd name="connsiteX26" fmla="*/ 212622 w 422859"/>
                      <a:gd name="connsiteY26" fmla="*/ 29921 h 315449"/>
                      <a:gd name="connsiteX27" fmla="*/ 198792 w 422859"/>
                      <a:gd name="connsiteY27" fmla="*/ 68288 h 315449"/>
                      <a:gd name="connsiteX28" fmla="*/ 214183 w 422859"/>
                      <a:gd name="connsiteY28" fmla="*/ 102975 h 315449"/>
                      <a:gd name="connsiteX29" fmla="*/ 247085 w 422859"/>
                      <a:gd name="connsiteY29" fmla="*/ 119259 h 315449"/>
                      <a:gd name="connsiteX30" fmla="*/ 281660 w 422859"/>
                      <a:gd name="connsiteY30" fmla="*/ 122939 h 315449"/>
                      <a:gd name="connsiteX31" fmla="*/ 386054 w 422859"/>
                      <a:gd name="connsiteY31" fmla="*/ 105206 h 315449"/>
                      <a:gd name="connsiteX32" fmla="*/ 413157 w 422859"/>
                      <a:gd name="connsiteY32" fmla="*/ 94833 h 315449"/>
                      <a:gd name="connsiteX33" fmla="*/ 422860 w 422859"/>
                      <a:gd name="connsiteY33" fmla="*/ 91376 h 315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422859" h="315449">
                        <a:moveTo>
                          <a:pt x="422860" y="91376"/>
                        </a:moveTo>
                        <a:cubicBezTo>
                          <a:pt x="422860" y="91487"/>
                          <a:pt x="422191" y="91933"/>
                          <a:pt x="420629" y="92714"/>
                        </a:cubicBezTo>
                        <a:cubicBezTo>
                          <a:pt x="418845" y="93718"/>
                          <a:pt x="416614" y="94833"/>
                          <a:pt x="413937" y="96171"/>
                        </a:cubicBezTo>
                        <a:cubicBezTo>
                          <a:pt x="407915" y="99071"/>
                          <a:pt x="398992" y="103198"/>
                          <a:pt x="387170" y="107548"/>
                        </a:cubicBezTo>
                        <a:cubicBezTo>
                          <a:pt x="363525" y="116247"/>
                          <a:pt x="327612" y="126285"/>
                          <a:pt x="282106" y="127289"/>
                        </a:cubicBezTo>
                        <a:cubicBezTo>
                          <a:pt x="270730" y="127400"/>
                          <a:pt x="258685" y="126620"/>
                          <a:pt x="246416" y="123831"/>
                        </a:cubicBezTo>
                        <a:cubicBezTo>
                          <a:pt x="234259" y="121043"/>
                          <a:pt x="221544" y="115913"/>
                          <a:pt x="211284" y="106656"/>
                        </a:cubicBezTo>
                        <a:cubicBezTo>
                          <a:pt x="200911" y="97398"/>
                          <a:pt x="194108" y="83345"/>
                          <a:pt x="193996" y="68511"/>
                        </a:cubicBezTo>
                        <a:cubicBezTo>
                          <a:pt x="193661" y="53789"/>
                          <a:pt x="198903" y="38621"/>
                          <a:pt x="208830" y="26575"/>
                        </a:cubicBezTo>
                        <a:cubicBezTo>
                          <a:pt x="229240" y="2373"/>
                          <a:pt x="265711" y="-5434"/>
                          <a:pt x="297609" y="3711"/>
                        </a:cubicBezTo>
                        <a:cubicBezTo>
                          <a:pt x="329619" y="12634"/>
                          <a:pt x="358841" y="38175"/>
                          <a:pt x="368767" y="72638"/>
                        </a:cubicBezTo>
                        <a:cubicBezTo>
                          <a:pt x="379028" y="106656"/>
                          <a:pt x="370328" y="144688"/>
                          <a:pt x="347464" y="169336"/>
                        </a:cubicBezTo>
                        <a:cubicBezTo>
                          <a:pt x="325046" y="194431"/>
                          <a:pt x="293929" y="206923"/>
                          <a:pt x="264819" y="213726"/>
                        </a:cubicBezTo>
                        <a:cubicBezTo>
                          <a:pt x="235263" y="220418"/>
                          <a:pt x="206599" y="220976"/>
                          <a:pt x="180166" y="222314"/>
                        </a:cubicBezTo>
                        <a:cubicBezTo>
                          <a:pt x="153733" y="223430"/>
                          <a:pt x="129084" y="224991"/>
                          <a:pt x="107113" y="229452"/>
                        </a:cubicBezTo>
                        <a:cubicBezTo>
                          <a:pt x="63058" y="238040"/>
                          <a:pt x="31940" y="260793"/>
                          <a:pt x="17218" y="280757"/>
                        </a:cubicBezTo>
                        <a:cubicBezTo>
                          <a:pt x="2161" y="300944"/>
                          <a:pt x="1046" y="315778"/>
                          <a:pt x="42" y="315444"/>
                        </a:cubicBezTo>
                        <a:cubicBezTo>
                          <a:pt x="-70" y="315444"/>
                          <a:pt x="42" y="314551"/>
                          <a:pt x="377" y="312878"/>
                        </a:cubicBezTo>
                        <a:cubicBezTo>
                          <a:pt x="823" y="311205"/>
                          <a:pt x="1157" y="308640"/>
                          <a:pt x="2161" y="305517"/>
                        </a:cubicBezTo>
                        <a:cubicBezTo>
                          <a:pt x="4057" y="299160"/>
                          <a:pt x="7849" y="289903"/>
                          <a:pt x="15322" y="279419"/>
                        </a:cubicBezTo>
                        <a:cubicBezTo>
                          <a:pt x="29821" y="258562"/>
                          <a:pt x="61273" y="234806"/>
                          <a:pt x="106220" y="225437"/>
                        </a:cubicBezTo>
                        <a:cubicBezTo>
                          <a:pt x="128527" y="220641"/>
                          <a:pt x="153398" y="218745"/>
                          <a:pt x="179832" y="217518"/>
                        </a:cubicBezTo>
                        <a:cubicBezTo>
                          <a:pt x="206265" y="216068"/>
                          <a:pt x="234705" y="215288"/>
                          <a:pt x="263481" y="208596"/>
                        </a:cubicBezTo>
                        <a:cubicBezTo>
                          <a:pt x="291921" y="201792"/>
                          <a:pt x="321812" y="189412"/>
                          <a:pt x="343003" y="165544"/>
                        </a:cubicBezTo>
                        <a:cubicBezTo>
                          <a:pt x="364529" y="142234"/>
                          <a:pt x="372559" y="106432"/>
                          <a:pt x="362967" y="74311"/>
                        </a:cubicBezTo>
                        <a:cubicBezTo>
                          <a:pt x="353599" y="41967"/>
                          <a:pt x="326050" y="17653"/>
                          <a:pt x="295825" y="9176"/>
                        </a:cubicBezTo>
                        <a:cubicBezTo>
                          <a:pt x="265711" y="365"/>
                          <a:pt x="231359" y="7950"/>
                          <a:pt x="212622" y="29921"/>
                        </a:cubicBezTo>
                        <a:cubicBezTo>
                          <a:pt x="203476" y="40852"/>
                          <a:pt x="198569" y="54905"/>
                          <a:pt x="198792" y="68288"/>
                        </a:cubicBezTo>
                        <a:cubicBezTo>
                          <a:pt x="198792" y="81895"/>
                          <a:pt x="204815" y="94498"/>
                          <a:pt x="214183" y="102975"/>
                        </a:cubicBezTo>
                        <a:cubicBezTo>
                          <a:pt x="223552" y="111563"/>
                          <a:pt x="235486" y="116582"/>
                          <a:pt x="247085" y="119259"/>
                        </a:cubicBezTo>
                        <a:cubicBezTo>
                          <a:pt x="258796" y="122047"/>
                          <a:pt x="270507" y="122939"/>
                          <a:pt x="281660" y="122939"/>
                        </a:cubicBezTo>
                        <a:cubicBezTo>
                          <a:pt x="326608" y="122493"/>
                          <a:pt x="362298" y="113124"/>
                          <a:pt x="386054" y="105206"/>
                        </a:cubicBezTo>
                        <a:cubicBezTo>
                          <a:pt x="397988" y="101190"/>
                          <a:pt x="407022" y="97398"/>
                          <a:pt x="413157" y="94833"/>
                        </a:cubicBezTo>
                        <a:cubicBezTo>
                          <a:pt x="419514" y="92491"/>
                          <a:pt x="422748" y="91153"/>
                          <a:pt x="422860" y="9137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0" name="Freeform: Shape 139"/>
                  <p:cNvSpPr/>
                  <p:nvPr/>
                </p:nvSpPr>
                <p:spPr>
                  <a:xfrm>
                    <a:off x="6072122" y="2400901"/>
                    <a:ext cx="154999" cy="72618"/>
                  </a:xfrm>
                  <a:custGeom>
                    <a:avLst/>
                    <a:gdLst>
                      <a:gd name="connsiteX0" fmla="*/ 154927 w 154999"/>
                      <a:gd name="connsiteY0" fmla="*/ 72604 h 72618"/>
                      <a:gd name="connsiteX1" fmla="*/ 139982 w 154999"/>
                      <a:gd name="connsiteY1" fmla="*/ 50186 h 72618"/>
                      <a:gd name="connsiteX2" fmla="*/ 89123 w 154999"/>
                      <a:gd name="connsiteY2" fmla="*/ 12376 h 72618"/>
                      <a:gd name="connsiteX3" fmla="*/ 25996 w 154999"/>
                      <a:gd name="connsiteY3" fmla="*/ 7357 h 72618"/>
                      <a:gd name="connsiteX4" fmla="*/ 9 w 154999"/>
                      <a:gd name="connsiteY4" fmla="*/ 14384 h 72618"/>
                      <a:gd name="connsiteX5" fmla="*/ 25215 w 154999"/>
                      <a:gd name="connsiteY5" fmla="*/ 3342 h 72618"/>
                      <a:gd name="connsiteX6" fmla="*/ 91354 w 154999"/>
                      <a:gd name="connsiteY6" fmla="*/ 7023 h 72618"/>
                      <a:gd name="connsiteX7" fmla="*/ 143439 w 154999"/>
                      <a:gd name="connsiteY7" fmla="*/ 47844 h 72618"/>
                      <a:gd name="connsiteX8" fmla="*/ 154927 w 154999"/>
                      <a:gd name="connsiteY8" fmla="*/ 72604 h 72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4999" h="72618">
                        <a:moveTo>
                          <a:pt x="154927" y="72604"/>
                        </a:moveTo>
                        <a:cubicBezTo>
                          <a:pt x="154035" y="73050"/>
                          <a:pt x="150131" y="63235"/>
                          <a:pt x="139982" y="50186"/>
                        </a:cubicBezTo>
                        <a:cubicBezTo>
                          <a:pt x="129944" y="37248"/>
                          <a:pt x="112657" y="21299"/>
                          <a:pt x="89123" y="12376"/>
                        </a:cubicBezTo>
                        <a:cubicBezTo>
                          <a:pt x="65590" y="3565"/>
                          <a:pt x="42057" y="4123"/>
                          <a:pt x="25996" y="7357"/>
                        </a:cubicBezTo>
                        <a:cubicBezTo>
                          <a:pt x="9712" y="10480"/>
                          <a:pt x="344" y="15276"/>
                          <a:pt x="9" y="14384"/>
                        </a:cubicBezTo>
                        <a:cubicBezTo>
                          <a:pt x="-325" y="13938"/>
                          <a:pt x="8486" y="7692"/>
                          <a:pt x="25215" y="3342"/>
                        </a:cubicBezTo>
                        <a:cubicBezTo>
                          <a:pt x="41611" y="-1008"/>
                          <a:pt x="66482" y="-2346"/>
                          <a:pt x="91354" y="7023"/>
                        </a:cubicBezTo>
                        <a:cubicBezTo>
                          <a:pt x="116226" y="16391"/>
                          <a:pt x="133959" y="33679"/>
                          <a:pt x="143439" y="47844"/>
                        </a:cubicBezTo>
                        <a:cubicBezTo>
                          <a:pt x="152920" y="62008"/>
                          <a:pt x="155485" y="72492"/>
                          <a:pt x="154927" y="7260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1" name="Freeform: Shape 140"/>
                  <p:cNvSpPr/>
                  <p:nvPr/>
                </p:nvSpPr>
                <p:spPr>
                  <a:xfrm>
                    <a:off x="6201149" y="2557799"/>
                    <a:ext cx="156223" cy="50585"/>
                  </a:xfrm>
                  <a:custGeom>
                    <a:avLst/>
                    <a:gdLst>
                      <a:gd name="connsiteX0" fmla="*/ 156170 w 156223"/>
                      <a:gd name="connsiteY0" fmla="*/ 24 h 50585"/>
                      <a:gd name="connsiteX1" fmla="*/ 140891 w 156223"/>
                      <a:gd name="connsiteY1" fmla="*/ 22553 h 50585"/>
                      <a:gd name="connsiteX2" fmla="*/ 81556 w 156223"/>
                      <a:gd name="connsiteY2" fmla="*/ 50325 h 50585"/>
                      <a:gd name="connsiteX3" fmla="*/ 18652 w 156223"/>
                      <a:gd name="connsiteY3" fmla="*/ 32257 h 50585"/>
                      <a:gd name="connsiteX4" fmla="*/ 26 w 156223"/>
                      <a:gd name="connsiteY4" fmla="*/ 12404 h 50585"/>
                      <a:gd name="connsiteX5" fmla="*/ 20994 w 156223"/>
                      <a:gd name="connsiteY5" fmla="*/ 28911 h 50585"/>
                      <a:gd name="connsiteX6" fmla="*/ 81221 w 156223"/>
                      <a:gd name="connsiteY6" fmla="*/ 44525 h 50585"/>
                      <a:gd name="connsiteX7" fmla="*/ 138214 w 156223"/>
                      <a:gd name="connsiteY7" fmla="*/ 19654 h 50585"/>
                      <a:gd name="connsiteX8" fmla="*/ 156170 w 156223"/>
                      <a:gd name="connsiteY8" fmla="*/ 24 h 50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56223" h="50585">
                        <a:moveTo>
                          <a:pt x="156170" y="24"/>
                        </a:moveTo>
                        <a:cubicBezTo>
                          <a:pt x="156728" y="247"/>
                          <a:pt x="152936" y="10285"/>
                          <a:pt x="140891" y="22553"/>
                        </a:cubicBezTo>
                        <a:cubicBezTo>
                          <a:pt x="129180" y="34710"/>
                          <a:pt x="107989" y="48094"/>
                          <a:pt x="81556" y="50325"/>
                        </a:cubicBezTo>
                        <a:cubicBezTo>
                          <a:pt x="55122" y="52333"/>
                          <a:pt x="32035" y="42406"/>
                          <a:pt x="18652" y="32257"/>
                        </a:cubicBezTo>
                        <a:cubicBezTo>
                          <a:pt x="4933" y="22107"/>
                          <a:pt x="-420" y="12627"/>
                          <a:pt x="26" y="12404"/>
                        </a:cubicBezTo>
                        <a:cubicBezTo>
                          <a:pt x="806" y="11735"/>
                          <a:pt x="7164" y="19988"/>
                          <a:pt x="20994" y="28911"/>
                        </a:cubicBezTo>
                        <a:cubicBezTo>
                          <a:pt x="34489" y="37722"/>
                          <a:pt x="56461" y="46421"/>
                          <a:pt x="81221" y="44525"/>
                        </a:cubicBezTo>
                        <a:cubicBezTo>
                          <a:pt x="105981" y="42518"/>
                          <a:pt x="126280" y="30472"/>
                          <a:pt x="138214" y="19654"/>
                        </a:cubicBezTo>
                        <a:cubicBezTo>
                          <a:pt x="150259" y="8723"/>
                          <a:pt x="155278" y="-534"/>
                          <a:pt x="156170" y="2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2" name="Freeform: Shape 141"/>
                  <p:cNvSpPr/>
                  <p:nvPr/>
                </p:nvSpPr>
                <p:spPr>
                  <a:xfrm>
                    <a:off x="6274802" y="2321374"/>
                    <a:ext cx="116445" cy="51874"/>
                  </a:xfrm>
                  <a:custGeom>
                    <a:avLst/>
                    <a:gdLst>
                      <a:gd name="connsiteX0" fmla="*/ 116423 w 116445"/>
                      <a:gd name="connsiteY0" fmla="*/ 14612 h 51874"/>
                      <a:gd name="connsiteX1" fmla="*/ 97351 w 116445"/>
                      <a:gd name="connsiteY1" fmla="*/ 8254 h 51874"/>
                      <a:gd name="connsiteX2" fmla="*/ 50507 w 116445"/>
                      <a:gd name="connsiteY2" fmla="*/ 9147 h 51874"/>
                      <a:gd name="connsiteX3" fmla="*/ 11917 w 116445"/>
                      <a:gd name="connsiteY3" fmla="*/ 35580 h 51874"/>
                      <a:gd name="connsiteX4" fmla="*/ 95 w 116445"/>
                      <a:gd name="connsiteY4" fmla="*/ 51863 h 51874"/>
                      <a:gd name="connsiteX5" fmla="*/ 8683 w 116445"/>
                      <a:gd name="connsiteY5" fmla="*/ 33126 h 51874"/>
                      <a:gd name="connsiteX6" fmla="*/ 48834 w 116445"/>
                      <a:gd name="connsiteY6" fmla="*/ 3682 h 51874"/>
                      <a:gd name="connsiteX7" fmla="*/ 98577 w 116445"/>
                      <a:gd name="connsiteY7" fmla="*/ 4351 h 51874"/>
                      <a:gd name="connsiteX8" fmla="*/ 116423 w 116445"/>
                      <a:gd name="connsiteY8" fmla="*/ 14612 h 51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6445" h="51874">
                        <a:moveTo>
                          <a:pt x="116423" y="14612"/>
                        </a:moveTo>
                        <a:cubicBezTo>
                          <a:pt x="115976" y="15392"/>
                          <a:pt x="109173" y="11377"/>
                          <a:pt x="97351" y="8254"/>
                        </a:cubicBezTo>
                        <a:cubicBezTo>
                          <a:pt x="85640" y="5020"/>
                          <a:pt x="68241" y="3458"/>
                          <a:pt x="50507" y="9147"/>
                        </a:cubicBezTo>
                        <a:cubicBezTo>
                          <a:pt x="32885" y="14835"/>
                          <a:pt x="19613" y="26211"/>
                          <a:pt x="11917" y="35580"/>
                        </a:cubicBezTo>
                        <a:cubicBezTo>
                          <a:pt x="4110" y="45060"/>
                          <a:pt x="987" y="52198"/>
                          <a:pt x="95" y="51863"/>
                        </a:cubicBezTo>
                        <a:cubicBezTo>
                          <a:pt x="-463" y="51640"/>
                          <a:pt x="1322" y="43722"/>
                          <a:pt x="8683" y="33126"/>
                        </a:cubicBezTo>
                        <a:cubicBezTo>
                          <a:pt x="15932" y="22642"/>
                          <a:pt x="29651" y="9816"/>
                          <a:pt x="48834" y="3682"/>
                        </a:cubicBezTo>
                        <a:cubicBezTo>
                          <a:pt x="67906" y="-2453"/>
                          <a:pt x="86644" y="1"/>
                          <a:pt x="98577" y="4351"/>
                        </a:cubicBezTo>
                        <a:cubicBezTo>
                          <a:pt x="110846" y="8700"/>
                          <a:pt x="116869" y="14166"/>
                          <a:pt x="116423" y="1461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3" name="Freeform: Shape 142"/>
                  <p:cNvSpPr/>
                  <p:nvPr/>
                </p:nvSpPr>
                <p:spPr>
                  <a:xfrm>
                    <a:off x="6494606" y="2214750"/>
                    <a:ext cx="316198" cy="189987"/>
                  </a:xfrm>
                  <a:custGeom>
                    <a:avLst/>
                    <a:gdLst>
                      <a:gd name="connsiteX0" fmla="*/ 312187 w 316198"/>
                      <a:gd name="connsiteY0" fmla="*/ 18626 h 189987"/>
                      <a:gd name="connsiteX1" fmla="*/ 314195 w 316198"/>
                      <a:gd name="connsiteY1" fmla="*/ 26880 h 189987"/>
                      <a:gd name="connsiteX2" fmla="*/ 315645 w 316198"/>
                      <a:gd name="connsiteY2" fmla="*/ 37141 h 189987"/>
                      <a:gd name="connsiteX3" fmla="*/ 316091 w 316198"/>
                      <a:gd name="connsiteY3" fmla="*/ 51305 h 189987"/>
                      <a:gd name="connsiteX4" fmla="*/ 284081 w 316198"/>
                      <a:gd name="connsiteY4" fmla="*/ 134396 h 189987"/>
                      <a:gd name="connsiteX5" fmla="*/ 236011 w 316198"/>
                      <a:gd name="connsiteY5" fmla="*/ 173990 h 189987"/>
                      <a:gd name="connsiteX6" fmla="*/ 166303 w 316198"/>
                      <a:gd name="connsiteY6" fmla="*/ 189939 h 189987"/>
                      <a:gd name="connsiteX7" fmla="*/ 22984 w 316198"/>
                      <a:gd name="connsiteY7" fmla="*/ 119005 h 189987"/>
                      <a:gd name="connsiteX8" fmla="*/ 2797 w 316198"/>
                      <a:gd name="connsiteY8" fmla="*/ 80415 h 189987"/>
                      <a:gd name="connsiteX9" fmla="*/ 3578 w 316198"/>
                      <a:gd name="connsiteY9" fmla="*/ 37810 h 189987"/>
                      <a:gd name="connsiteX10" fmla="*/ 29676 w 316198"/>
                      <a:gd name="connsiteY10" fmla="*/ 6023 h 189987"/>
                      <a:gd name="connsiteX11" fmla="*/ 68936 w 316198"/>
                      <a:gd name="connsiteY11" fmla="*/ 1339 h 189987"/>
                      <a:gd name="connsiteX12" fmla="*/ 102061 w 316198"/>
                      <a:gd name="connsiteY12" fmla="*/ 18961 h 189987"/>
                      <a:gd name="connsiteX13" fmla="*/ 120240 w 316198"/>
                      <a:gd name="connsiteY13" fmla="*/ 49186 h 189987"/>
                      <a:gd name="connsiteX14" fmla="*/ 119683 w 316198"/>
                      <a:gd name="connsiteY14" fmla="*/ 111421 h 189987"/>
                      <a:gd name="connsiteX15" fmla="*/ 93361 w 316198"/>
                      <a:gd name="connsiteY15" fmla="*/ 155588 h 189987"/>
                      <a:gd name="connsiteX16" fmla="*/ 62690 w 316198"/>
                      <a:gd name="connsiteY16" fmla="*/ 179344 h 189987"/>
                      <a:gd name="connsiteX17" fmla="*/ 39937 w 316198"/>
                      <a:gd name="connsiteY17" fmla="*/ 188378 h 189987"/>
                      <a:gd name="connsiteX18" fmla="*/ 31572 w 316198"/>
                      <a:gd name="connsiteY18" fmla="*/ 189939 h 189987"/>
                      <a:gd name="connsiteX19" fmla="*/ 61574 w 316198"/>
                      <a:gd name="connsiteY19" fmla="*/ 177336 h 189987"/>
                      <a:gd name="connsiteX20" fmla="*/ 115779 w 316198"/>
                      <a:gd name="connsiteY20" fmla="*/ 110194 h 189987"/>
                      <a:gd name="connsiteX21" fmla="*/ 115668 w 316198"/>
                      <a:gd name="connsiteY21" fmla="*/ 50747 h 189987"/>
                      <a:gd name="connsiteX22" fmla="*/ 98492 w 316198"/>
                      <a:gd name="connsiteY22" fmla="*/ 22641 h 189987"/>
                      <a:gd name="connsiteX23" fmla="*/ 67820 w 316198"/>
                      <a:gd name="connsiteY23" fmla="*/ 6692 h 189987"/>
                      <a:gd name="connsiteX24" fmla="*/ 32242 w 316198"/>
                      <a:gd name="connsiteY24" fmla="*/ 11042 h 189987"/>
                      <a:gd name="connsiteX25" fmla="*/ 9043 w 316198"/>
                      <a:gd name="connsiteY25" fmla="*/ 39706 h 189987"/>
                      <a:gd name="connsiteX26" fmla="*/ 8485 w 316198"/>
                      <a:gd name="connsiteY26" fmla="*/ 78965 h 189987"/>
                      <a:gd name="connsiteX27" fmla="*/ 27669 w 316198"/>
                      <a:gd name="connsiteY27" fmla="*/ 115548 h 189987"/>
                      <a:gd name="connsiteX28" fmla="*/ 166415 w 316198"/>
                      <a:gd name="connsiteY28" fmla="*/ 184697 h 189987"/>
                      <a:gd name="connsiteX29" fmla="*/ 233891 w 316198"/>
                      <a:gd name="connsiteY29" fmla="*/ 169752 h 189987"/>
                      <a:gd name="connsiteX30" fmla="*/ 280958 w 316198"/>
                      <a:gd name="connsiteY30" fmla="*/ 131831 h 189987"/>
                      <a:gd name="connsiteX31" fmla="*/ 313860 w 316198"/>
                      <a:gd name="connsiteY31" fmla="*/ 51193 h 189987"/>
                      <a:gd name="connsiteX32" fmla="*/ 312187 w 316198"/>
                      <a:gd name="connsiteY32" fmla="*/ 18626 h 189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316198" h="189987">
                        <a:moveTo>
                          <a:pt x="312187" y="18626"/>
                        </a:moveTo>
                        <a:cubicBezTo>
                          <a:pt x="312410" y="18626"/>
                          <a:pt x="313079" y="21414"/>
                          <a:pt x="314195" y="26880"/>
                        </a:cubicBezTo>
                        <a:cubicBezTo>
                          <a:pt x="314864" y="29556"/>
                          <a:pt x="315310" y="33014"/>
                          <a:pt x="315645" y="37141"/>
                        </a:cubicBezTo>
                        <a:cubicBezTo>
                          <a:pt x="316202" y="41267"/>
                          <a:pt x="316314" y="45951"/>
                          <a:pt x="316091" y="51305"/>
                        </a:cubicBezTo>
                        <a:cubicBezTo>
                          <a:pt x="315868" y="72385"/>
                          <a:pt x="308060" y="104171"/>
                          <a:pt x="284081" y="134396"/>
                        </a:cubicBezTo>
                        <a:cubicBezTo>
                          <a:pt x="272259" y="149453"/>
                          <a:pt x="256087" y="163618"/>
                          <a:pt x="236011" y="173990"/>
                        </a:cubicBezTo>
                        <a:cubicBezTo>
                          <a:pt x="215935" y="184586"/>
                          <a:pt x="191732" y="190051"/>
                          <a:pt x="166303" y="189939"/>
                        </a:cubicBezTo>
                        <a:cubicBezTo>
                          <a:pt x="115668" y="189716"/>
                          <a:pt x="59567" y="165402"/>
                          <a:pt x="22984" y="119005"/>
                        </a:cubicBezTo>
                        <a:cubicBezTo>
                          <a:pt x="13950" y="107406"/>
                          <a:pt x="6701" y="94356"/>
                          <a:pt x="2797" y="80415"/>
                        </a:cubicBezTo>
                        <a:cubicBezTo>
                          <a:pt x="-1106" y="66362"/>
                          <a:pt x="-995" y="51305"/>
                          <a:pt x="3578" y="37810"/>
                        </a:cubicBezTo>
                        <a:cubicBezTo>
                          <a:pt x="7928" y="24314"/>
                          <a:pt x="17185" y="12269"/>
                          <a:pt x="29676" y="6023"/>
                        </a:cubicBezTo>
                        <a:cubicBezTo>
                          <a:pt x="42056" y="-334"/>
                          <a:pt x="56221" y="-1227"/>
                          <a:pt x="68936" y="1339"/>
                        </a:cubicBezTo>
                        <a:cubicBezTo>
                          <a:pt x="81650" y="4015"/>
                          <a:pt x="93250" y="10150"/>
                          <a:pt x="102061" y="18961"/>
                        </a:cubicBezTo>
                        <a:cubicBezTo>
                          <a:pt x="110760" y="27660"/>
                          <a:pt x="116783" y="38367"/>
                          <a:pt x="120240" y="49186"/>
                        </a:cubicBezTo>
                        <a:cubicBezTo>
                          <a:pt x="127267" y="71046"/>
                          <a:pt x="125705" y="93241"/>
                          <a:pt x="119683" y="111421"/>
                        </a:cubicBezTo>
                        <a:cubicBezTo>
                          <a:pt x="113660" y="129712"/>
                          <a:pt x="103845" y="144546"/>
                          <a:pt x="93361" y="155588"/>
                        </a:cubicBezTo>
                        <a:cubicBezTo>
                          <a:pt x="82877" y="166629"/>
                          <a:pt x="72059" y="174325"/>
                          <a:pt x="62690" y="179344"/>
                        </a:cubicBezTo>
                        <a:cubicBezTo>
                          <a:pt x="53210" y="184363"/>
                          <a:pt x="45291" y="186817"/>
                          <a:pt x="39937" y="188378"/>
                        </a:cubicBezTo>
                        <a:cubicBezTo>
                          <a:pt x="34472" y="189605"/>
                          <a:pt x="31572" y="190162"/>
                          <a:pt x="31572" y="189939"/>
                        </a:cubicBezTo>
                        <a:cubicBezTo>
                          <a:pt x="31349" y="189270"/>
                          <a:pt x="43283" y="187597"/>
                          <a:pt x="61574" y="177336"/>
                        </a:cubicBezTo>
                        <a:cubicBezTo>
                          <a:pt x="79308" y="167075"/>
                          <a:pt x="104291" y="145996"/>
                          <a:pt x="115779" y="110194"/>
                        </a:cubicBezTo>
                        <a:cubicBezTo>
                          <a:pt x="121244" y="92572"/>
                          <a:pt x="122471" y="71269"/>
                          <a:pt x="115668" y="50747"/>
                        </a:cubicBezTo>
                        <a:cubicBezTo>
                          <a:pt x="112210" y="40486"/>
                          <a:pt x="106522" y="30672"/>
                          <a:pt x="98492" y="22641"/>
                        </a:cubicBezTo>
                        <a:cubicBezTo>
                          <a:pt x="90461" y="14722"/>
                          <a:pt x="79643" y="9034"/>
                          <a:pt x="67820" y="6692"/>
                        </a:cubicBezTo>
                        <a:cubicBezTo>
                          <a:pt x="56110" y="4350"/>
                          <a:pt x="43283" y="5354"/>
                          <a:pt x="32242" y="11042"/>
                        </a:cubicBezTo>
                        <a:cubicBezTo>
                          <a:pt x="21311" y="16730"/>
                          <a:pt x="12946" y="27326"/>
                          <a:pt x="9043" y="39706"/>
                        </a:cubicBezTo>
                        <a:cubicBezTo>
                          <a:pt x="4916" y="52086"/>
                          <a:pt x="4805" y="65916"/>
                          <a:pt x="8485" y="78965"/>
                        </a:cubicBezTo>
                        <a:cubicBezTo>
                          <a:pt x="12054" y="92126"/>
                          <a:pt x="18969" y="104394"/>
                          <a:pt x="27669" y="115548"/>
                        </a:cubicBezTo>
                        <a:cubicBezTo>
                          <a:pt x="62913" y="160383"/>
                          <a:pt x="117340" y="184140"/>
                          <a:pt x="166415" y="184697"/>
                        </a:cubicBezTo>
                        <a:cubicBezTo>
                          <a:pt x="190952" y="184920"/>
                          <a:pt x="214485" y="179790"/>
                          <a:pt x="233891" y="169752"/>
                        </a:cubicBezTo>
                        <a:cubicBezTo>
                          <a:pt x="253410" y="159937"/>
                          <a:pt x="269247" y="146330"/>
                          <a:pt x="280958" y="131831"/>
                        </a:cubicBezTo>
                        <a:cubicBezTo>
                          <a:pt x="304603" y="102721"/>
                          <a:pt x="312968" y="71938"/>
                          <a:pt x="313860" y="51193"/>
                        </a:cubicBezTo>
                        <a:cubicBezTo>
                          <a:pt x="314864" y="30225"/>
                          <a:pt x="311406" y="18738"/>
                          <a:pt x="312187" y="1862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4" name="Freeform: Shape 143"/>
                  <p:cNvSpPr/>
                  <p:nvPr/>
                </p:nvSpPr>
                <p:spPr>
                  <a:xfrm>
                    <a:off x="6870956" y="2227452"/>
                    <a:ext cx="74305" cy="236919"/>
                  </a:xfrm>
                  <a:custGeom>
                    <a:avLst/>
                    <a:gdLst>
                      <a:gd name="connsiteX0" fmla="*/ 21940 w 74305"/>
                      <a:gd name="connsiteY0" fmla="*/ 236906 h 236919"/>
                      <a:gd name="connsiteX1" fmla="*/ 15137 w 74305"/>
                      <a:gd name="connsiteY1" fmla="*/ 229211 h 236919"/>
                      <a:gd name="connsiteX2" fmla="*/ 2980 w 74305"/>
                      <a:gd name="connsiteY2" fmla="*/ 204005 h 236919"/>
                      <a:gd name="connsiteX3" fmla="*/ 1307 w 74305"/>
                      <a:gd name="connsiteY3" fmla="*/ 162403 h 236919"/>
                      <a:gd name="connsiteX4" fmla="*/ 12571 w 74305"/>
                      <a:gd name="connsiteY4" fmla="*/ 113217 h 236919"/>
                      <a:gd name="connsiteX5" fmla="*/ 52500 w 74305"/>
                      <a:gd name="connsiteY5" fmla="*/ 30907 h 236919"/>
                      <a:gd name="connsiteX6" fmla="*/ 67891 w 74305"/>
                      <a:gd name="connsiteY6" fmla="*/ 7931 h 236919"/>
                      <a:gd name="connsiteX7" fmla="*/ 74249 w 74305"/>
                      <a:gd name="connsiteY7" fmla="*/ 12 h 236919"/>
                      <a:gd name="connsiteX8" fmla="*/ 56069 w 74305"/>
                      <a:gd name="connsiteY8" fmla="*/ 33138 h 236919"/>
                      <a:gd name="connsiteX9" fmla="*/ 18148 w 74305"/>
                      <a:gd name="connsiteY9" fmla="*/ 115002 h 236919"/>
                      <a:gd name="connsiteX10" fmla="*/ 6549 w 74305"/>
                      <a:gd name="connsiteY10" fmla="*/ 163295 h 236919"/>
                      <a:gd name="connsiteX11" fmla="*/ 6883 w 74305"/>
                      <a:gd name="connsiteY11" fmla="*/ 203112 h 236919"/>
                      <a:gd name="connsiteX12" fmla="*/ 21940 w 74305"/>
                      <a:gd name="connsiteY12" fmla="*/ 236906 h 236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305" h="236919">
                        <a:moveTo>
                          <a:pt x="21940" y="236906"/>
                        </a:moveTo>
                        <a:cubicBezTo>
                          <a:pt x="21717" y="237130"/>
                          <a:pt x="19040" y="234564"/>
                          <a:pt x="15137" y="229211"/>
                        </a:cubicBezTo>
                        <a:cubicBezTo>
                          <a:pt x="11233" y="223969"/>
                          <a:pt x="6325" y="215492"/>
                          <a:pt x="2980" y="204005"/>
                        </a:cubicBezTo>
                        <a:cubicBezTo>
                          <a:pt x="-255" y="192517"/>
                          <a:pt x="-924" y="177906"/>
                          <a:pt x="1307" y="162403"/>
                        </a:cubicBezTo>
                        <a:cubicBezTo>
                          <a:pt x="3537" y="146900"/>
                          <a:pt x="7664" y="130505"/>
                          <a:pt x="12571" y="113217"/>
                        </a:cubicBezTo>
                        <a:cubicBezTo>
                          <a:pt x="23279" y="78643"/>
                          <a:pt x="40120" y="50648"/>
                          <a:pt x="52500" y="30907"/>
                        </a:cubicBezTo>
                        <a:cubicBezTo>
                          <a:pt x="58746" y="21092"/>
                          <a:pt x="64099" y="13173"/>
                          <a:pt x="67891" y="7931"/>
                        </a:cubicBezTo>
                        <a:cubicBezTo>
                          <a:pt x="71683" y="2578"/>
                          <a:pt x="73914" y="-211"/>
                          <a:pt x="74249" y="12"/>
                        </a:cubicBezTo>
                        <a:cubicBezTo>
                          <a:pt x="75029" y="459"/>
                          <a:pt x="67668" y="12950"/>
                          <a:pt x="56069" y="33138"/>
                        </a:cubicBezTo>
                        <a:cubicBezTo>
                          <a:pt x="44693" y="53325"/>
                          <a:pt x="28632" y="81431"/>
                          <a:pt x="18148" y="115002"/>
                        </a:cubicBezTo>
                        <a:cubicBezTo>
                          <a:pt x="13352" y="131843"/>
                          <a:pt x="9002" y="148350"/>
                          <a:pt x="6549" y="163295"/>
                        </a:cubicBezTo>
                        <a:cubicBezTo>
                          <a:pt x="4095" y="178241"/>
                          <a:pt x="4430" y="191959"/>
                          <a:pt x="6883" y="203112"/>
                        </a:cubicBezTo>
                        <a:cubicBezTo>
                          <a:pt x="12571" y="225196"/>
                          <a:pt x="23167" y="236237"/>
                          <a:pt x="21940" y="236906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5" name="Freeform: Shape 144"/>
                  <p:cNvSpPr/>
                  <p:nvPr/>
                </p:nvSpPr>
                <p:spPr>
                  <a:xfrm>
                    <a:off x="7058804" y="2207720"/>
                    <a:ext cx="56905" cy="204364"/>
                  </a:xfrm>
                  <a:custGeom>
                    <a:avLst/>
                    <a:gdLst>
                      <a:gd name="connsiteX0" fmla="*/ 45222 w 56905"/>
                      <a:gd name="connsiteY0" fmla="*/ 3 h 204364"/>
                      <a:gd name="connsiteX1" fmla="*/ 48568 w 56905"/>
                      <a:gd name="connsiteY1" fmla="*/ 8034 h 204364"/>
                      <a:gd name="connsiteX2" fmla="*/ 54145 w 56905"/>
                      <a:gd name="connsiteY2" fmla="*/ 31009 h 204364"/>
                      <a:gd name="connsiteX3" fmla="*/ 52026 w 56905"/>
                      <a:gd name="connsiteY3" fmla="*/ 108747 h 204364"/>
                      <a:gd name="connsiteX4" fmla="*/ 21243 w 56905"/>
                      <a:gd name="connsiteY4" fmla="*/ 180127 h 204364"/>
                      <a:gd name="connsiteX5" fmla="*/ 6521 w 56905"/>
                      <a:gd name="connsiteY5" fmla="*/ 198530 h 204364"/>
                      <a:gd name="connsiteX6" fmla="*/ 52 w 56905"/>
                      <a:gd name="connsiteY6" fmla="*/ 204330 h 204364"/>
                      <a:gd name="connsiteX7" fmla="*/ 17786 w 56905"/>
                      <a:gd name="connsiteY7" fmla="*/ 177785 h 204364"/>
                      <a:gd name="connsiteX8" fmla="*/ 46338 w 56905"/>
                      <a:gd name="connsiteY8" fmla="*/ 107409 h 204364"/>
                      <a:gd name="connsiteX9" fmla="*/ 50018 w 56905"/>
                      <a:gd name="connsiteY9" fmla="*/ 31567 h 204364"/>
                      <a:gd name="connsiteX10" fmla="*/ 45222 w 56905"/>
                      <a:gd name="connsiteY10" fmla="*/ 3 h 204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6905" h="204364">
                        <a:moveTo>
                          <a:pt x="45222" y="3"/>
                        </a:moveTo>
                        <a:cubicBezTo>
                          <a:pt x="45557" y="-108"/>
                          <a:pt x="46784" y="2680"/>
                          <a:pt x="48568" y="8034"/>
                        </a:cubicBezTo>
                        <a:cubicBezTo>
                          <a:pt x="50464" y="13276"/>
                          <a:pt x="52472" y="21083"/>
                          <a:pt x="54145" y="31009"/>
                        </a:cubicBezTo>
                        <a:cubicBezTo>
                          <a:pt x="57714" y="50639"/>
                          <a:pt x="58606" y="78745"/>
                          <a:pt x="52026" y="108747"/>
                        </a:cubicBezTo>
                        <a:cubicBezTo>
                          <a:pt x="45334" y="138637"/>
                          <a:pt x="32731" y="163844"/>
                          <a:pt x="21243" y="180127"/>
                        </a:cubicBezTo>
                        <a:cubicBezTo>
                          <a:pt x="15555" y="188269"/>
                          <a:pt x="10425" y="194627"/>
                          <a:pt x="6521" y="198530"/>
                        </a:cubicBezTo>
                        <a:cubicBezTo>
                          <a:pt x="2617" y="202545"/>
                          <a:pt x="386" y="204665"/>
                          <a:pt x="52" y="204330"/>
                        </a:cubicBezTo>
                        <a:cubicBezTo>
                          <a:pt x="-729" y="203661"/>
                          <a:pt x="7413" y="194515"/>
                          <a:pt x="17786" y="177785"/>
                        </a:cubicBezTo>
                        <a:cubicBezTo>
                          <a:pt x="28158" y="161167"/>
                          <a:pt x="39869" y="136519"/>
                          <a:pt x="46338" y="107409"/>
                        </a:cubicBezTo>
                        <a:cubicBezTo>
                          <a:pt x="52695" y="78299"/>
                          <a:pt x="52472" y="50973"/>
                          <a:pt x="50018" y="31567"/>
                        </a:cubicBezTo>
                        <a:cubicBezTo>
                          <a:pt x="47787" y="12049"/>
                          <a:pt x="44219" y="338"/>
                          <a:pt x="45222" y="3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6" name="Freeform: Shape 145"/>
                  <p:cNvSpPr/>
                  <p:nvPr/>
                </p:nvSpPr>
                <p:spPr>
                  <a:xfrm>
                    <a:off x="6096440" y="2692438"/>
                    <a:ext cx="277837" cy="126465"/>
                  </a:xfrm>
                  <a:custGeom>
                    <a:avLst/>
                    <a:gdLst>
                      <a:gd name="connsiteX0" fmla="*/ 277832 w 277837"/>
                      <a:gd name="connsiteY0" fmla="*/ 36809 h 126465"/>
                      <a:gd name="connsiteX1" fmla="*/ 272925 w 277837"/>
                      <a:gd name="connsiteY1" fmla="*/ 34356 h 126465"/>
                      <a:gd name="connsiteX2" fmla="*/ 259318 w 277837"/>
                      <a:gd name="connsiteY2" fmla="*/ 26883 h 126465"/>
                      <a:gd name="connsiteX3" fmla="*/ 205002 w 277837"/>
                      <a:gd name="connsiteY3" fmla="*/ 11603 h 126465"/>
                      <a:gd name="connsiteX4" fmla="*/ 123137 w 277837"/>
                      <a:gd name="connsiteY4" fmla="*/ 24764 h 126465"/>
                      <a:gd name="connsiteX5" fmla="*/ 82205 w 277837"/>
                      <a:gd name="connsiteY5" fmla="*/ 51866 h 126465"/>
                      <a:gd name="connsiteX6" fmla="*/ 66144 w 277837"/>
                      <a:gd name="connsiteY6" fmla="*/ 71830 h 126465"/>
                      <a:gd name="connsiteX7" fmla="*/ 60568 w 277837"/>
                      <a:gd name="connsiteY7" fmla="*/ 96368 h 126465"/>
                      <a:gd name="connsiteX8" fmla="*/ 72501 w 277837"/>
                      <a:gd name="connsiteY8" fmla="*/ 117336 h 126465"/>
                      <a:gd name="connsiteX9" fmla="*/ 95254 w 277837"/>
                      <a:gd name="connsiteY9" fmla="*/ 118340 h 126465"/>
                      <a:gd name="connsiteX10" fmla="*/ 115887 w 277837"/>
                      <a:gd name="connsiteY10" fmla="*/ 79192 h 126465"/>
                      <a:gd name="connsiteX11" fmla="*/ 74509 w 277837"/>
                      <a:gd name="connsiteY11" fmla="*/ 12161 h 126465"/>
                      <a:gd name="connsiteX12" fmla="*/ 19858 w 277837"/>
                      <a:gd name="connsiteY12" fmla="*/ 4911 h 126465"/>
                      <a:gd name="connsiteX13" fmla="*/ 6 w 277837"/>
                      <a:gd name="connsiteY13" fmla="*/ 11380 h 126465"/>
                      <a:gd name="connsiteX14" fmla="*/ 4578 w 277837"/>
                      <a:gd name="connsiteY14" fmla="*/ 8369 h 126465"/>
                      <a:gd name="connsiteX15" fmla="*/ 19301 w 277837"/>
                      <a:gd name="connsiteY15" fmla="*/ 2681 h 126465"/>
                      <a:gd name="connsiteX16" fmla="*/ 76294 w 277837"/>
                      <a:gd name="connsiteY16" fmla="*/ 8480 h 126465"/>
                      <a:gd name="connsiteX17" fmla="*/ 121129 w 277837"/>
                      <a:gd name="connsiteY17" fmla="*/ 79080 h 126465"/>
                      <a:gd name="connsiteX18" fmla="*/ 116445 w 277837"/>
                      <a:gd name="connsiteY18" fmla="*/ 104286 h 126465"/>
                      <a:gd name="connsiteX19" fmla="*/ 97485 w 277837"/>
                      <a:gd name="connsiteY19" fmla="*/ 123581 h 126465"/>
                      <a:gd name="connsiteX20" fmla="*/ 69267 w 277837"/>
                      <a:gd name="connsiteY20" fmla="*/ 122132 h 126465"/>
                      <a:gd name="connsiteX21" fmla="*/ 54768 w 277837"/>
                      <a:gd name="connsiteY21" fmla="*/ 97037 h 126465"/>
                      <a:gd name="connsiteX22" fmla="*/ 61125 w 277837"/>
                      <a:gd name="connsiteY22" fmla="*/ 69042 h 126465"/>
                      <a:gd name="connsiteX23" fmla="*/ 78413 w 277837"/>
                      <a:gd name="connsiteY23" fmla="*/ 47851 h 126465"/>
                      <a:gd name="connsiteX24" fmla="*/ 121129 w 277837"/>
                      <a:gd name="connsiteY24" fmla="*/ 19968 h 126465"/>
                      <a:gd name="connsiteX25" fmla="*/ 205671 w 277837"/>
                      <a:gd name="connsiteY25" fmla="*/ 7700 h 126465"/>
                      <a:gd name="connsiteX26" fmla="*/ 260656 w 277837"/>
                      <a:gd name="connsiteY26" fmla="*/ 24987 h 126465"/>
                      <a:gd name="connsiteX27" fmla="*/ 273928 w 277837"/>
                      <a:gd name="connsiteY27" fmla="*/ 33464 h 126465"/>
                      <a:gd name="connsiteX28" fmla="*/ 277832 w 277837"/>
                      <a:gd name="connsiteY28" fmla="*/ 36809 h 126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277837" h="126465">
                        <a:moveTo>
                          <a:pt x="277832" y="36809"/>
                        </a:moveTo>
                        <a:cubicBezTo>
                          <a:pt x="277720" y="36921"/>
                          <a:pt x="276047" y="36140"/>
                          <a:pt x="272925" y="34356"/>
                        </a:cubicBezTo>
                        <a:cubicBezTo>
                          <a:pt x="269913" y="32571"/>
                          <a:pt x="265452" y="29783"/>
                          <a:pt x="259318" y="26883"/>
                        </a:cubicBezTo>
                        <a:cubicBezTo>
                          <a:pt x="247272" y="20972"/>
                          <a:pt x="228869" y="14057"/>
                          <a:pt x="205002" y="11603"/>
                        </a:cubicBezTo>
                        <a:cubicBezTo>
                          <a:pt x="181245" y="9373"/>
                          <a:pt x="152024" y="11938"/>
                          <a:pt x="123137" y="24764"/>
                        </a:cubicBezTo>
                        <a:cubicBezTo>
                          <a:pt x="108749" y="31121"/>
                          <a:pt x="94585" y="40044"/>
                          <a:pt x="82205" y="51866"/>
                        </a:cubicBezTo>
                        <a:cubicBezTo>
                          <a:pt x="76071" y="57666"/>
                          <a:pt x="70271" y="64246"/>
                          <a:pt x="66144" y="71830"/>
                        </a:cubicBezTo>
                        <a:cubicBezTo>
                          <a:pt x="62018" y="79303"/>
                          <a:pt x="59452" y="87891"/>
                          <a:pt x="60568" y="96368"/>
                        </a:cubicBezTo>
                        <a:cubicBezTo>
                          <a:pt x="61571" y="104844"/>
                          <a:pt x="65810" y="112874"/>
                          <a:pt x="72501" y="117336"/>
                        </a:cubicBezTo>
                        <a:cubicBezTo>
                          <a:pt x="79193" y="121797"/>
                          <a:pt x="88004" y="121685"/>
                          <a:pt x="95254" y="118340"/>
                        </a:cubicBezTo>
                        <a:cubicBezTo>
                          <a:pt x="110534" y="111871"/>
                          <a:pt x="116445" y="94249"/>
                          <a:pt x="115887" y="79192"/>
                        </a:cubicBezTo>
                        <a:cubicBezTo>
                          <a:pt x="115218" y="47851"/>
                          <a:pt x="95143" y="22756"/>
                          <a:pt x="74509" y="12161"/>
                        </a:cubicBezTo>
                        <a:cubicBezTo>
                          <a:pt x="53318" y="1119"/>
                          <a:pt x="32685" y="2235"/>
                          <a:pt x="19858" y="4911"/>
                        </a:cubicBezTo>
                        <a:cubicBezTo>
                          <a:pt x="6809" y="7811"/>
                          <a:pt x="229" y="11938"/>
                          <a:pt x="6" y="11380"/>
                        </a:cubicBezTo>
                        <a:cubicBezTo>
                          <a:pt x="-106" y="11269"/>
                          <a:pt x="1456" y="10153"/>
                          <a:pt x="4578" y="8369"/>
                        </a:cubicBezTo>
                        <a:cubicBezTo>
                          <a:pt x="7813" y="6696"/>
                          <a:pt x="12609" y="4465"/>
                          <a:pt x="19301" y="2681"/>
                        </a:cubicBezTo>
                        <a:cubicBezTo>
                          <a:pt x="32350" y="-777"/>
                          <a:pt x="53764" y="-2673"/>
                          <a:pt x="76294" y="8480"/>
                        </a:cubicBezTo>
                        <a:cubicBezTo>
                          <a:pt x="98377" y="19299"/>
                          <a:pt x="120014" y="45286"/>
                          <a:pt x="121129" y="79080"/>
                        </a:cubicBezTo>
                        <a:cubicBezTo>
                          <a:pt x="121353" y="87333"/>
                          <a:pt x="120126" y="96145"/>
                          <a:pt x="116445" y="104286"/>
                        </a:cubicBezTo>
                        <a:cubicBezTo>
                          <a:pt x="112876" y="112428"/>
                          <a:pt x="106184" y="119789"/>
                          <a:pt x="97485" y="123581"/>
                        </a:cubicBezTo>
                        <a:cubicBezTo>
                          <a:pt x="89008" y="127485"/>
                          <a:pt x="77855" y="127820"/>
                          <a:pt x="69267" y="122132"/>
                        </a:cubicBezTo>
                        <a:cubicBezTo>
                          <a:pt x="60791" y="116555"/>
                          <a:pt x="55883" y="106852"/>
                          <a:pt x="54768" y="97037"/>
                        </a:cubicBezTo>
                        <a:cubicBezTo>
                          <a:pt x="53430" y="86999"/>
                          <a:pt x="56552" y="77184"/>
                          <a:pt x="61125" y="69042"/>
                        </a:cubicBezTo>
                        <a:cubicBezTo>
                          <a:pt x="65698" y="60789"/>
                          <a:pt x="71944" y="53874"/>
                          <a:pt x="78413" y="47851"/>
                        </a:cubicBezTo>
                        <a:cubicBezTo>
                          <a:pt x="91350" y="35583"/>
                          <a:pt x="106184" y="26437"/>
                          <a:pt x="121129" y="19968"/>
                        </a:cubicBezTo>
                        <a:cubicBezTo>
                          <a:pt x="151132" y="7030"/>
                          <a:pt x="181357" y="4800"/>
                          <a:pt x="205671" y="7700"/>
                        </a:cubicBezTo>
                        <a:cubicBezTo>
                          <a:pt x="230096" y="10711"/>
                          <a:pt x="248722" y="18407"/>
                          <a:pt x="260656" y="24987"/>
                        </a:cubicBezTo>
                        <a:cubicBezTo>
                          <a:pt x="266679" y="28110"/>
                          <a:pt x="271029" y="31233"/>
                          <a:pt x="273928" y="33464"/>
                        </a:cubicBezTo>
                        <a:cubicBezTo>
                          <a:pt x="276494" y="35471"/>
                          <a:pt x="277944" y="36698"/>
                          <a:pt x="277832" y="3680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7" name="Freeform: Shape 146"/>
                  <p:cNvSpPr/>
                  <p:nvPr/>
                </p:nvSpPr>
                <p:spPr>
                  <a:xfrm>
                    <a:off x="6382674" y="2821541"/>
                    <a:ext cx="32158" cy="48180"/>
                  </a:xfrm>
                  <a:custGeom>
                    <a:avLst/>
                    <a:gdLst>
                      <a:gd name="connsiteX0" fmla="*/ 31973 w 32158"/>
                      <a:gd name="connsiteY0" fmla="*/ 55 h 48180"/>
                      <a:gd name="connsiteX1" fmla="*/ 18477 w 32158"/>
                      <a:gd name="connsiteY1" fmla="*/ 25708 h 48180"/>
                      <a:gd name="connsiteX2" fmla="*/ 186 w 32158"/>
                      <a:gd name="connsiteY2" fmla="*/ 48126 h 48180"/>
                      <a:gd name="connsiteX3" fmla="*/ 13681 w 32158"/>
                      <a:gd name="connsiteY3" fmla="*/ 22473 h 48180"/>
                      <a:gd name="connsiteX4" fmla="*/ 31973 w 32158"/>
                      <a:gd name="connsiteY4" fmla="*/ 55 h 48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58" h="48180">
                        <a:moveTo>
                          <a:pt x="31973" y="55"/>
                        </a:moveTo>
                        <a:cubicBezTo>
                          <a:pt x="33311" y="947"/>
                          <a:pt x="27288" y="12435"/>
                          <a:pt x="18477" y="25708"/>
                        </a:cubicBezTo>
                        <a:cubicBezTo>
                          <a:pt x="9666" y="38980"/>
                          <a:pt x="1524" y="49018"/>
                          <a:pt x="186" y="48126"/>
                        </a:cubicBezTo>
                        <a:cubicBezTo>
                          <a:pt x="-1152" y="47233"/>
                          <a:pt x="4870" y="35746"/>
                          <a:pt x="13681" y="22473"/>
                        </a:cubicBezTo>
                        <a:cubicBezTo>
                          <a:pt x="22381" y="9201"/>
                          <a:pt x="30634" y="-837"/>
                          <a:pt x="31973" y="55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8" name="Freeform: Shape 147"/>
                  <p:cNvSpPr/>
                  <p:nvPr/>
                </p:nvSpPr>
                <p:spPr>
                  <a:xfrm>
                    <a:off x="6492933" y="2941919"/>
                    <a:ext cx="63575" cy="39287"/>
                  </a:xfrm>
                  <a:custGeom>
                    <a:avLst/>
                    <a:gdLst>
                      <a:gd name="connsiteX0" fmla="*/ 63247 w 63575"/>
                      <a:gd name="connsiteY0" fmla="*/ 39279 h 39287"/>
                      <a:gd name="connsiteX1" fmla="*/ 56890 w 63575"/>
                      <a:gd name="connsiteY1" fmla="*/ 29576 h 39287"/>
                      <a:gd name="connsiteX2" fmla="*/ 37260 w 63575"/>
                      <a:gd name="connsiteY2" fmla="*/ 11619 h 39287"/>
                      <a:gd name="connsiteX3" fmla="*/ 11608 w 63575"/>
                      <a:gd name="connsiteY3" fmla="*/ 4370 h 39287"/>
                      <a:gd name="connsiteX4" fmla="*/ 9 w 63575"/>
                      <a:gd name="connsiteY4" fmla="*/ 4147 h 39287"/>
                      <a:gd name="connsiteX5" fmla="*/ 11496 w 63575"/>
                      <a:gd name="connsiteY5" fmla="*/ 243 h 39287"/>
                      <a:gd name="connsiteX6" fmla="*/ 40160 w 63575"/>
                      <a:gd name="connsiteY6" fmla="*/ 6489 h 39287"/>
                      <a:gd name="connsiteX7" fmla="*/ 60571 w 63575"/>
                      <a:gd name="connsiteY7" fmla="*/ 27457 h 39287"/>
                      <a:gd name="connsiteX8" fmla="*/ 63247 w 63575"/>
                      <a:gd name="connsiteY8" fmla="*/ 39279 h 39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575" h="39287">
                        <a:moveTo>
                          <a:pt x="63247" y="39279"/>
                        </a:moveTo>
                        <a:cubicBezTo>
                          <a:pt x="62355" y="39502"/>
                          <a:pt x="60794" y="35264"/>
                          <a:pt x="56890" y="29576"/>
                        </a:cubicBezTo>
                        <a:cubicBezTo>
                          <a:pt x="53098" y="23776"/>
                          <a:pt x="46406" y="16750"/>
                          <a:pt x="37260" y="11619"/>
                        </a:cubicBezTo>
                        <a:cubicBezTo>
                          <a:pt x="28003" y="6489"/>
                          <a:pt x="18523" y="4593"/>
                          <a:pt x="11608" y="4370"/>
                        </a:cubicBezTo>
                        <a:cubicBezTo>
                          <a:pt x="4693" y="4147"/>
                          <a:pt x="232" y="5039"/>
                          <a:pt x="9" y="4147"/>
                        </a:cubicBezTo>
                        <a:cubicBezTo>
                          <a:pt x="-214" y="3589"/>
                          <a:pt x="3912" y="1135"/>
                          <a:pt x="11496" y="243"/>
                        </a:cubicBezTo>
                        <a:cubicBezTo>
                          <a:pt x="18969" y="-649"/>
                          <a:pt x="29899" y="801"/>
                          <a:pt x="40160" y="6489"/>
                        </a:cubicBezTo>
                        <a:cubicBezTo>
                          <a:pt x="50421" y="12177"/>
                          <a:pt x="57336" y="20653"/>
                          <a:pt x="60571" y="27457"/>
                        </a:cubicBezTo>
                        <a:cubicBezTo>
                          <a:pt x="63805" y="34372"/>
                          <a:pt x="63917" y="39168"/>
                          <a:pt x="63247" y="3927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49" name="Freeform: Shape 148"/>
                  <p:cNvSpPr/>
                  <p:nvPr/>
                </p:nvSpPr>
                <p:spPr>
                  <a:xfrm>
                    <a:off x="5940187" y="2924266"/>
                    <a:ext cx="155377" cy="203710"/>
                  </a:xfrm>
                  <a:custGeom>
                    <a:avLst/>
                    <a:gdLst>
                      <a:gd name="connsiteX0" fmla="*/ 155367 w 155377"/>
                      <a:gd name="connsiteY0" fmla="*/ 51 h 203710"/>
                      <a:gd name="connsiteX1" fmla="*/ 120457 w 155377"/>
                      <a:gd name="connsiteY1" fmla="*/ 20015 h 203710"/>
                      <a:gd name="connsiteX2" fmla="*/ 44615 w 155377"/>
                      <a:gd name="connsiteY2" fmla="*/ 78681 h 203710"/>
                      <a:gd name="connsiteX3" fmla="*/ 4464 w 155377"/>
                      <a:gd name="connsiteY3" fmla="*/ 163891 h 203710"/>
                      <a:gd name="connsiteX4" fmla="*/ 5133 w 155377"/>
                      <a:gd name="connsiteY4" fmla="*/ 203708 h 203710"/>
                      <a:gd name="connsiteX5" fmla="*/ 1898 w 155377"/>
                      <a:gd name="connsiteY5" fmla="*/ 193224 h 203710"/>
                      <a:gd name="connsiteX6" fmla="*/ 337 w 155377"/>
                      <a:gd name="connsiteY6" fmla="*/ 163445 h 203710"/>
                      <a:gd name="connsiteX7" fmla="*/ 40265 w 155377"/>
                      <a:gd name="connsiteY7" fmla="*/ 74777 h 203710"/>
                      <a:gd name="connsiteX8" fmla="*/ 118449 w 155377"/>
                      <a:gd name="connsiteY8" fmla="*/ 16446 h 203710"/>
                      <a:gd name="connsiteX9" fmla="*/ 145105 w 155377"/>
                      <a:gd name="connsiteY9" fmla="*/ 3731 h 203710"/>
                      <a:gd name="connsiteX10" fmla="*/ 155367 w 155377"/>
                      <a:gd name="connsiteY10" fmla="*/ 51 h 203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5377" h="203710">
                        <a:moveTo>
                          <a:pt x="155367" y="51"/>
                        </a:moveTo>
                        <a:cubicBezTo>
                          <a:pt x="155813" y="831"/>
                          <a:pt x="141983" y="7746"/>
                          <a:pt x="120457" y="20015"/>
                        </a:cubicBezTo>
                        <a:cubicBezTo>
                          <a:pt x="99154" y="32395"/>
                          <a:pt x="69598" y="50575"/>
                          <a:pt x="44615" y="78681"/>
                        </a:cubicBezTo>
                        <a:cubicBezTo>
                          <a:pt x="19632" y="106675"/>
                          <a:pt x="7140" y="139689"/>
                          <a:pt x="4464" y="163891"/>
                        </a:cubicBezTo>
                        <a:cubicBezTo>
                          <a:pt x="1452" y="188317"/>
                          <a:pt x="6360" y="203485"/>
                          <a:pt x="5133" y="203708"/>
                        </a:cubicBezTo>
                        <a:cubicBezTo>
                          <a:pt x="4798" y="203820"/>
                          <a:pt x="3348" y="200139"/>
                          <a:pt x="1898" y="193224"/>
                        </a:cubicBezTo>
                        <a:cubicBezTo>
                          <a:pt x="449" y="186309"/>
                          <a:pt x="-555" y="176048"/>
                          <a:pt x="337" y="163445"/>
                        </a:cubicBezTo>
                        <a:cubicBezTo>
                          <a:pt x="2010" y="138239"/>
                          <a:pt x="14390" y="103775"/>
                          <a:pt x="40265" y="74777"/>
                        </a:cubicBezTo>
                        <a:cubicBezTo>
                          <a:pt x="66029" y="45890"/>
                          <a:pt x="96478" y="27934"/>
                          <a:pt x="118449" y="16446"/>
                        </a:cubicBezTo>
                        <a:cubicBezTo>
                          <a:pt x="129491" y="10646"/>
                          <a:pt x="138748" y="6519"/>
                          <a:pt x="145105" y="3731"/>
                        </a:cubicBezTo>
                        <a:cubicBezTo>
                          <a:pt x="151463" y="1054"/>
                          <a:pt x="155143" y="-284"/>
                          <a:pt x="155367" y="5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0" name="Freeform: Shape 149"/>
                  <p:cNvSpPr/>
                  <p:nvPr/>
                </p:nvSpPr>
                <p:spPr>
                  <a:xfrm>
                    <a:off x="6237719" y="2870942"/>
                    <a:ext cx="30765" cy="107946"/>
                  </a:xfrm>
                  <a:custGeom>
                    <a:avLst/>
                    <a:gdLst>
                      <a:gd name="connsiteX0" fmla="*/ 21675 w 30765"/>
                      <a:gd name="connsiteY0" fmla="*/ 107914 h 107946"/>
                      <a:gd name="connsiteX1" fmla="*/ 9518 w 30765"/>
                      <a:gd name="connsiteY1" fmla="*/ 94530 h 107946"/>
                      <a:gd name="connsiteX2" fmla="*/ 261 w 30765"/>
                      <a:gd name="connsiteY2" fmla="*/ 51813 h 107946"/>
                      <a:gd name="connsiteX3" fmla="*/ 16545 w 30765"/>
                      <a:gd name="connsiteY3" fmla="*/ 11216 h 107946"/>
                      <a:gd name="connsiteX4" fmla="*/ 30709 w 30765"/>
                      <a:gd name="connsiteY4" fmla="*/ 63 h 107946"/>
                      <a:gd name="connsiteX5" fmla="*/ 19779 w 30765"/>
                      <a:gd name="connsiteY5" fmla="*/ 13781 h 107946"/>
                      <a:gd name="connsiteX6" fmla="*/ 6061 w 30765"/>
                      <a:gd name="connsiteY6" fmla="*/ 52371 h 107946"/>
                      <a:gd name="connsiteX7" fmla="*/ 13199 w 30765"/>
                      <a:gd name="connsiteY7" fmla="*/ 92634 h 107946"/>
                      <a:gd name="connsiteX8" fmla="*/ 21675 w 30765"/>
                      <a:gd name="connsiteY8" fmla="*/ 107914 h 107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765" h="107946">
                        <a:moveTo>
                          <a:pt x="21675" y="107914"/>
                        </a:moveTo>
                        <a:cubicBezTo>
                          <a:pt x="21341" y="108360"/>
                          <a:pt x="15429" y="104234"/>
                          <a:pt x="9518" y="94530"/>
                        </a:cubicBezTo>
                        <a:cubicBezTo>
                          <a:pt x="3607" y="84939"/>
                          <a:pt x="-1189" y="69212"/>
                          <a:pt x="261" y="51813"/>
                        </a:cubicBezTo>
                        <a:cubicBezTo>
                          <a:pt x="1711" y="34415"/>
                          <a:pt x="9072" y="19692"/>
                          <a:pt x="16545" y="11216"/>
                        </a:cubicBezTo>
                        <a:cubicBezTo>
                          <a:pt x="24017" y="2628"/>
                          <a:pt x="30486" y="-495"/>
                          <a:pt x="30709" y="63"/>
                        </a:cubicBezTo>
                        <a:cubicBezTo>
                          <a:pt x="31379" y="843"/>
                          <a:pt x="25913" y="5082"/>
                          <a:pt x="19779" y="13781"/>
                        </a:cubicBezTo>
                        <a:cubicBezTo>
                          <a:pt x="13533" y="22369"/>
                          <a:pt x="7511" y="36199"/>
                          <a:pt x="6061" y="52371"/>
                        </a:cubicBezTo>
                        <a:cubicBezTo>
                          <a:pt x="4722" y="68543"/>
                          <a:pt x="8514" y="83154"/>
                          <a:pt x="13199" y="92634"/>
                        </a:cubicBezTo>
                        <a:cubicBezTo>
                          <a:pt x="17772" y="102114"/>
                          <a:pt x="22456" y="107133"/>
                          <a:pt x="21675" y="10791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1" name="Freeform: Shape 150"/>
                  <p:cNvSpPr/>
                  <p:nvPr/>
                </p:nvSpPr>
                <p:spPr>
                  <a:xfrm>
                    <a:off x="5650345" y="2746458"/>
                    <a:ext cx="352859" cy="213186"/>
                  </a:xfrm>
                  <a:custGeom>
                    <a:avLst/>
                    <a:gdLst>
                      <a:gd name="connsiteX0" fmla="*/ 352860 w 352859"/>
                      <a:gd name="connsiteY0" fmla="*/ 30302 h 213186"/>
                      <a:gd name="connsiteX1" fmla="*/ 346503 w 352859"/>
                      <a:gd name="connsiteY1" fmla="*/ 23833 h 213186"/>
                      <a:gd name="connsiteX2" fmla="*/ 323304 w 352859"/>
                      <a:gd name="connsiteY2" fmla="*/ 13461 h 213186"/>
                      <a:gd name="connsiteX3" fmla="*/ 284379 w 352859"/>
                      <a:gd name="connsiteY3" fmla="*/ 21603 h 213186"/>
                      <a:gd name="connsiteX4" fmla="*/ 247462 w 352859"/>
                      <a:gd name="connsiteY4" fmla="*/ 60639 h 213186"/>
                      <a:gd name="connsiteX5" fmla="*/ 212999 w 352859"/>
                      <a:gd name="connsiteY5" fmla="*/ 117855 h 213186"/>
                      <a:gd name="connsiteX6" fmla="*/ 151545 w 352859"/>
                      <a:gd name="connsiteY6" fmla="*/ 163806 h 213186"/>
                      <a:gd name="connsiteX7" fmla="*/ 67115 w 352859"/>
                      <a:gd name="connsiteY7" fmla="*/ 158899 h 213186"/>
                      <a:gd name="connsiteX8" fmla="*/ 4992 w 352859"/>
                      <a:gd name="connsiteY8" fmla="*/ 92760 h 213186"/>
                      <a:gd name="connsiteX9" fmla="*/ 3096 w 352859"/>
                      <a:gd name="connsiteY9" fmla="*/ 45694 h 213186"/>
                      <a:gd name="connsiteX10" fmla="*/ 31982 w 352859"/>
                      <a:gd name="connsiteY10" fmla="*/ 10226 h 213186"/>
                      <a:gd name="connsiteX11" fmla="*/ 75034 w 352859"/>
                      <a:gd name="connsiteY11" fmla="*/ 412 h 213186"/>
                      <a:gd name="connsiteX12" fmla="*/ 113289 w 352859"/>
                      <a:gd name="connsiteY12" fmla="*/ 18591 h 213186"/>
                      <a:gd name="connsiteX13" fmla="*/ 143514 w 352859"/>
                      <a:gd name="connsiteY13" fmla="*/ 88745 h 213186"/>
                      <a:gd name="connsiteX14" fmla="*/ 122658 w 352859"/>
                      <a:gd name="connsiteY14" fmla="*/ 152430 h 213186"/>
                      <a:gd name="connsiteX15" fmla="*/ 82283 w 352859"/>
                      <a:gd name="connsiteY15" fmla="*/ 190351 h 213186"/>
                      <a:gd name="connsiteX16" fmla="*/ 44028 w 352859"/>
                      <a:gd name="connsiteY16" fmla="*/ 206969 h 213186"/>
                      <a:gd name="connsiteX17" fmla="*/ 18264 w 352859"/>
                      <a:gd name="connsiteY17" fmla="*/ 212434 h 213186"/>
                      <a:gd name="connsiteX18" fmla="*/ 11461 w 352859"/>
                      <a:gd name="connsiteY18" fmla="*/ 213103 h 213186"/>
                      <a:gd name="connsiteX19" fmla="*/ 9118 w 352859"/>
                      <a:gd name="connsiteY19" fmla="*/ 213103 h 213186"/>
                      <a:gd name="connsiteX20" fmla="*/ 18041 w 352859"/>
                      <a:gd name="connsiteY20" fmla="*/ 211207 h 213186"/>
                      <a:gd name="connsiteX21" fmla="*/ 43359 w 352859"/>
                      <a:gd name="connsiteY21" fmla="*/ 204738 h 213186"/>
                      <a:gd name="connsiteX22" fmla="*/ 80610 w 352859"/>
                      <a:gd name="connsiteY22" fmla="*/ 187451 h 213186"/>
                      <a:gd name="connsiteX23" fmla="*/ 119200 w 352859"/>
                      <a:gd name="connsiteY23" fmla="*/ 149976 h 213186"/>
                      <a:gd name="connsiteX24" fmla="*/ 138607 w 352859"/>
                      <a:gd name="connsiteY24" fmla="*/ 88522 h 213186"/>
                      <a:gd name="connsiteX25" fmla="*/ 109609 w 352859"/>
                      <a:gd name="connsiteY25" fmla="*/ 22383 h 213186"/>
                      <a:gd name="connsiteX26" fmla="*/ 74253 w 352859"/>
                      <a:gd name="connsiteY26" fmla="*/ 5654 h 213186"/>
                      <a:gd name="connsiteX27" fmla="*/ 34771 w 352859"/>
                      <a:gd name="connsiteY27" fmla="*/ 14911 h 213186"/>
                      <a:gd name="connsiteX28" fmla="*/ 8337 w 352859"/>
                      <a:gd name="connsiteY28" fmla="*/ 47367 h 213186"/>
                      <a:gd name="connsiteX29" fmla="*/ 10234 w 352859"/>
                      <a:gd name="connsiteY29" fmla="*/ 90641 h 213186"/>
                      <a:gd name="connsiteX30" fmla="*/ 69234 w 352859"/>
                      <a:gd name="connsiteY30" fmla="*/ 153657 h 213186"/>
                      <a:gd name="connsiteX31" fmla="*/ 149537 w 352859"/>
                      <a:gd name="connsiteY31" fmla="*/ 158676 h 213186"/>
                      <a:gd name="connsiteX32" fmla="*/ 208761 w 352859"/>
                      <a:gd name="connsiteY32" fmla="*/ 114955 h 213186"/>
                      <a:gd name="connsiteX33" fmla="*/ 243670 w 352859"/>
                      <a:gd name="connsiteY33" fmla="*/ 58297 h 213186"/>
                      <a:gd name="connsiteX34" fmla="*/ 282372 w 352859"/>
                      <a:gd name="connsiteY34" fmla="*/ 18703 h 213186"/>
                      <a:gd name="connsiteX35" fmla="*/ 323304 w 352859"/>
                      <a:gd name="connsiteY35" fmla="*/ 11119 h 213186"/>
                      <a:gd name="connsiteX36" fmla="*/ 346949 w 352859"/>
                      <a:gd name="connsiteY36" fmla="*/ 22830 h 213186"/>
                      <a:gd name="connsiteX37" fmla="*/ 352860 w 352859"/>
                      <a:gd name="connsiteY37" fmla="*/ 30302 h 213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</a:cxnLst>
                    <a:rect l="l" t="t" r="r" b="b"/>
                    <a:pathLst>
                      <a:path w="352859" h="213186">
                        <a:moveTo>
                          <a:pt x="352860" y="30302"/>
                        </a:moveTo>
                        <a:cubicBezTo>
                          <a:pt x="352637" y="30525"/>
                          <a:pt x="350852" y="27737"/>
                          <a:pt x="346503" y="23833"/>
                        </a:cubicBezTo>
                        <a:cubicBezTo>
                          <a:pt x="342042" y="20041"/>
                          <a:pt x="334346" y="15245"/>
                          <a:pt x="323304" y="13461"/>
                        </a:cubicBezTo>
                        <a:cubicBezTo>
                          <a:pt x="312374" y="11788"/>
                          <a:pt x="297986" y="13238"/>
                          <a:pt x="284379" y="21603"/>
                        </a:cubicBezTo>
                        <a:cubicBezTo>
                          <a:pt x="270661" y="29745"/>
                          <a:pt x="258281" y="43575"/>
                          <a:pt x="247462" y="60639"/>
                        </a:cubicBezTo>
                        <a:cubicBezTo>
                          <a:pt x="236421" y="77592"/>
                          <a:pt x="227052" y="98002"/>
                          <a:pt x="212999" y="117855"/>
                        </a:cubicBezTo>
                        <a:cubicBezTo>
                          <a:pt x="199169" y="137819"/>
                          <a:pt x="177755" y="155330"/>
                          <a:pt x="151545" y="163806"/>
                        </a:cubicBezTo>
                        <a:cubicBezTo>
                          <a:pt x="125446" y="172729"/>
                          <a:pt x="94440" y="171836"/>
                          <a:pt x="67115" y="158899"/>
                        </a:cubicBezTo>
                        <a:cubicBezTo>
                          <a:pt x="40013" y="146184"/>
                          <a:pt x="16145" y="122874"/>
                          <a:pt x="4992" y="92760"/>
                        </a:cubicBezTo>
                        <a:cubicBezTo>
                          <a:pt x="-362" y="77703"/>
                          <a:pt x="-2035" y="60974"/>
                          <a:pt x="3096" y="45694"/>
                        </a:cubicBezTo>
                        <a:cubicBezTo>
                          <a:pt x="8003" y="30414"/>
                          <a:pt x="19045" y="18145"/>
                          <a:pt x="31982" y="10226"/>
                        </a:cubicBezTo>
                        <a:cubicBezTo>
                          <a:pt x="44920" y="2196"/>
                          <a:pt x="60423" y="-1261"/>
                          <a:pt x="75034" y="412"/>
                        </a:cubicBezTo>
                        <a:cubicBezTo>
                          <a:pt x="89756" y="2308"/>
                          <a:pt x="103028" y="9334"/>
                          <a:pt x="113289" y="18591"/>
                        </a:cubicBezTo>
                        <a:cubicBezTo>
                          <a:pt x="134034" y="37329"/>
                          <a:pt x="143960" y="64208"/>
                          <a:pt x="143514" y="88745"/>
                        </a:cubicBezTo>
                        <a:cubicBezTo>
                          <a:pt x="143291" y="113394"/>
                          <a:pt x="134257" y="135477"/>
                          <a:pt x="122658" y="152430"/>
                        </a:cubicBezTo>
                        <a:cubicBezTo>
                          <a:pt x="110947" y="169606"/>
                          <a:pt x="96336" y="181874"/>
                          <a:pt x="82283" y="190351"/>
                        </a:cubicBezTo>
                        <a:cubicBezTo>
                          <a:pt x="68230" y="198827"/>
                          <a:pt x="54958" y="203846"/>
                          <a:pt x="44028" y="206969"/>
                        </a:cubicBezTo>
                        <a:cubicBezTo>
                          <a:pt x="32986" y="210203"/>
                          <a:pt x="24175" y="211653"/>
                          <a:pt x="18264" y="212434"/>
                        </a:cubicBezTo>
                        <a:cubicBezTo>
                          <a:pt x="15253" y="212880"/>
                          <a:pt x="13022" y="212992"/>
                          <a:pt x="11461" y="213103"/>
                        </a:cubicBezTo>
                        <a:cubicBezTo>
                          <a:pt x="9899" y="213215"/>
                          <a:pt x="9118" y="213215"/>
                          <a:pt x="9118" y="213103"/>
                        </a:cubicBezTo>
                        <a:cubicBezTo>
                          <a:pt x="9118" y="212880"/>
                          <a:pt x="12241" y="212322"/>
                          <a:pt x="18041" y="211207"/>
                        </a:cubicBezTo>
                        <a:cubicBezTo>
                          <a:pt x="23952" y="210092"/>
                          <a:pt x="32540" y="208196"/>
                          <a:pt x="43359" y="204738"/>
                        </a:cubicBezTo>
                        <a:cubicBezTo>
                          <a:pt x="54177" y="201281"/>
                          <a:pt x="67003" y="196039"/>
                          <a:pt x="80610" y="187451"/>
                        </a:cubicBezTo>
                        <a:cubicBezTo>
                          <a:pt x="94106" y="178975"/>
                          <a:pt x="108159" y="166817"/>
                          <a:pt x="119200" y="149976"/>
                        </a:cubicBezTo>
                        <a:cubicBezTo>
                          <a:pt x="130242" y="133358"/>
                          <a:pt x="138607" y="112055"/>
                          <a:pt x="138607" y="88522"/>
                        </a:cubicBezTo>
                        <a:cubicBezTo>
                          <a:pt x="138830" y="65323"/>
                          <a:pt x="129127" y="39894"/>
                          <a:pt x="109609" y="22383"/>
                        </a:cubicBezTo>
                        <a:cubicBezTo>
                          <a:pt x="100017" y="13684"/>
                          <a:pt x="87637" y="7327"/>
                          <a:pt x="74253" y="5654"/>
                        </a:cubicBezTo>
                        <a:cubicBezTo>
                          <a:pt x="60981" y="4204"/>
                          <a:pt x="46705" y="7438"/>
                          <a:pt x="34771" y="14911"/>
                        </a:cubicBezTo>
                        <a:cubicBezTo>
                          <a:pt x="22837" y="22160"/>
                          <a:pt x="12687" y="33537"/>
                          <a:pt x="8337" y="47367"/>
                        </a:cubicBezTo>
                        <a:cubicBezTo>
                          <a:pt x="3765" y="61085"/>
                          <a:pt x="5103" y="76588"/>
                          <a:pt x="10234" y="90641"/>
                        </a:cubicBezTo>
                        <a:cubicBezTo>
                          <a:pt x="20718" y="119082"/>
                          <a:pt x="43470" y="141500"/>
                          <a:pt x="69234" y="153657"/>
                        </a:cubicBezTo>
                        <a:cubicBezTo>
                          <a:pt x="95221" y="166037"/>
                          <a:pt x="124554" y="166929"/>
                          <a:pt x="149537" y="158676"/>
                        </a:cubicBezTo>
                        <a:cubicBezTo>
                          <a:pt x="174743" y="150645"/>
                          <a:pt x="195154" y="134139"/>
                          <a:pt x="208761" y="114955"/>
                        </a:cubicBezTo>
                        <a:cubicBezTo>
                          <a:pt x="222702" y="95772"/>
                          <a:pt x="232294" y="75473"/>
                          <a:pt x="243670" y="58297"/>
                        </a:cubicBezTo>
                        <a:cubicBezTo>
                          <a:pt x="254935" y="41121"/>
                          <a:pt x="267873" y="26956"/>
                          <a:pt x="282372" y="18703"/>
                        </a:cubicBezTo>
                        <a:cubicBezTo>
                          <a:pt x="296759" y="10226"/>
                          <a:pt x="311928" y="9111"/>
                          <a:pt x="323304" y="11119"/>
                        </a:cubicBezTo>
                        <a:cubicBezTo>
                          <a:pt x="334792" y="13238"/>
                          <a:pt x="342599" y="18591"/>
                          <a:pt x="346949" y="22830"/>
                        </a:cubicBezTo>
                        <a:cubicBezTo>
                          <a:pt x="351522" y="27291"/>
                          <a:pt x="352860" y="30302"/>
                          <a:pt x="352860" y="3030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2" name="Freeform: Shape 151"/>
                  <p:cNvSpPr/>
                  <p:nvPr/>
                </p:nvSpPr>
                <p:spPr>
                  <a:xfrm>
                    <a:off x="5956408" y="2810996"/>
                    <a:ext cx="50621" cy="139562"/>
                  </a:xfrm>
                  <a:custGeom>
                    <a:avLst/>
                    <a:gdLst>
                      <a:gd name="connsiteX0" fmla="*/ 50589 w 50621"/>
                      <a:gd name="connsiteY0" fmla="*/ 139531 h 139562"/>
                      <a:gd name="connsiteX1" fmla="*/ 32633 w 50621"/>
                      <a:gd name="connsiteY1" fmla="*/ 125255 h 139562"/>
                      <a:gd name="connsiteX2" fmla="*/ 5196 w 50621"/>
                      <a:gd name="connsiteY2" fmla="*/ 77073 h 139562"/>
                      <a:gd name="connsiteX3" fmla="*/ 1738 w 50621"/>
                      <a:gd name="connsiteY3" fmla="*/ 21753 h 139562"/>
                      <a:gd name="connsiteX4" fmla="*/ 8988 w 50621"/>
                      <a:gd name="connsiteY4" fmla="*/ 5 h 139562"/>
                      <a:gd name="connsiteX5" fmla="*/ 5753 w 50621"/>
                      <a:gd name="connsiteY5" fmla="*/ 22311 h 139562"/>
                      <a:gd name="connsiteX6" fmla="*/ 10661 w 50621"/>
                      <a:gd name="connsiteY6" fmla="*/ 75400 h 139562"/>
                      <a:gd name="connsiteX7" fmla="*/ 35644 w 50621"/>
                      <a:gd name="connsiteY7" fmla="*/ 122578 h 139562"/>
                      <a:gd name="connsiteX8" fmla="*/ 50589 w 50621"/>
                      <a:gd name="connsiteY8" fmla="*/ 139531 h 139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621" h="139562">
                        <a:moveTo>
                          <a:pt x="50589" y="139531"/>
                        </a:moveTo>
                        <a:cubicBezTo>
                          <a:pt x="50255" y="139977"/>
                          <a:pt x="42447" y="135628"/>
                          <a:pt x="32633" y="125255"/>
                        </a:cubicBezTo>
                        <a:cubicBezTo>
                          <a:pt x="22706" y="114994"/>
                          <a:pt x="11553" y="98153"/>
                          <a:pt x="5196" y="77073"/>
                        </a:cubicBezTo>
                        <a:cubicBezTo>
                          <a:pt x="-1050" y="55994"/>
                          <a:pt x="-939" y="35695"/>
                          <a:pt x="1738" y="21753"/>
                        </a:cubicBezTo>
                        <a:cubicBezTo>
                          <a:pt x="4303" y="7700"/>
                          <a:pt x="8430" y="-218"/>
                          <a:pt x="8988" y="5"/>
                        </a:cubicBezTo>
                        <a:cubicBezTo>
                          <a:pt x="9992" y="339"/>
                          <a:pt x="7315" y="8593"/>
                          <a:pt x="5753" y="22311"/>
                        </a:cubicBezTo>
                        <a:cubicBezTo>
                          <a:pt x="4192" y="36030"/>
                          <a:pt x="4750" y="55213"/>
                          <a:pt x="10661" y="75400"/>
                        </a:cubicBezTo>
                        <a:cubicBezTo>
                          <a:pt x="16683" y="95476"/>
                          <a:pt x="26833" y="111871"/>
                          <a:pt x="35644" y="122578"/>
                        </a:cubicBezTo>
                        <a:cubicBezTo>
                          <a:pt x="44344" y="133285"/>
                          <a:pt x="51147" y="138750"/>
                          <a:pt x="50589" y="139531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3" name="Freeform: Shape 152"/>
                  <p:cNvSpPr/>
                  <p:nvPr/>
                </p:nvSpPr>
                <p:spPr>
                  <a:xfrm>
                    <a:off x="5653324" y="2561413"/>
                    <a:ext cx="394720" cy="180178"/>
                  </a:xfrm>
                  <a:custGeom>
                    <a:avLst/>
                    <a:gdLst>
                      <a:gd name="connsiteX0" fmla="*/ 394716 w 394720"/>
                      <a:gd name="connsiteY0" fmla="*/ 132033 h 180178"/>
                      <a:gd name="connsiteX1" fmla="*/ 372298 w 394720"/>
                      <a:gd name="connsiteY1" fmla="*/ 122553 h 180178"/>
                      <a:gd name="connsiteX2" fmla="*/ 308614 w 394720"/>
                      <a:gd name="connsiteY2" fmla="*/ 105823 h 180178"/>
                      <a:gd name="connsiteX3" fmla="*/ 211692 w 394720"/>
                      <a:gd name="connsiteY3" fmla="*/ 110507 h 180178"/>
                      <a:gd name="connsiteX4" fmla="*/ 158157 w 394720"/>
                      <a:gd name="connsiteY4" fmla="*/ 130583 h 180178"/>
                      <a:gd name="connsiteX5" fmla="*/ 140423 w 394720"/>
                      <a:gd name="connsiteY5" fmla="*/ 151774 h 180178"/>
                      <a:gd name="connsiteX6" fmla="*/ 151911 w 394720"/>
                      <a:gd name="connsiteY6" fmla="*/ 174192 h 180178"/>
                      <a:gd name="connsiteX7" fmla="*/ 163622 w 394720"/>
                      <a:gd name="connsiteY7" fmla="*/ 170623 h 180178"/>
                      <a:gd name="connsiteX8" fmla="*/ 170314 w 394720"/>
                      <a:gd name="connsiteY8" fmla="*/ 158131 h 180178"/>
                      <a:gd name="connsiteX9" fmla="*/ 172879 w 394720"/>
                      <a:gd name="connsiteY9" fmla="*/ 128464 h 180178"/>
                      <a:gd name="connsiteX10" fmla="*/ 158603 w 394720"/>
                      <a:gd name="connsiteY10" fmla="*/ 73702 h 180178"/>
                      <a:gd name="connsiteX11" fmla="*/ 127151 w 394720"/>
                      <a:gd name="connsiteY11" fmla="*/ 33216 h 180178"/>
                      <a:gd name="connsiteX12" fmla="*/ 88338 w 394720"/>
                      <a:gd name="connsiteY12" fmla="*/ 10909 h 180178"/>
                      <a:gd name="connsiteX13" fmla="*/ 23649 w 394720"/>
                      <a:gd name="connsiteY13" fmla="*/ 4440 h 180178"/>
                      <a:gd name="connsiteX14" fmla="*/ 4 w 394720"/>
                      <a:gd name="connsiteY14" fmla="*/ 9682 h 180178"/>
                      <a:gd name="connsiteX15" fmla="*/ 5804 w 394720"/>
                      <a:gd name="connsiteY15" fmla="*/ 7117 h 180178"/>
                      <a:gd name="connsiteX16" fmla="*/ 23315 w 394720"/>
                      <a:gd name="connsiteY16" fmla="*/ 2210 h 180178"/>
                      <a:gd name="connsiteX17" fmla="*/ 89676 w 394720"/>
                      <a:gd name="connsiteY17" fmla="*/ 7005 h 180178"/>
                      <a:gd name="connsiteX18" fmla="*/ 130274 w 394720"/>
                      <a:gd name="connsiteY18" fmla="*/ 29535 h 180178"/>
                      <a:gd name="connsiteX19" fmla="*/ 163399 w 394720"/>
                      <a:gd name="connsiteY19" fmla="*/ 71248 h 180178"/>
                      <a:gd name="connsiteX20" fmla="*/ 178567 w 394720"/>
                      <a:gd name="connsiteY20" fmla="*/ 128129 h 180178"/>
                      <a:gd name="connsiteX21" fmla="*/ 175890 w 394720"/>
                      <a:gd name="connsiteY21" fmla="*/ 159581 h 180178"/>
                      <a:gd name="connsiteX22" fmla="*/ 167749 w 394720"/>
                      <a:gd name="connsiteY22" fmla="*/ 174527 h 180178"/>
                      <a:gd name="connsiteX23" fmla="*/ 150350 w 394720"/>
                      <a:gd name="connsiteY23" fmla="*/ 179546 h 180178"/>
                      <a:gd name="connsiteX24" fmla="*/ 137077 w 394720"/>
                      <a:gd name="connsiteY24" fmla="*/ 167500 h 180178"/>
                      <a:gd name="connsiteX25" fmla="*/ 134624 w 394720"/>
                      <a:gd name="connsiteY25" fmla="*/ 150324 h 180178"/>
                      <a:gd name="connsiteX26" fmla="*/ 155034 w 394720"/>
                      <a:gd name="connsiteY26" fmla="*/ 125341 h 180178"/>
                      <a:gd name="connsiteX27" fmla="*/ 210242 w 394720"/>
                      <a:gd name="connsiteY27" fmla="*/ 104931 h 180178"/>
                      <a:gd name="connsiteX28" fmla="*/ 309060 w 394720"/>
                      <a:gd name="connsiteY28" fmla="*/ 101362 h 180178"/>
                      <a:gd name="connsiteX29" fmla="*/ 373079 w 394720"/>
                      <a:gd name="connsiteY29" fmla="*/ 120099 h 180178"/>
                      <a:gd name="connsiteX30" fmla="*/ 389251 w 394720"/>
                      <a:gd name="connsiteY30" fmla="*/ 128241 h 180178"/>
                      <a:gd name="connsiteX31" fmla="*/ 394716 w 394720"/>
                      <a:gd name="connsiteY31" fmla="*/ 132033 h 180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394720" h="180178">
                        <a:moveTo>
                          <a:pt x="394716" y="132033"/>
                        </a:moveTo>
                        <a:cubicBezTo>
                          <a:pt x="394382" y="132591"/>
                          <a:pt x="386798" y="128241"/>
                          <a:pt x="372298" y="122553"/>
                        </a:cubicBezTo>
                        <a:cubicBezTo>
                          <a:pt x="357799" y="116865"/>
                          <a:pt x="336274" y="109503"/>
                          <a:pt x="308614" y="105823"/>
                        </a:cubicBezTo>
                        <a:cubicBezTo>
                          <a:pt x="281065" y="102142"/>
                          <a:pt x="247383" y="102031"/>
                          <a:pt x="211692" y="110507"/>
                        </a:cubicBezTo>
                        <a:cubicBezTo>
                          <a:pt x="194070" y="114969"/>
                          <a:pt x="175221" y="120991"/>
                          <a:pt x="158157" y="130583"/>
                        </a:cubicBezTo>
                        <a:cubicBezTo>
                          <a:pt x="150015" y="135490"/>
                          <a:pt x="142431" y="142740"/>
                          <a:pt x="140423" y="151774"/>
                        </a:cubicBezTo>
                        <a:cubicBezTo>
                          <a:pt x="138639" y="160362"/>
                          <a:pt x="143546" y="171738"/>
                          <a:pt x="151911" y="174192"/>
                        </a:cubicBezTo>
                        <a:cubicBezTo>
                          <a:pt x="155926" y="175419"/>
                          <a:pt x="160611" y="173857"/>
                          <a:pt x="163622" y="170623"/>
                        </a:cubicBezTo>
                        <a:cubicBezTo>
                          <a:pt x="166856" y="167389"/>
                          <a:pt x="168864" y="162816"/>
                          <a:pt x="170314" y="158131"/>
                        </a:cubicBezTo>
                        <a:cubicBezTo>
                          <a:pt x="172879" y="148651"/>
                          <a:pt x="173102" y="138279"/>
                          <a:pt x="172879" y="128464"/>
                        </a:cubicBezTo>
                        <a:cubicBezTo>
                          <a:pt x="172098" y="108723"/>
                          <a:pt x="166856" y="89874"/>
                          <a:pt x="158603" y="73702"/>
                        </a:cubicBezTo>
                        <a:cubicBezTo>
                          <a:pt x="150573" y="57418"/>
                          <a:pt x="139419" y="43700"/>
                          <a:pt x="127151" y="33216"/>
                        </a:cubicBezTo>
                        <a:cubicBezTo>
                          <a:pt x="114882" y="22731"/>
                          <a:pt x="101276" y="15482"/>
                          <a:pt x="88338" y="10909"/>
                        </a:cubicBezTo>
                        <a:cubicBezTo>
                          <a:pt x="62128" y="1652"/>
                          <a:pt x="38929" y="2321"/>
                          <a:pt x="23649" y="4440"/>
                        </a:cubicBezTo>
                        <a:cubicBezTo>
                          <a:pt x="8258" y="6894"/>
                          <a:pt x="228" y="10240"/>
                          <a:pt x="4" y="9682"/>
                        </a:cubicBezTo>
                        <a:cubicBezTo>
                          <a:pt x="-107" y="9459"/>
                          <a:pt x="1900" y="8567"/>
                          <a:pt x="5804" y="7117"/>
                        </a:cubicBezTo>
                        <a:cubicBezTo>
                          <a:pt x="9708" y="5667"/>
                          <a:pt x="15507" y="3771"/>
                          <a:pt x="23315" y="2210"/>
                        </a:cubicBezTo>
                        <a:cubicBezTo>
                          <a:pt x="38706" y="-690"/>
                          <a:pt x="62462" y="-2140"/>
                          <a:pt x="89676" y="7005"/>
                        </a:cubicBezTo>
                        <a:cubicBezTo>
                          <a:pt x="103172" y="11578"/>
                          <a:pt x="117336" y="18828"/>
                          <a:pt x="130274" y="29535"/>
                        </a:cubicBezTo>
                        <a:cubicBezTo>
                          <a:pt x="143212" y="40242"/>
                          <a:pt x="154922" y="54407"/>
                          <a:pt x="163399" y="71248"/>
                        </a:cubicBezTo>
                        <a:cubicBezTo>
                          <a:pt x="172098" y="87978"/>
                          <a:pt x="177675" y="107607"/>
                          <a:pt x="178567" y="128129"/>
                        </a:cubicBezTo>
                        <a:cubicBezTo>
                          <a:pt x="178902" y="138502"/>
                          <a:pt x="178790" y="148874"/>
                          <a:pt x="175890" y="159581"/>
                        </a:cubicBezTo>
                        <a:cubicBezTo>
                          <a:pt x="174329" y="164823"/>
                          <a:pt x="171987" y="170177"/>
                          <a:pt x="167749" y="174527"/>
                        </a:cubicBezTo>
                        <a:cubicBezTo>
                          <a:pt x="163510" y="178876"/>
                          <a:pt x="156707" y="181442"/>
                          <a:pt x="150350" y="179546"/>
                        </a:cubicBezTo>
                        <a:cubicBezTo>
                          <a:pt x="143992" y="177761"/>
                          <a:pt x="139643" y="172742"/>
                          <a:pt x="137077" y="167500"/>
                        </a:cubicBezTo>
                        <a:cubicBezTo>
                          <a:pt x="134624" y="162147"/>
                          <a:pt x="133508" y="156235"/>
                          <a:pt x="134624" y="150324"/>
                        </a:cubicBezTo>
                        <a:cubicBezTo>
                          <a:pt x="137300" y="138613"/>
                          <a:pt x="146223" y="130694"/>
                          <a:pt x="155034" y="125341"/>
                        </a:cubicBezTo>
                        <a:cubicBezTo>
                          <a:pt x="173325" y="115191"/>
                          <a:pt x="192063" y="109392"/>
                          <a:pt x="210242" y="104931"/>
                        </a:cubicBezTo>
                        <a:cubicBezTo>
                          <a:pt x="246825" y="96566"/>
                          <a:pt x="281177" y="97012"/>
                          <a:pt x="309060" y="101362"/>
                        </a:cubicBezTo>
                        <a:cubicBezTo>
                          <a:pt x="337054" y="105600"/>
                          <a:pt x="358692" y="113742"/>
                          <a:pt x="373079" y="120099"/>
                        </a:cubicBezTo>
                        <a:cubicBezTo>
                          <a:pt x="380329" y="123333"/>
                          <a:pt x="385682" y="126122"/>
                          <a:pt x="389251" y="128241"/>
                        </a:cubicBezTo>
                        <a:cubicBezTo>
                          <a:pt x="392932" y="130694"/>
                          <a:pt x="394828" y="131810"/>
                          <a:pt x="394716" y="132033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4" name="Freeform: Shape 153"/>
                  <p:cNvSpPr/>
                  <p:nvPr/>
                </p:nvSpPr>
                <p:spPr>
                  <a:xfrm>
                    <a:off x="5081148" y="2431903"/>
                    <a:ext cx="163997" cy="293578"/>
                  </a:xfrm>
                  <a:custGeom>
                    <a:avLst/>
                    <a:gdLst>
                      <a:gd name="connsiteX0" fmla="*/ 97724 w 163997"/>
                      <a:gd name="connsiteY0" fmla="*/ 293552 h 293578"/>
                      <a:gd name="connsiteX1" fmla="*/ 115680 w 163997"/>
                      <a:gd name="connsiteY1" fmla="*/ 277046 h 293578"/>
                      <a:gd name="connsiteX2" fmla="*/ 150702 w 163997"/>
                      <a:gd name="connsiteY2" fmla="*/ 221726 h 293578"/>
                      <a:gd name="connsiteX3" fmla="*/ 147913 w 163997"/>
                      <a:gd name="connsiteY3" fmla="*/ 127370 h 293578"/>
                      <a:gd name="connsiteX4" fmla="*/ 112334 w 163997"/>
                      <a:gd name="connsiteY4" fmla="*/ 83426 h 293578"/>
                      <a:gd name="connsiteX5" fmla="*/ 56122 w 163997"/>
                      <a:gd name="connsiteY5" fmla="*/ 62346 h 293578"/>
                      <a:gd name="connsiteX6" fmla="*/ 26566 w 163997"/>
                      <a:gd name="connsiteY6" fmla="*/ 68481 h 293578"/>
                      <a:gd name="connsiteX7" fmla="*/ 6937 w 163997"/>
                      <a:gd name="connsiteY7" fmla="*/ 88333 h 293578"/>
                      <a:gd name="connsiteX8" fmla="*/ 10952 w 163997"/>
                      <a:gd name="connsiteY8" fmla="*/ 114209 h 293578"/>
                      <a:gd name="connsiteX9" fmla="*/ 32143 w 163997"/>
                      <a:gd name="connsiteY9" fmla="*/ 129935 h 293578"/>
                      <a:gd name="connsiteX10" fmla="*/ 80436 w 163997"/>
                      <a:gd name="connsiteY10" fmla="*/ 121681 h 293578"/>
                      <a:gd name="connsiteX11" fmla="*/ 109769 w 163997"/>
                      <a:gd name="connsiteY11" fmla="*/ 88445 h 293578"/>
                      <a:gd name="connsiteX12" fmla="*/ 123711 w 163997"/>
                      <a:gd name="connsiteY12" fmla="*/ 24425 h 293578"/>
                      <a:gd name="connsiteX13" fmla="*/ 124491 w 163997"/>
                      <a:gd name="connsiteY13" fmla="*/ 6357 h 293578"/>
                      <a:gd name="connsiteX14" fmla="*/ 125049 w 163997"/>
                      <a:gd name="connsiteY14" fmla="*/ 0 h 293578"/>
                      <a:gd name="connsiteX15" fmla="*/ 125718 w 163997"/>
                      <a:gd name="connsiteY15" fmla="*/ 6357 h 293578"/>
                      <a:gd name="connsiteX16" fmla="*/ 126053 w 163997"/>
                      <a:gd name="connsiteY16" fmla="*/ 24537 h 293578"/>
                      <a:gd name="connsiteX17" fmla="*/ 113561 w 163997"/>
                      <a:gd name="connsiteY17" fmla="*/ 90341 h 293578"/>
                      <a:gd name="connsiteX18" fmla="*/ 83225 w 163997"/>
                      <a:gd name="connsiteY18" fmla="*/ 125808 h 293578"/>
                      <a:gd name="connsiteX19" fmla="*/ 30693 w 163997"/>
                      <a:gd name="connsiteY19" fmla="*/ 135065 h 293578"/>
                      <a:gd name="connsiteX20" fmla="*/ 6602 w 163997"/>
                      <a:gd name="connsiteY20" fmla="*/ 117443 h 293578"/>
                      <a:gd name="connsiteX21" fmla="*/ 1806 w 163997"/>
                      <a:gd name="connsiteY21" fmla="*/ 86549 h 293578"/>
                      <a:gd name="connsiteX22" fmla="*/ 24224 w 163997"/>
                      <a:gd name="connsiteY22" fmla="*/ 63350 h 293578"/>
                      <a:gd name="connsiteX23" fmla="*/ 56457 w 163997"/>
                      <a:gd name="connsiteY23" fmla="*/ 56547 h 293578"/>
                      <a:gd name="connsiteX24" fmla="*/ 115904 w 163997"/>
                      <a:gd name="connsiteY24" fmla="*/ 78853 h 293578"/>
                      <a:gd name="connsiteX25" fmla="*/ 152932 w 163997"/>
                      <a:gd name="connsiteY25" fmla="*/ 125027 h 293578"/>
                      <a:gd name="connsiteX26" fmla="*/ 163974 w 163997"/>
                      <a:gd name="connsiteY26" fmla="*/ 177447 h 293578"/>
                      <a:gd name="connsiteX27" fmla="*/ 154828 w 163997"/>
                      <a:gd name="connsiteY27" fmla="*/ 223176 h 293578"/>
                      <a:gd name="connsiteX28" fmla="*/ 117465 w 163997"/>
                      <a:gd name="connsiteY28" fmla="*/ 278719 h 293578"/>
                      <a:gd name="connsiteX29" fmla="*/ 103412 w 163997"/>
                      <a:gd name="connsiteY29" fmla="*/ 290318 h 293578"/>
                      <a:gd name="connsiteX30" fmla="*/ 97724 w 163997"/>
                      <a:gd name="connsiteY30" fmla="*/ 293552 h 293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63997" h="293578">
                        <a:moveTo>
                          <a:pt x="97724" y="293552"/>
                        </a:moveTo>
                        <a:cubicBezTo>
                          <a:pt x="97389" y="293106"/>
                          <a:pt x="104639" y="288199"/>
                          <a:pt x="115680" y="277046"/>
                        </a:cubicBezTo>
                        <a:cubicBezTo>
                          <a:pt x="126499" y="266004"/>
                          <a:pt x="141110" y="247936"/>
                          <a:pt x="150702" y="221726"/>
                        </a:cubicBezTo>
                        <a:cubicBezTo>
                          <a:pt x="160182" y="196073"/>
                          <a:pt x="164085" y="160495"/>
                          <a:pt x="147913" y="127370"/>
                        </a:cubicBezTo>
                        <a:cubicBezTo>
                          <a:pt x="140218" y="110974"/>
                          <a:pt x="128060" y="95360"/>
                          <a:pt x="112334" y="83426"/>
                        </a:cubicBezTo>
                        <a:cubicBezTo>
                          <a:pt x="96720" y="71380"/>
                          <a:pt x="76979" y="63239"/>
                          <a:pt x="56122" y="62346"/>
                        </a:cubicBezTo>
                        <a:cubicBezTo>
                          <a:pt x="45861" y="62012"/>
                          <a:pt x="35600" y="64242"/>
                          <a:pt x="26566" y="68481"/>
                        </a:cubicBezTo>
                        <a:cubicBezTo>
                          <a:pt x="17644" y="72719"/>
                          <a:pt x="10060" y="79634"/>
                          <a:pt x="6937" y="88333"/>
                        </a:cubicBezTo>
                        <a:cubicBezTo>
                          <a:pt x="3814" y="97144"/>
                          <a:pt x="5710" y="106736"/>
                          <a:pt x="10952" y="114209"/>
                        </a:cubicBezTo>
                        <a:cubicBezTo>
                          <a:pt x="16082" y="121681"/>
                          <a:pt x="23890" y="127146"/>
                          <a:pt x="32143" y="129935"/>
                        </a:cubicBezTo>
                        <a:cubicBezTo>
                          <a:pt x="49207" y="135400"/>
                          <a:pt x="67164" y="130381"/>
                          <a:pt x="80436" y="121681"/>
                        </a:cubicBezTo>
                        <a:cubicBezTo>
                          <a:pt x="93932" y="112982"/>
                          <a:pt x="103858" y="100825"/>
                          <a:pt x="109769" y="88445"/>
                        </a:cubicBezTo>
                        <a:cubicBezTo>
                          <a:pt x="121703" y="63350"/>
                          <a:pt x="122595" y="39817"/>
                          <a:pt x="123711" y="24425"/>
                        </a:cubicBezTo>
                        <a:cubicBezTo>
                          <a:pt x="124045" y="17064"/>
                          <a:pt x="124268" y="11153"/>
                          <a:pt x="124491" y="6357"/>
                        </a:cubicBezTo>
                        <a:cubicBezTo>
                          <a:pt x="124603" y="2231"/>
                          <a:pt x="124826" y="0"/>
                          <a:pt x="125049" y="0"/>
                        </a:cubicBezTo>
                        <a:cubicBezTo>
                          <a:pt x="125272" y="0"/>
                          <a:pt x="125495" y="2119"/>
                          <a:pt x="125718" y="6357"/>
                        </a:cubicBezTo>
                        <a:cubicBezTo>
                          <a:pt x="125941" y="10484"/>
                          <a:pt x="126164" y="16618"/>
                          <a:pt x="126053" y="24537"/>
                        </a:cubicBezTo>
                        <a:cubicBezTo>
                          <a:pt x="125495" y="40151"/>
                          <a:pt x="125495" y="63908"/>
                          <a:pt x="113561" y="90341"/>
                        </a:cubicBezTo>
                        <a:cubicBezTo>
                          <a:pt x="107650" y="103390"/>
                          <a:pt x="97501" y="116328"/>
                          <a:pt x="83225" y="125808"/>
                        </a:cubicBezTo>
                        <a:cubicBezTo>
                          <a:pt x="69283" y="135177"/>
                          <a:pt x="49765" y="140977"/>
                          <a:pt x="30693" y="135065"/>
                        </a:cubicBezTo>
                        <a:cubicBezTo>
                          <a:pt x="21324" y="132054"/>
                          <a:pt x="12625" y="125920"/>
                          <a:pt x="6602" y="117443"/>
                        </a:cubicBezTo>
                        <a:cubicBezTo>
                          <a:pt x="468" y="108967"/>
                          <a:pt x="-1986" y="97144"/>
                          <a:pt x="1806" y="86549"/>
                        </a:cubicBezTo>
                        <a:cubicBezTo>
                          <a:pt x="5598" y="75953"/>
                          <a:pt x="14521" y="68034"/>
                          <a:pt x="24224" y="63350"/>
                        </a:cubicBezTo>
                        <a:cubicBezTo>
                          <a:pt x="34150" y="58666"/>
                          <a:pt x="45192" y="56212"/>
                          <a:pt x="56457" y="56547"/>
                        </a:cubicBezTo>
                        <a:cubicBezTo>
                          <a:pt x="78763" y="57550"/>
                          <a:pt x="99508" y="66250"/>
                          <a:pt x="115904" y="78853"/>
                        </a:cubicBezTo>
                        <a:cubicBezTo>
                          <a:pt x="132410" y="91456"/>
                          <a:pt x="144902" y="107851"/>
                          <a:pt x="152932" y="125027"/>
                        </a:cubicBezTo>
                        <a:cubicBezTo>
                          <a:pt x="161186" y="142203"/>
                          <a:pt x="164308" y="160606"/>
                          <a:pt x="163974" y="177447"/>
                        </a:cubicBezTo>
                        <a:cubicBezTo>
                          <a:pt x="163639" y="194400"/>
                          <a:pt x="159847" y="209792"/>
                          <a:pt x="154828" y="223176"/>
                        </a:cubicBezTo>
                        <a:cubicBezTo>
                          <a:pt x="144456" y="249943"/>
                          <a:pt x="129064" y="267900"/>
                          <a:pt x="117465" y="278719"/>
                        </a:cubicBezTo>
                        <a:cubicBezTo>
                          <a:pt x="111665" y="284184"/>
                          <a:pt x="106758" y="287976"/>
                          <a:pt x="103412" y="290318"/>
                        </a:cubicBezTo>
                        <a:cubicBezTo>
                          <a:pt x="99620" y="292549"/>
                          <a:pt x="97835" y="293775"/>
                          <a:pt x="97724" y="29355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5" name="Freeform: Shape 154"/>
                  <p:cNvSpPr/>
                  <p:nvPr/>
                </p:nvSpPr>
                <p:spPr>
                  <a:xfrm>
                    <a:off x="5357585" y="2600638"/>
                    <a:ext cx="71596" cy="290788"/>
                  </a:xfrm>
                  <a:custGeom>
                    <a:avLst/>
                    <a:gdLst>
                      <a:gd name="connsiteX0" fmla="*/ 52381 w 71596"/>
                      <a:gd name="connsiteY0" fmla="*/ 290777 h 290788"/>
                      <a:gd name="connsiteX1" fmla="*/ 43682 w 71596"/>
                      <a:gd name="connsiteY1" fmla="*/ 281520 h 290788"/>
                      <a:gd name="connsiteX2" fmla="*/ 24610 w 71596"/>
                      <a:gd name="connsiteY2" fmla="*/ 252521 h 290788"/>
                      <a:gd name="connsiteX3" fmla="*/ 407 w 71596"/>
                      <a:gd name="connsiteY3" fmla="*/ 141324 h 290788"/>
                      <a:gd name="connsiteX4" fmla="*/ 38997 w 71596"/>
                      <a:gd name="connsiteY4" fmla="*/ 34253 h 290788"/>
                      <a:gd name="connsiteX5" fmla="*/ 61750 w 71596"/>
                      <a:gd name="connsiteY5" fmla="*/ 8043 h 290788"/>
                      <a:gd name="connsiteX6" fmla="*/ 71565 w 71596"/>
                      <a:gd name="connsiteY6" fmla="*/ 13 h 290788"/>
                      <a:gd name="connsiteX7" fmla="*/ 42343 w 71596"/>
                      <a:gd name="connsiteY7" fmla="*/ 36595 h 290788"/>
                      <a:gd name="connsiteX8" fmla="*/ 6207 w 71596"/>
                      <a:gd name="connsiteY8" fmla="*/ 141770 h 290788"/>
                      <a:gd name="connsiteX9" fmla="*/ 28290 w 71596"/>
                      <a:gd name="connsiteY9" fmla="*/ 250737 h 290788"/>
                      <a:gd name="connsiteX10" fmla="*/ 52381 w 71596"/>
                      <a:gd name="connsiteY10" fmla="*/ 290777 h 290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1596" h="290788">
                        <a:moveTo>
                          <a:pt x="52381" y="290777"/>
                        </a:moveTo>
                        <a:cubicBezTo>
                          <a:pt x="52158" y="291000"/>
                          <a:pt x="48812" y="287877"/>
                          <a:pt x="43682" y="281520"/>
                        </a:cubicBezTo>
                        <a:cubicBezTo>
                          <a:pt x="38440" y="275162"/>
                          <a:pt x="31525" y="265459"/>
                          <a:pt x="24610" y="252521"/>
                        </a:cubicBezTo>
                        <a:cubicBezTo>
                          <a:pt x="10557" y="226869"/>
                          <a:pt x="-2492" y="186606"/>
                          <a:pt x="407" y="141324"/>
                        </a:cubicBezTo>
                        <a:cubicBezTo>
                          <a:pt x="3419" y="96042"/>
                          <a:pt x="21710" y="57787"/>
                          <a:pt x="38997" y="34253"/>
                        </a:cubicBezTo>
                        <a:cubicBezTo>
                          <a:pt x="47585" y="22319"/>
                          <a:pt x="55727" y="13620"/>
                          <a:pt x="61750" y="8043"/>
                        </a:cubicBezTo>
                        <a:cubicBezTo>
                          <a:pt x="67773" y="2467"/>
                          <a:pt x="71342" y="-210"/>
                          <a:pt x="71565" y="13"/>
                        </a:cubicBezTo>
                        <a:cubicBezTo>
                          <a:pt x="72346" y="794"/>
                          <a:pt x="58404" y="12616"/>
                          <a:pt x="42343" y="36595"/>
                        </a:cubicBezTo>
                        <a:cubicBezTo>
                          <a:pt x="26283" y="60352"/>
                          <a:pt x="9107" y="97715"/>
                          <a:pt x="6207" y="141770"/>
                        </a:cubicBezTo>
                        <a:cubicBezTo>
                          <a:pt x="3307" y="185714"/>
                          <a:pt x="15353" y="225085"/>
                          <a:pt x="28290" y="250737"/>
                        </a:cubicBezTo>
                        <a:cubicBezTo>
                          <a:pt x="41117" y="276612"/>
                          <a:pt x="53385" y="290108"/>
                          <a:pt x="52381" y="29077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6" name="Freeform: Shape 155"/>
                  <p:cNvSpPr/>
                  <p:nvPr/>
                </p:nvSpPr>
                <p:spPr>
                  <a:xfrm>
                    <a:off x="5386544" y="2486051"/>
                    <a:ext cx="241535" cy="162787"/>
                  </a:xfrm>
                  <a:custGeom>
                    <a:avLst/>
                    <a:gdLst>
                      <a:gd name="connsiteX0" fmla="*/ 241467 w 241535"/>
                      <a:gd name="connsiteY0" fmla="*/ 162782 h 162787"/>
                      <a:gd name="connsiteX1" fmla="*/ 221949 w 241535"/>
                      <a:gd name="connsiteY1" fmla="*/ 121404 h 162787"/>
                      <a:gd name="connsiteX2" fmla="*/ 148115 w 241535"/>
                      <a:gd name="connsiteY2" fmla="*/ 41547 h 162787"/>
                      <a:gd name="connsiteX3" fmla="*/ 45728 w 241535"/>
                      <a:gd name="connsiteY3" fmla="*/ 4741 h 162787"/>
                      <a:gd name="connsiteX4" fmla="*/ 0 w 241535"/>
                      <a:gd name="connsiteY4" fmla="*/ 2957 h 162787"/>
                      <a:gd name="connsiteX5" fmla="*/ 12269 w 241535"/>
                      <a:gd name="connsiteY5" fmla="*/ 838 h 162787"/>
                      <a:gd name="connsiteX6" fmla="*/ 46174 w 241535"/>
                      <a:gd name="connsiteY6" fmla="*/ 615 h 162787"/>
                      <a:gd name="connsiteX7" fmla="*/ 151349 w 241535"/>
                      <a:gd name="connsiteY7" fmla="*/ 36640 h 162787"/>
                      <a:gd name="connsiteX8" fmla="*/ 225629 w 241535"/>
                      <a:gd name="connsiteY8" fmla="*/ 119396 h 162787"/>
                      <a:gd name="connsiteX9" fmla="*/ 238679 w 241535"/>
                      <a:gd name="connsiteY9" fmla="*/ 150625 h 162787"/>
                      <a:gd name="connsiteX10" fmla="*/ 241467 w 241535"/>
                      <a:gd name="connsiteY10" fmla="*/ 162782 h 1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1535" h="162787">
                        <a:moveTo>
                          <a:pt x="241467" y="162782"/>
                        </a:moveTo>
                        <a:cubicBezTo>
                          <a:pt x="240463" y="163117"/>
                          <a:pt x="235779" y="145941"/>
                          <a:pt x="221949" y="121404"/>
                        </a:cubicBezTo>
                        <a:cubicBezTo>
                          <a:pt x="208342" y="96867"/>
                          <a:pt x="183916" y="65303"/>
                          <a:pt x="148115" y="41547"/>
                        </a:cubicBezTo>
                        <a:cubicBezTo>
                          <a:pt x="112201" y="17791"/>
                          <a:pt x="73611" y="7753"/>
                          <a:pt x="45728" y="4741"/>
                        </a:cubicBezTo>
                        <a:cubicBezTo>
                          <a:pt x="17622" y="1618"/>
                          <a:pt x="111" y="4072"/>
                          <a:pt x="0" y="2957"/>
                        </a:cubicBezTo>
                        <a:cubicBezTo>
                          <a:pt x="0" y="2622"/>
                          <a:pt x="4238" y="1730"/>
                          <a:pt x="12269" y="838"/>
                        </a:cubicBezTo>
                        <a:cubicBezTo>
                          <a:pt x="20187" y="-55"/>
                          <a:pt x="31787" y="-389"/>
                          <a:pt x="46174" y="615"/>
                        </a:cubicBezTo>
                        <a:cubicBezTo>
                          <a:pt x="74615" y="2511"/>
                          <a:pt x="114543" y="12214"/>
                          <a:pt x="151349" y="36640"/>
                        </a:cubicBezTo>
                        <a:cubicBezTo>
                          <a:pt x="188155" y="61065"/>
                          <a:pt x="212692" y="93967"/>
                          <a:pt x="225629" y="119396"/>
                        </a:cubicBezTo>
                        <a:cubicBezTo>
                          <a:pt x="232210" y="132111"/>
                          <a:pt x="236336" y="143041"/>
                          <a:pt x="238679" y="150625"/>
                        </a:cubicBezTo>
                        <a:cubicBezTo>
                          <a:pt x="240909" y="158321"/>
                          <a:pt x="241802" y="162671"/>
                          <a:pt x="241467" y="162782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7" name="Freeform: Shape 156"/>
                  <p:cNvSpPr/>
                  <p:nvPr/>
                </p:nvSpPr>
                <p:spPr>
                  <a:xfrm>
                    <a:off x="5925062" y="2811335"/>
                    <a:ext cx="370579" cy="185779"/>
                  </a:xfrm>
                  <a:custGeom>
                    <a:avLst/>
                    <a:gdLst>
                      <a:gd name="connsiteX0" fmla="*/ 7654 w 370579"/>
                      <a:gd name="connsiteY0" fmla="*/ 149676 h 185779"/>
                      <a:gd name="connsiteX1" fmla="*/ 6985 w 370579"/>
                      <a:gd name="connsiteY1" fmla="*/ 178563 h 185779"/>
                      <a:gd name="connsiteX2" fmla="*/ 40110 w 370579"/>
                      <a:gd name="connsiteY2" fmla="*/ 185589 h 185779"/>
                      <a:gd name="connsiteX3" fmla="*/ 370580 w 370579"/>
                      <a:gd name="connsiteY3" fmla="*/ 0 h 185779"/>
                      <a:gd name="connsiteX4" fmla="*/ 10331 w 370579"/>
                      <a:gd name="connsiteY4" fmla="*/ 142761 h 185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0579" h="185779">
                        <a:moveTo>
                          <a:pt x="7654" y="149676"/>
                        </a:moveTo>
                        <a:cubicBezTo>
                          <a:pt x="-2941" y="154249"/>
                          <a:pt x="-1937" y="171202"/>
                          <a:pt x="6985" y="178563"/>
                        </a:cubicBezTo>
                        <a:cubicBezTo>
                          <a:pt x="15908" y="185924"/>
                          <a:pt x="28511" y="186147"/>
                          <a:pt x="40110" y="185589"/>
                        </a:cubicBezTo>
                        <a:cubicBezTo>
                          <a:pt x="170937" y="179344"/>
                          <a:pt x="297080" y="108409"/>
                          <a:pt x="370580" y="0"/>
                        </a:cubicBezTo>
                        <a:cubicBezTo>
                          <a:pt x="269755" y="82757"/>
                          <a:pt x="137478" y="113986"/>
                          <a:pt x="10331" y="142761"/>
                        </a:cubicBezTo>
                      </a:path>
                    </a:pathLst>
                  </a:custGeom>
                  <a:solidFill>
                    <a:srgbClr val="000000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8" name="Freeform: Shape 157"/>
                  <p:cNvSpPr/>
                  <p:nvPr/>
                </p:nvSpPr>
                <p:spPr>
                  <a:xfrm>
                    <a:off x="5907605" y="2491684"/>
                    <a:ext cx="298253" cy="355564"/>
                  </a:xfrm>
                  <a:custGeom>
                    <a:avLst/>
                    <a:gdLst>
                      <a:gd name="connsiteX0" fmla="*/ 5259 w 298253"/>
                      <a:gd name="connsiteY0" fmla="*/ 355564 h 355564"/>
                      <a:gd name="connsiteX1" fmla="*/ 15854 w 298253"/>
                      <a:gd name="connsiteY1" fmla="*/ 300913 h 355564"/>
                      <a:gd name="connsiteX2" fmla="*/ 67382 w 298253"/>
                      <a:gd name="connsiteY2" fmla="*/ 270242 h 355564"/>
                      <a:gd name="connsiteX3" fmla="*/ 217727 w 298253"/>
                      <a:gd name="connsiteY3" fmla="*/ 115882 h 355564"/>
                      <a:gd name="connsiteX4" fmla="*/ 298253 w 298253"/>
                      <a:gd name="connsiteY4" fmla="*/ 0 h 355564"/>
                      <a:gd name="connsiteX5" fmla="*/ 11504 w 298253"/>
                      <a:gd name="connsiteY5" fmla="*/ 341957 h 355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253" h="355564">
                        <a:moveTo>
                          <a:pt x="5259" y="355564"/>
                        </a:moveTo>
                        <a:cubicBezTo>
                          <a:pt x="-5672" y="338723"/>
                          <a:pt x="1689" y="315078"/>
                          <a:pt x="15854" y="300913"/>
                        </a:cubicBezTo>
                        <a:cubicBezTo>
                          <a:pt x="30019" y="286637"/>
                          <a:pt x="49425" y="279165"/>
                          <a:pt x="67382" y="270242"/>
                        </a:cubicBezTo>
                        <a:cubicBezTo>
                          <a:pt x="133074" y="237898"/>
                          <a:pt x="187056" y="182355"/>
                          <a:pt x="217727" y="115882"/>
                        </a:cubicBezTo>
                        <a:cubicBezTo>
                          <a:pt x="238026" y="71938"/>
                          <a:pt x="253417" y="18068"/>
                          <a:pt x="298253" y="0"/>
                        </a:cubicBezTo>
                        <a:cubicBezTo>
                          <a:pt x="275389" y="154918"/>
                          <a:pt x="160065" y="292437"/>
                          <a:pt x="11504" y="34195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59" name="Freeform: Shape 158"/>
                  <p:cNvSpPr/>
                  <p:nvPr/>
                </p:nvSpPr>
                <p:spPr>
                  <a:xfrm>
                    <a:off x="5558060" y="2268955"/>
                    <a:ext cx="82763" cy="513493"/>
                  </a:xfrm>
                  <a:custGeom>
                    <a:avLst/>
                    <a:gdLst>
                      <a:gd name="connsiteX0" fmla="*/ 38164 w 82763"/>
                      <a:gd name="connsiteY0" fmla="*/ 0 h 513493"/>
                      <a:gd name="connsiteX1" fmla="*/ 12512 w 82763"/>
                      <a:gd name="connsiteY1" fmla="*/ 364487 h 513493"/>
                      <a:gd name="connsiteX2" fmla="*/ 21 w 82763"/>
                      <a:gd name="connsiteY2" fmla="*/ 441332 h 513493"/>
                      <a:gd name="connsiteX3" fmla="*/ 37161 w 82763"/>
                      <a:gd name="connsiteY3" fmla="*/ 513494 h 513493"/>
                      <a:gd name="connsiteX4" fmla="*/ 63817 w 82763"/>
                      <a:gd name="connsiteY4" fmla="*/ 383782 h 513493"/>
                      <a:gd name="connsiteX5" fmla="*/ 82666 w 82763"/>
                      <a:gd name="connsiteY5" fmla="*/ 244255 h 513493"/>
                      <a:gd name="connsiteX6" fmla="*/ 31807 w 82763"/>
                      <a:gd name="connsiteY6" fmla="*/ 11042 h 513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763" h="513493">
                        <a:moveTo>
                          <a:pt x="38164" y="0"/>
                        </a:moveTo>
                        <a:cubicBezTo>
                          <a:pt x="49429" y="121793"/>
                          <a:pt x="40730" y="245482"/>
                          <a:pt x="12512" y="364487"/>
                        </a:cubicBezTo>
                        <a:cubicBezTo>
                          <a:pt x="6489" y="389805"/>
                          <a:pt x="-426" y="415234"/>
                          <a:pt x="21" y="441332"/>
                        </a:cubicBezTo>
                        <a:cubicBezTo>
                          <a:pt x="467" y="467319"/>
                          <a:pt x="16639" y="497433"/>
                          <a:pt x="37161" y="513494"/>
                        </a:cubicBezTo>
                        <a:cubicBezTo>
                          <a:pt x="55675" y="470888"/>
                          <a:pt x="56009" y="429733"/>
                          <a:pt x="63817" y="383782"/>
                        </a:cubicBezTo>
                        <a:cubicBezTo>
                          <a:pt x="70843" y="342292"/>
                          <a:pt x="82666" y="245705"/>
                          <a:pt x="82666" y="244255"/>
                        </a:cubicBezTo>
                        <a:cubicBezTo>
                          <a:pt x="84339" y="159602"/>
                          <a:pt x="64374" y="87218"/>
                          <a:pt x="31807" y="1104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60" name="Freeform: Shape 159"/>
                  <p:cNvSpPr/>
                  <p:nvPr/>
                </p:nvSpPr>
                <p:spPr>
                  <a:xfrm>
                    <a:off x="5800551" y="1901010"/>
                    <a:ext cx="421369" cy="283889"/>
                  </a:xfrm>
                  <a:custGeom>
                    <a:avLst/>
                    <a:gdLst>
                      <a:gd name="connsiteX0" fmla="*/ 5911 w 421369"/>
                      <a:gd name="connsiteY0" fmla="*/ 1785 h 283889"/>
                      <a:gd name="connsiteX1" fmla="*/ 132166 w 421369"/>
                      <a:gd name="connsiteY1" fmla="*/ 238679 h 283889"/>
                      <a:gd name="connsiteX2" fmla="*/ 221949 w 421369"/>
                      <a:gd name="connsiteY2" fmla="*/ 283849 h 283889"/>
                      <a:gd name="connsiteX3" fmla="*/ 204773 w 421369"/>
                      <a:gd name="connsiteY3" fmla="*/ 152353 h 283889"/>
                      <a:gd name="connsiteX4" fmla="*/ 296675 w 421369"/>
                      <a:gd name="connsiteY4" fmla="*/ 202319 h 283889"/>
                      <a:gd name="connsiteX5" fmla="*/ 399285 w 421369"/>
                      <a:gd name="connsiteY5" fmla="*/ 214030 h 283889"/>
                      <a:gd name="connsiteX6" fmla="*/ 420699 w 421369"/>
                      <a:gd name="connsiteY6" fmla="*/ 28664 h 283889"/>
                      <a:gd name="connsiteX7" fmla="*/ 418803 w 421369"/>
                      <a:gd name="connsiteY7" fmla="*/ 7919 h 283889"/>
                      <a:gd name="connsiteX8" fmla="*/ 401181 w 421369"/>
                      <a:gd name="connsiteY8" fmla="*/ 3681 h 283889"/>
                      <a:gd name="connsiteX9" fmla="*/ 397723 w 421369"/>
                      <a:gd name="connsiteY9" fmla="*/ 11822 h 283889"/>
                      <a:gd name="connsiteX10" fmla="*/ 365602 w 421369"/>
                      <a:gd name="connsiteY10" fmla="*/ 168636 h 283889"/>
                      <a:gd name="connsiteX11" fmla="*/ 310505 w 421369"/>
                      <a:gd name="connsiteY11" fmla="*/ 167187 h 283889"/>
                      <a:gd name="connsiteX12" fmla="*/ 277938 w 421369"/>
                      <a:gd name="connsiteY12" fmla="*/ 134842 h 283889"/>
                      <a:gd name="connsiteX13" fmla="*/ 253624 w 421369"/>
                      <a:gd name="connsiteY13" fmla="*/ 117220 h 283889"/>
                      <a:gd name="connsiteX14" fmla="*/ 157595 w 421369"/>
                      <a:gd name="connsiteY14" fmla="*/ 140530 h 283889"/>
                      <a:gd name="connsiteX15" fmla="*/ 162725 w 421369"/>
                      <a:gd name="connsiteY15" fmla="*/ 225741 h 283889"/>
                      <a:gd name="connsiteX16" fmla="*/ 0 w 421369"/>
                      <a:gd name="connsiteY16" fmla="*/ 0 h 283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21369" h="283889">
                        <a:moveTo>
                          <a:pt x="5911" y="1785"/>
                        </a:moveTo>
                        <a:cubicBezTo>
                          <a:pt x="22195" y="91233"/>
                          <a:pt x="67031" y="175217"/>
                          <a:pt x="132166" y="238679"/>
                        </a:cubicBezTo>
                        <a:cubicBezTo>
                          <a:pt x="156814" y="262658"/>
                          <a:pt x="187486" y="284964"/>
                          <a:pt x="221949" y="283849"/>
                        </a:cubicBezTo>
                        <a:cubicBezTo>
                          <a:pt x="202208" y="243474"/>
                          <a:pt x="196073" y="196520"/>
                          <a:pt x="204773" y="152353"/>
                        </a:cubicBezTo>
                        <a:cubicBezTo>
                          <a:pt x="234329" y="170979"/>
                          <a:pt x="264108" y="189716"/>
                          <a:pt x="296675" y="202319"/>
                        </a:cubicBezTo>
                        <a:cubicBezTo>
                          <a:pt x="329243" y="214922"/>
                          <a:pt x="365156" y="221168"/>
                          <a:pt x="399285" y="214030"/>
                        </a:cubicBezTo>
                        <a:cubicBezTo>
                          <a:pt x="406423" y="152241"/>
                          <a:pt x="413561" y="90453"/>
                          <a:pt x="420699" y="28664"/>
                        </a:cubicBezTo>
                        <a:cubicBezTo>
                          <a:pt x="421480" y="21637"/>
                          <a:pt x="422260" y="14165"/>
                          <a:pt x="418803" y="7919"/>
                        </a:cubicBezTo>
                        <a:cubicBezTo>
                          <a:pt x="415345" y="1785"/>
                          <a:pt x="405977" y="-1450"/>
                          <a:pt x="401181" y="3681"/>
                        </a:cubicBezTo>
                        <a:cubicBezTo>
                          <a:pt x="399173" y="5800"/>
                          <a:pt x="398393" y="8923"/>
                          <a:pt x="397723" y="11822"/>
                        </a:cubicBezTo>
                        <a:cubicBezTo>
                          <a:pt x="385120" y="66027"/>
                          <a:pt x="378205" y="114432"/>
                          <a:pt x="365602" y="168636"/>
                        </a:cubicBezTo>
                        <a:cubicBezTo>
                          <a:pt x="356568" y="177559"/>
                          <a:pt x="328797" y="173878"/>
                          <a:pt x="310505" y="167187"/>
                        </a:cubicBezTo>
                        <a:cubicBezTo>
                          <a:pt x="294556" y="161275"/>
                          <a:pt x="288422" y="148115"/>
                          <a:pt x="277938" y="134842"/>
                        </a:cubicBezTo>
                        <a:cubicBezTo>
                          <a:pt x="267342" y="121570"/>
                          <a:pt x="269238" y="123912"/>
                          <a:pt x="253624" y="117220"/>
                        </a:cubicBezTo>
                        <a:cubicBezTo>
                          <a:pt x="224849" y="105063"/>
                          <a:pt x="169640" y="114766"/>
                          <a:pt x="157595" y="140530"/>
                        </a:cubicBezTo>
                        <a:cubicBezTo>
                          <a:pt x="145549" y="166406"/>
                          <a:pt x="154695" y="200312"/>
                          <a:pt x="162725" y="225741"/>
                        </a:cubicBezTo>
                        <a:cubicBezTo>
                          <a:pt x="82980" y="174213"/>
                          <a:pt x="23756" y="92014"/>
                          <a:pt x="0" y="0"/>
                        </a:cubicBezTo>
                      </a:path>
                    </a:pathLst>
                  </a:custGeom>
                  <a:solidFill>
                    <a:srgbClr val="000000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61" name="Freeform: Shape 160"/>
                  <p:cNvSpPr/>
                  <p:nvPr/>
                </p:nvSpPr>
                <p:spPr>
                  <a:xfrm>
                    <a:off x="6391225" y="2164338"/>
                    <a:ext cx="92906" cy="246262"/>
                  </a:xfrm>
                  <a:custGeom>
                    <a:avLst/>
                    <a:gdLst>
                      <a:gd name="connsiteX0" fmla="*/ 23422 w 92906"/>
                      <a:gd name="connsiteY0" fmla="*/ 0 h 246262"/>
                      <a:gd name="connsiteX1" fmla="*/ 92906 w 92906"/>
                      <a:gd name="connsiteY1" fmla="*/ 246263 h 246262"/>
                      <a:gd name="connsiteX2" fmla="*/ 0 w 92906"/>
                      <a:gd name="connsiteY2" fmla="*/ 193285 h 246262"/>
                      <a:gd name="connsiteX3" fmla="*/ 23422 w 92906"/>
                      <a:gd name="connsiteY3" fmla="*/ 0 h 246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906" h="246262">
                        <a:moveTo>
                          <a:pt x="23422" y="0"/>
                        </a:moveTo>
                        <a:cubicBezTo>
                          <a:pt x="21191" y="4461"/>
                          <a:pt x="92906" y="246263"/>
                          <a:pt x="92906" y="246263"/>
                        </a:cubicBezTo>
                        <a:lnTo>
                          <a:pt x="0" y="193285"/>
                        </a:lnTo>
                        <a:lnTo>
                          <a:pt x="2342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62" name="Graphic 1"/>
              <p:cNvGrpSpPr/>
              <p:nvPr/>
            </p:nvGrpSpPr>
            <p:grpSpPr>
              <a:xfrm>
                <a:off x="5793616" y="1219314"/>
                <a:ext cx="534093" cy="796350"/>
                <a:chOff x="5793616" y="1219314"/>
                <a:chExt cx="534093" cy="796350"/>
              </a:xfrm>
              <a:solidFill>
                <a:schemeClr val="accent1"/>
              </a:solidFill>
            </p:grpSpPr>
            <p:grpSp>
              <p:nvGrpSpPr>
                <p:cNvPr id="163" name="Graphic 1"/>
                <p:cNvGrpSpPr/>
                <p:nvPr/>
              </p:nvGrpSpPr>
              <p:grpSpPr>
                <a:xfrm>
                  <a:off x="5837244" y="1262655"/>
                  <a:ext cx="398952" cy="753010"/>
                  <a:chOff x="5837244" y="1262655"/>
                  <a:chExt cx="398952" cy="753010"/>
                </a:xfrm>
                <a:solidFill>
                  <a:schemeClr val="accent1"/>
                </a:solidFill>
              </p:grpSpPr>
              <p:sp>
                <p:nvSpPr>
                  <p:cNvPr id="164" name="Freeform: Shape 163"/>
                  <p:cNvSpPr/>
                  <p:nvPr/>
                </p:nvSpPr>
                <p:spPr>
                  <a:xfrm>
                    <a:off x="5837244" y="1262655"/>
                    <a:ext cx="398952" cy="753010"/>
                  </a:xfrm>
                  <a:custGeom>
                    <a:avLst/>
                    <a:gdLst>
                      <a:gd name="connsiteX0" fmla="*/ 1 w 398952"/>
                      <a:gd name="connsiteY0" fmla="*/ 200146 h 753010"/>
                      <a:gd name="connsiteX1" fmla="*/ 1 w 398952"/>
                      <a:gd name="connsiteY1" fmla="*/ 585155 h 753010"/>
                      <a:gd name="connsiteX2" fmla="*/ 21973 w 398952"/>
                      <a:gd name="connsiteY2" fmla="*/ 645271 h 753010"/>
                      <a:gd name="connsiteX3" fmla="*/ 21973 w 398952"/>
                      <a:gd name="connsiteY3" fmla="*/ 645271 h 753010"/>
                      <a:gd name="connsiteX4" fmla="*/ 99264 w 398952"/>
                      <a:gd name="connsiteY4" fmla="*/ 709290 h 753010"/>
                      <a:gd name="connsiteX5" fmla="*/ 176891 w 398952"/>
                      <a:gd name="connsiteY5" fmla="*/ 753011 h 753010"/>
                      <a:gd name="connsiteX6" fmla="*/ 241133 w 398952"/>
                      <a:gd name="connsiteY6" fmla="*/ 695683 h 753010"/>
                      <a:gd name="connsiteX7" fmla="*/ 272251 w 398952"/>
                      <a:gd name="connsiteY7" fmla="*/ 629656 h 753010"/>
                      <a:gd name="connsiteX8" fmla="*/ 273366 w 398952"/>
                      <a:gd name="connsiteY8" fmla="*/ 573333 h 753010"/>
                      <a:gd name="connsiteX9" fmla="*/ 392371 w 398952"/>
                      <a:gd name="connsiteY9" fmla="*/ 458232 h 753010"/>
                      <a:gd name="connsiteX10" fmla="*/ 398951 w 398952"/>
                      <a:gd name="connsiteY10" fmla="*/ 208846 h 753010"/>
                      <a:gd name="connsiteX11" fmla="*/ 207339 w 398952"/>
                      <a:gd name="connsiteY11" fmla="*/ 281 h 753010"/>
                      <a:gd name="connsiteX12" fmla="*/ 204328 w 398952"/>
                      <a:gd name="connsiteY12" fmla="*/ 58 h 753010"/>
                      <a:gd name="connsiteX13" fmla="*/ 1 w 398952"/>
                      <a:gd name="connsiteY13" fmla="*/ 200146 h 753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98952" h="753010">
                        <a:moveTo>
                          <a:pt x="1" y="200146"/>
                        </a:moveTo>
                        <a:lnTo>
                          <a:pt x="1" y="585155"/>
                        </a:lnTo>
                        <a:cubicBezTo>
                          <a:pt x="1" y="607127"/>
                          <a:pt x="7808" y="628430"/>
                          <a:pt x="21973" y="645271"/>
                        </a:cubicBezTo>
                        <a:lnTo>
                          <a:pt x="21973" y="645271"/>
                        </a:lnTo>
                        <a:cubicBezTo>
                          <a:pt x="43721" y="671035"/>
                          <a:pt x="69932" y="692783"/>
                          <a:pt x="99264" y="709290"/>
                        </a:cubicBezTo>
                        <a:lnTo>
                          <a:pt x="176891" y="753011"/>
                        </a:lnTo>
                        <a:lnTo>
                          <a:pt x="241133" y="695683"/>
                        </a:lnTo>
                        <a:cubicBezTo>
                          <a:pt x="259982" y="678842"/>
                          <a:pt x="271247" y="654974"/>
                          <a:pt x="272251" y="629656"/>
                        </a:cubicBezTo>
                        <a:cubicBezTo>
                          <a:pt x="273366" y="601662"/>
                          <a:pt x="273366" y="573333"/>
                          <a:pt x="273366" y="573333"/>
                        </a:cubicBezTo>
                        <a:cubicBezTo>
                          <a:pt x="273366" y="573333"/>
                          <a:pt x="382221" y="565525"/>
                          <a:pt x="392371" y="458232"/>
                        </a:cubicBezTo>
                        <a:cubicBezTo>
                          <a:pt x="397167" y="407708"/>
                          <a:pt x="398728" y="304206"/>
                          <a:pt x="398951" y="208846"/>
                        </a:cubicBezTo>
                        <a:cubicBezTo>
                          <a:pt x="399286" y="99991"/>
                          <a:pt x="315860" y="9315"/>
                          <a:pt x="207339" y="281"/>
                        </a:cubicBezTo>
                        <a:lnTo>
                          <a:pt x="204328" y="58"/>
                        </a:lnTo>
                        <a:cubicBezTo>
                          <a:pt x="92015" y="-2619"/>
                          <a:pt x="-334" y="87834"/>
                          <a:pt x="1" y="200146"/>
                        </a:cubicBezTo>
                        <a:close/>
                      </a:path>
                    </a:pathLst>
                  </a:custGeom>
                  <a:solidFill>
                    <a:srgbClr val="FFBE9D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65" name="Freeform: Shape 164"/>
                  <p:cNvSpPr/>
                  <p:nvPr/>
                </p:nvSpPr>
                <p:spPr>
                  <a:xfrm>
                    <a:off x="5974207" y="1783121"/>
                    <a:ext cx="136403" cy="80643"/>
                  </a:xfrm>
                  <a:custGeom>
                    <a:avLst/>
                    <a:gdLst>
                      <a:gd name="connsiteX0" fmla="*/ 136404 w 136403"/>
                      <a:gd name="connsiteY0" fmla="*/ 52978 h 80643"/>
                      <a:gd name="connsiteX1" fmla="*/ 0 w 136403"/>
                      <a:gd name="connsiteY1" fmla="*/ 0 h 80643"/>
                      <a:gd name="connsiteX2" fmla="*/ 136181 w 136403"/>
                      <a:gd name="connsiteY2" fmla="*/ 80638 h 80643"/>
                      <a:gd name="connsiteX3" fmla="*/ 136404 w 136403"/>
                      <a:gd name="connsiteY3" fmla="*/ 52978 h 80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6403" h="80643">
                        <a:moveTo>
                          <a:pt x="136404" y="52978"/>
                        </a:moveTo>
                        <a:cubicBezTo>
                          <a:pt x="136404" y="52978"/>
                          <a:pt x="68369" y="51305"/>
                          <a:pt x="0" y="0"/>
                        </a:cubicBezTo>
                        <a:cubicBezTo>
                          <a:pt x="0" y="0"/>
                          <a:pt x="28106" y="81418"/>
                          <a:pt x="136181" y="80638"/>
                        </a:cubicBezTo>
                        <a:lnTo>
                          <a:pt x="136404" y="52978"/>
                        </a:lnTo>
                        <a:close/>
                      </a:path>
                    </a:pathLst>
                  </a:custGeom>
                  <a:solidFill>
                    <a:srgbClr val="EB996E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grpSp>
              <p:nvGrpSpPr>
                <p:cNvPr id="166" name="Graphic 1"/>
                <p:cNvGrpSpPr/>
                <p:nvPr/>
              </p:nvGrpSpPr>
              <p:grpSpPr>
                <a:xfrm>
                  <a:off x="5979934" y="1424853"/>
                  <a:ext cx="229238" cy="265202"/>
                  <a:chOff x="5979934" y="1424853"/>
                  <a:chExt cx="229238" cy="265202"/>
                </a:xfrm>
                <a:solidFill>
                  <a:srgbClr val="263238"/>
                </a:solidFill>
              </p:grpSpPr>
              <p:grpSp>
                <p:nvGrpSpPr>
                  <p:cNvPr id="167" name="Graphic 1"/>
                  <p:cNvGrpSpPr/>
                  <p:nvPr/>
                </p:nvGrpSpPr>
                <p:grpSpPr>
                  <a:xfrm>
                    <a:off x="5985766" y="1485841"/>
                    <a:ext cx="223406" cy="204214"/>
                    <a:chOff x="5985766" y="1485841"/>
                    <a:chExt cx="223406" cy="204214"/>
                  </a:xfrm>
                  <a:solidFill>
                    <a:srgbClr val="263238"/>
                  </a:solidFill>
                </p:grpSpPr>
                <p:grpSp>
                  <p:nvGrpSpPr>
                    <p:cNvPr id="168" name="Graphic 1"/>
                    <p:cNvGrpSpPr/>
                    <p:nvPr/>
                  </p:nvGrpSpPr>
                  <p:grpSpPr>
                    <a:xfrm>
                      <a:off x="6148380" y="1496102"/>
                      <a:ext cx="60792" cy="58718"/>
                      <a:chOff x="6148380" y="1496102"/>
                      <a:chExt cx="60792" cy="58718"/>
                    </a:xfrm>
                    <a:solidFill>
                      <a:srgbClr val="263238"/>
                    </a:solidFill>
                  </p:grpSpPr>
                  <p:sp>
                    <p:nvSpPr>
                      <p:cNvPr id="169" name="Freeform: Shape 168"/>
                      <p:cNvSpPr/>
                      <p:nvPr/>
                    </p:nvSpPr>
                    <p:spPr>
                      <a:xfrm>
                        <a:off x="6173725" y="1525365"/>
                        <a:ext cx="30807" cy="29455"/>
                      </a:xfrm>
                      <a:custGeom>
                        <a:avLst/>
                        <a:gdLst>
                          <a:gd name="connsiteX0" fmla="*/ 30795 w 30807"/>
                          <a:gd name="connsiteY0" fmla="*/ 15174 h 29455"/>
                          <a:gd name="connsiteX1" fmla="*/ 14734 w 30807"/>
                          <a:gd name="connsiteY1" fmla="*/ 29450 h 29455"/>
                          <a:gd name="connsiteX2" fmla="*/ 12 w 30807"/>
                          <a:gd name="connsiteY2" fmla="*/ 14282 h 29455"/>
                          <a:gd name="connsiteX3" fmla="*/ 16073 w 30807"/>
                          <a:gd name="connsiteY3" fmla="*/ 6 h 29455"/>
                          <a:gd name="connsiteX4" fmla="*/ 30795 w 30807"/>
                          <a:gd name="connsiteY4" fmla="*/ 15174 h 294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807" h="29455">
                            <a:moveTo>
                              <a:pt x="30795" y="15174"/>
                            </a:moveTo>
                            <a:cubicBezTo>
                              <a:pt x="30460" y="23316"/>
                              <a:pt x="23211" y="29673"/>
                              <a:pt x="14734" y="29450"/>
                            </a:cubicBezTo>
                            <a:cubicBezTo>
                              <a:pt x="6258" y="29227"/>
                              <a:pt x="-322" y="22424"/>
                              <a:pt x="12" y="14282"/>
                            </a:cubicBezTo>
                            <a:cubicBezTo>
                              <a:pt x="347" y="6140"/>
                              <a:pt x="7596" y="-217"/>
                              <a:pt x="16073" y="6"/>
                            </a:cubicBezTo>
                            <a:cubicBezTo>
                              <a:pt x="24549" y="229"/>
                              <a:pt x="31130" y="7032"/>
                              <a:pt x="30795" y="15174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3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  <p:sp>
                    <p:nvSpPr>
                      <p:cNvPr id="170" name="Freeform: Shape 169"/>
                      <p:cNvSpPr/>
                      <p:nvPr/>
                    </p:nvSpPr>
                    <p:spPr>
                      <a:xfrm>
                        <a:off x="6148380" y="1496102"/>
                        <a:ext cx="60792" cy="18920"/>
                      </a:xfrm>
                      <a:custGeom>
                        <a:avLst/>
                        <a:gdLst>
                          <a:gd name="connsiteX0" fmla="*/ 60490 w 60792"/>
                          <a:gd name="connsiteY0" fmla="*/ 18673 h 18920"/>
                          <a:gd name="connsiteX1" fmla="*/ 31045 w 60792"/>
                          <a:gd name="connsiteY1" fmla="*/ 9639 h 18920"/>
                          <a:gd name="connsiteX2" fmla="*/ 151 w 60792"/>
                          <a:gd name="connsiteY2" fmla="*/ 13431 h 18920"/>
                          <a:gd name="connsiteX3" fmla="*/ 7178 w 60792"/>
                          <a:gd name="connsiteY3" fmla="*/ 5624 h 18920"/>
                          <a:gd name="connsiteX4" fmla="*/ 32161 w 60792"/>
                          <a:gd name="connsiteY4" fmla="*/ 159 h 18920"/>
                          <a:gd name="connsiteX5" fmla="*/ 55471 w 60792"/>
                          <a:gd name="connsiteY5" fmla="*/ 9862 h 18920"/>
                          <a:gd name="connsiteX6" fmla="*/ 60490 w 60792"/>
                          <a:gd name="connsiteY6" fmla="*/ 18673 h 18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0792" h="18920">
                            <a:moveTo>
                              <a:pt x="60490" y="18673"/>
                            </a:moveTo>
                            <a:cubicBezTo>
                              <a:pt x="58371" y="20569"/>
                              <a:pt x="47552" y="10977"/>
                              <a:pt x="31045" y="9639"/>
                            </a:cubicBezTo>
                            <a:cubicBezTo>
                              <a:pt x="14539" y="8078"/>
                              <a:pt x="1713" y="15550"/>
                              <a:pt x="151" y="13431"/>
                            </a:cubicBezTo>
                            <a:cubicBezTo>
                              <a:pt x="-630" y="12427"/>
                              <a:pt x="1601" y="8970"/>
                              <a:pt x="7178" y="5624"/>
                            </a:cubicBezTo>
                            <a:cubicBezTo>
                              <a:pt x="12643" y="2278"/>
                              <a:pt x="21900" y="-733"/>
                              <a:pt x="32161" y="159"/>
                            </a:cubicBezTo>
                            <a:cubicBezTo>
                              <a:pt x="42422" y="1051"/>
                              <a:pt x="50787" y="5512"/>
                              <a:pt x="55471" y="9862"/>
                            </a:cubicBezTo>
                            <a:cubicBezTo>
                              <a:pt x="60044" y="14100"/>
                              <a:pt x="61494" y="17892"/>
                              <a:pt x="60490" y="1867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3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</p:grpSp>
                <p:grpSp>
                  <p:nvGrpSpPr>
                    <p:cNvPr id="171" name="Graphic 1"/>
                    <p:cNvGrpSpPr/>
                    <p:nvPr/>
                  </p:nvGrpSpPr>
                  <p:grpSpPr>
                    <a:xfrm>
                      <a:off x="5985766" y="1485841"/>
                      <a:ext cx="63067" cy="61172"/>
                      <a:chOff x="5985766" y="1485841"/>
                      <a:chExt cx="63067" cy="61172"/>
                    </a:xfrm>
                    <a:solidFill>
                      <a:srgbClr val="263238"/>
                    </a:solidFill>
                  </p:grpSpPr>
                  <p:sp>
                    <p:nvSpPr>
                      <p:cNvPr id="172" name="Freeform: Shape 171"/>
                      <p:cNvSpPr/>
                      <p:nvPr/>
                    </p:nvSpPr>
                    <p:spPr>
                      <a:xfrm>
                        <a:off x="6018026" y="1517557"/>
                        <a:ext cx="30807" cy="29455"/>
                      </a:xfrm>
                      <a:custGeom>
                        <a:avLst/>
                        <a:gdLst>
                          <a:gd name="connsiteX0" fmla="*/ 30795 w 30807"/>
                          <a:gd name="connsiteY0" fmla="*/ 15174 h 29455"/>
                          <a:gd name="connsiteX1" fmla="*/ 14735 w 30807"/>
                          <a:gd name="connsiteY1" fmla="*/ 29450 h 29455"/>
                          <a:gd name="connsiteX2" fmla="*/ 12 w 30807"/>
                          <a:gd name="connsiteY2" fmla="*/ 14282 h 29455"/>
                          <a:gd name="connsiteX3" fmla="*/ 16073 w 30807"/>
                          <a:gd name="connsiteY3" fmla="*/ 6 h 29455"/>
                          <a:gd name="connsiteX4" fmla="*/ 30795 w 30807"/>
                          <a:gd name="connsiteY4" fmla="*/ 15174 h 294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0807" h="29455">
                            <a:moveTo>
                              <a:pt x="30795" y="15174"/>
                            </a:moveTo>
                            <a:cubicBezTo>
                              <a:pt x="30461" y="23316"/>
                              <a:pt x="23211" y="29673"/>
                              <a:pt x="14735" y="29450"/>
                            </a:cubicBezTo>
                            <a:cubicBezTo>
                              <a:pt x="6258" y="29227"/>
                              <a:pt x="-322" y="22424"/>
                              <a:pt x="12" y="14282"/>
                            </a:cubicBezTo>
                            <a:cubicBezTo>
                              <a:pt x="347" y="6140"/>
                              <a:pt x="7596" y="-217"/>
                              <a:pt x="16073" y="6"/>
                            </a:cubicBezTo>
                            <a:cubicBezTo>
                              <a:pt x="24549" y="229"/>
                              <a:pt x="31130" y="7032"/>
                              <a:pt x="30795" y="15174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3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  <p:sp>
                    <p:nvSpPr>
                      <p:cNvPr id="173" name="Freeform: Shape 172"/>
                      <p:cNvSpPr/>
                      <p:nvPr/>
                    </p:nvSpPr>
                    <p:spPr>
                      <a:xfrm>
                        <a:off x="5985766" y="1485841"/>
                        <a:ext cx="60803" cy="18920"/>
                      </a:xfrm>
                      <a:custGeom>
                        <a:avLst/>
                        <a:gdLst>
                          <a:gd name="connsiteX0" fmla="*/ 60490 w 60803"/>
                          <a:gd name="connsiteY0" fmla="*/ 18673 h 18920"/>
                          <a:gd name="connsiteX1" fmla="*/ 31045 w 60803"/>
                          <a:gd name="connsiteY1" fmla="*/ 9639 h 18920"/>
                          <a:gd name="connsiteX2" fmla="*/ 151 w 60803"/>
                          <a:gd name="connsiteY2" fmla="*/ 13431 h 18920"/>
                          <a:gd name="connsiteX3" fmla="*/ 7178 w 60803"/>
                          <a:gd name="connsiteY3" fmla="*/ 5624 h 18920"/>
                          <a:gd name="connsiteX4" fmla="*/ 32161 w 60803"/>
                          <a:gd name="connsiteY4" fmla="*/ 159 h 18920"/>
                          <a:gd name="connsiteX5" fmla="*/ 55471 w 60803"/>
                          <a:gd name="connsiteY5" fmla="*/ 9862 h 18920"/>
                          <a:gd name="connsiteX6" fmla="*/ 60490 w 60803"/>
                          <a:gd name="connsiteY6" fmla="*/ 18673 h 189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0803" h="18920">
                            <a:moveTo>
                              <a:pt x="60490" y="18673"/>
                            </a:moveTo>
                            <a:cubicBezTo>
                              <a:pt x="58371" y="20569"/>
                              <a:pt x="47441" y="10977"/>
                              <a:pt x="31045" y="9639"/>
                            </a:cubicBezTo>
                            <a:cubicBezTo>
                              <a:pt x="14539" y="8078"/>
                              <a:pt x="1713" y="15550"/>
                              <a:pt x="151" y="13431"/>
                            </a:cubicBezTo>
                            <a:cubicBezTo>
                              <a:pt x="-630" y="12427"/>
                              <a:pt x="1601" y="8970"/>
                              <a:pt x="7178" y="5624"/>
                            </a:cubicBezTo>
                            <a:cubicBezTo>
                              <a:pt x="12643" y="2278"/>
                              <a:pt x="21900" y="-734"/>
                              <a:pt x="32161" y="159"/>
                            </a:cubicBezTo>
                            <a:cubicBezTo>
                              <a:pt x="42422" y="1051"/>
                              <a:pt x="50787" y="5624"/>
                              <a:pt x="55471" y="9862"/>
                            </a:cubicBezTo>
                            <a:cubicBezTo>
                              <a:pt x="60155" y="14100"/>
                              <a:pt x="61494" y="17781"/>
                              <a:pt x="60490" y="18673"/>
                            </a:cubicBezTo>
                            <a:close/>
                          </a:path>
                        </a:pathLst>
                      </a:custGeom>
                      <a:solidFill>
                        <a:srgbClr val="263238"/>
                      </a:solidFill>
                      <a:ln w="1113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>
                          <a:latin typeface="Arial"/>
                          <a:ea typeface="微软雅黑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174" name="Freeform: Shape 173"/>
                    <p:cNvSpPr/>
                    <p:nvPr/>
                  </p:nvSpPr>
                  <p:spPr>
                    <a:xfrm>
                      <a:off x="6096111" y="1493689"/>
                      <a:ext cx="43085" cy="140434"/>
                    </a:xfrm>
                    <a:custGeom>
                      <a:avLst/>
                      <a:gdLst>
                        <a:gd name="connsiteX0" fmla="*/ 0 w 43085"/>
                        <a:gd name="connsiteY0" fmla="*/ 138194 h 140434"/>
                        <a:gd name="connsiteX1" fmla="*/ 27214 w 43085"/>
                        <a:gd name="connsiteY1" fmla="*/ 135629 h 140434"/>
                        <a:gd name="connsiteX2" fmla="*/ 36471 w 43085"/>
                        <a:gd name="connsiteY2" fmla="*/ 132172 h 140434"/>
                        <a:gd name="connsiteX3" fmla="*/ 34686 w 43085"/>
                        <a:gd name="connsiteY3" fmla="*/ 119457 h 140434"/>
                        <a:gd name="connsiteX4" fmla="*/ 24872 w 43085"/>
                        <a:gd name="connsiteY4" fmla="*/ 86332 h 140434"/>
                        <a:gd name="connsiteX5" fmla="*/ 3792 w 43085"/>
                        <a:gd name="connsiteY5" fmla="*/ 6 h 140434"/>
                        <a:gd name="connsiteX6" fmla="*/ 31787 w 43085"/>
                        <a:gd name="connsiteY6" fmla="*/ 84436 h 140434"/>
                        <a:gd name="connsiteX7" fmla="*/ 41044 w 43085"/>
                        <a:gd name="connsiteY7" fmla="*/ 117672 h 140434"/>
                        <a:gd name="connsiteX8" fmla="*/ 41825 w 43085"/>
                        <a:gd name="connsiteY8" fmla="*/ 134402 h 140434"/>
                        <a:gd name="connsiteX9" fmla="*/ 34352 w 43085"/>
                        <a:gd name="connsiteY9" fmla="*/ 139979 h 140434"/>
                        <a:gd name="connsiteX10" fmla="*/ 27102 w 43085"/>
                        <a:gd name="connsiteY10" fmla="*/ 140425 h 140434"/>
                        <a:gd name="connsiteX11" fmla="*/ 0 w 43085"/>
                        <a:gd name="connsiteY11" fmla="*/ 138194 h 1404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3085" h="140434">
                          <a:moveTo>
                            <a:pt x="0" y="138194"/>
                          </a:moveTo>
                          <a:cubicBezTo>
                            <a:pt x="0" y="137302"/>
                            <a:pt x="10373" y="136298"/>
                            <a:pt x="27214" y="135629"/>
                          </a:cubicBezTo>
                          <a:cubicBezTo>
                            <a:pt x="31452" y="135518"/>
                            <a:pt x="35579" y="135071"/>
                            <a:pt x="36471" y="132172"/>
                          </a:cubicBezTo>
                          <a:cubicBezTo>
                            <a:pt x="37698" y="129160"/>
                            <a:pt x="36360" y="124476"/>
                            <a:pt x="34686" y="119457"/>
                          </a:cubicBezTo>
                          <a:cubicBezTo>
                            <a:pt x="31564" y="108973"/>
                            <a:pt x="28329" y="97931"/>
                            <a:pt x="24872" y="86332"/>
                          </a:cubicBezTo>
                          <a:cubicBezTo>
                            <a:pt x="11376" y="39154"/>
                            <a:pt x="1896" y="564"/>
                            <a:pt x="3792" y="6"/>
                          </a:cubicBezTo>
                          <a:cubicBezTo>
                            <a:pt x="5688" y="-552"/>
                            <a:pt x="18180" y="37258"/>
                            <a:pt x="31787" y="84436"/>
                          </a:cubicBezTo>
                          <a:cubicBezTo>
                            <a:pt x="35021" y="96035"/>
                            <a:pt x="38144" y="107077"/>
                            <a:pt x="41044" y="117672"/>
                          </a:cubicBezTo>
                          <a:cubicBezTo>
                            <a:pt x="42271" y="122580"/>
                            <a:pt x="44501" y="128268"/>
                            <a:pt x="41825" y="134402"/>
                          </a:cubicBezTo>
                          <a:cubicBezTo>
                            <a:pt x="40375" y="137414"/>
                            <a:pt x="37140" y="139533"/>
                            <a:pt x="34352" y="139979"/>
                          </a:cubicBezTo>
                          <a:cubicBezTo>
                            <a:pt x="31564" y="140537"/>
                            <a:pt x="29222" y="140425"/>
                            <a:pt x="27102" y="140425"/>
                          </a:cubicBezTo>
                          <a:cubicBezTo>
                            <a:pt x="10373" y="139867"/>
                            <a:pt x="0" y="139087"/>
                            <a:pt x="0" y="138194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1113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>
                        <a:latin typeface="Arial"/>
                        <a:ea typeface="微软雅黑"/>
                        <a:sym typeface="Arial"/>
                      </a:endParaRPr>
                    </a:p>
                  </p:txBody>
                </p:sp>
                <p:sp>
                  <p:nvSpPr>
                    <p:cNvPr id="175" name="Freeform: Shape 174"/>
                    <p:cNvSpPr/>
                    <p:nvPr/>
                  </p:nvSpPr>
                  <p:spPr>
                    <a:xfrm>
                      <a:off x="6043119" y="1639236"/>
                      <a:ext cx="52436" cy="50818"/>
                    </a:xfrm>
                    <a:custGeom>
                      <a:avLst/>
                      <a:gdLst>
                        <a:gd name="connsiteX0" fmla="*/ 3472 w 52436"/>
                        <a:gd name="connsiteY0" fmla="*/ 8 h 50818"/>
                        <a:gd name="connsiteX1" fmla="*/ 18975 w 52436"/>
                        <a:gd name="connsiteY1" fmla="*/ 32018 h 50818"/>
                        <a:gd name="connsiteX2" fmla="*/ 52434 w 52436"/>
                        <a:gd name="connsiteY2" fmla="*/ 48078 h 50818"/>
                        <a:gd name="connsiteX3" fmla="*/ 39831 w 52436"/>
                        <a:gd name="connsiteY3" fmla="*/ 50755 h 50818"/>
                        <a:gd name="connsiteX4" fmla="*/ 11837 w 52436"/>
                        <a:gd name="connsiteY4" fmla="*/ 38264 h 50818"/>
                        <a:gd name="connsiteX5" fmla="*/ 14 w 52436"/>
                        <a:gd name="connsiteY5" fmla="*/ 11496 h 50818"/>
                        <a:gd name="connsiteX6" fmla="*/ 3472 w 52436"/>
                        <a:gd name="connsiteY6" fmla="*/ 8 h 508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436" h="50818">
                          <a:moveTo>
                            <a:pt x="3472" y="8"/>
                          </a:moveTo>
                          <a:cubicBezTo>
                            <a:pt x="6149" y="120"/>
                            <a:pt x="4699" y="17965"/>
                            <a:pt x="18975" y="32018"/>
                          </a:cubicBezTo>
                          <a:cubicBezTo>
                            <a:pt x="33251" y="46071"/>
                            <a:pt x="52546" y="45625"/>
                            <a:pt x="52434" y="48078"/>
                          </a:cubicBezTo>
                          <a:cubicBezTo>
                            <a:pt x="52546" y="49194"/>
                            <a:pt x="47862" y="51201"/>
                            <a:pt x="39831" y="50755"/>
                          </a:cubicBezTo>
                          <a:cubicBezTo>
                            <a:pt x="31912" y="50421"/>
                            <a:pt x="20536" y="46852"/>
                            <a:pt x="11837" y="38264"/>
                          </a:cubicBezTo>
                          <a:cubicBezTo>
                            <a:pt x="3137" y="29676"/>
                            <a:pt x="14" y="18969"/>
                            <a:pt x="14" y="11496"/>
                          </a:cubicBezTo>
                          <a:cubicBezTo>
                            <a:pt x="-209" y="4135"/>
                            <a:pt x="2245" y="-215"/>
                            <a:pt x="3472" y="8"/>
                          </a:cubicBezTo>
                          <a:close/>
                        </a:path>
                      </a:pathLst>
                    </a:custGeom>
                    <a:solidFill>
                      <a:srgbClr val="263238"/>
                    </a:solidFill>
                    <a:ln w="1113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>
                        <a:latin typeface="Arial"/>
                        <a:ea typeface="微软雅黑"/>
                        <a:sym typeface="Arial"/>
                      </a:endParaRPr>
                    </a:p>
                  </p:txBody>
                </p:sp>
              </p:grpSp>
              <p:sp>
                <p:nvSpPr>
                  <p:cNvPr id="176" name="Freeform: Shape 175"/>
                  <p:cNvSpPr/>
                  <p:nvPr/>
                </p:nvSpPr>
                <p:spPr>
                  <a:xfrm>
                    <a:off x="5979934" y="1424853"/>
                    <a:ext cx="76140" cy="19158"/>
                  </a:xfrm>
                  <a:custGeom>
                    <a:avLst/>
                    <a:gdLst>
                      <a:gd name="connsiteX0" fmla="*/ 76026 w 76140"/>
                      <a:gd name="connsiteY0" fmla="*/ 15307 h 19158"/>
                      <a:gd name="connsiteX1" fmla="*/ 38105 w 76140"/>
                      <a:gd name="connsiteY1" fmla="*/ 16869 h 19158"/>
                      <a:gd name="connsiteX2" fmla="*/ 184 w 76140"/>
                      <a:gd name="connsiteY2" fmla="*/ 17315 h 19158"/>
                      <a:gd name="connsiteX3" fmla="*/ 8995 w 76140"/>
                      <a:gd name="connsiteY3" fmla="*/ 7500 h 19158"/>
                      <a:gd name="connsiteX4" fmla="*/ 37659 w 76140"/>
                      <a:gd name="connsiteY4" fmla="*/ 27 h 19158"/>
                      <a:gd name="connsiteX5" fmla="*/ 66657 w 76140"/>
                      <a:gd name="connsiteY5" fmla="*/ 5938 h 19158"/>
                      <a:gd name="connsiteX6" fmla="*/ 76026 w 76140"/>
                      <a:gd name="connsiteY6" fmla="*/ 15307 h 19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6140" h="19158">
                        <a:moveTo>
                          <a:pt x="76026" y="15307"/>
                        </a:moveTo>
                        <a:cubicBezTo>
                          <a:pt x="74018" y="19657"/>
                          <a:pt x="57735" y="16199"/>
                          <a:pt x="38105" y="16869"/>
                        </a:cubicBezTo>
                        <a:cubicBezTo>
                          <a:pt x="18475" y="17203"/>
                          <a:pt x="2415" y="21553"/>
                          <a:pt x="184" y="17315"/>
                        </a:cubicBezTo>
                        <a:cubicBezTo>
                          <a:pt x="-820" y="15307"/>
                          <a:pt x="2303" y="11292"/>
                          <a:pt x="8995" y="7500"/>
                        </a:cubicBezTo>
                        <a:cubicBezTo>
                          <a:pt x="15576" y="3708"/>
                          <a:pt x="25948" y="362"/>
                          <a:pt x="37659" y="27"/>
                        </a:cubicBezTo>
                        <a:cubicBezTo>
                          <a:pt x="49370" y="-307"/>
                          <a:pt x="59854" y="2481"/>
                          <a:pt x="66657" y="5938"/>
                        </a:cubicBezTo>
                        <a:cubicBezTo>
                          <a:pt x="73572" y="9396"/>
                          <a:pt x="76807" y="13188"/>
                          <a:pt x="76026" y="15307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77" name="Freeform: Shape 176"/>
                  <p:cNvSpPr/>
                  <p:nvPr/>
                </p:nvSpPr>
                <p:spPr>
                  <a:xfrm>
                    <a:off x="6150855" y="1447007"/>
                    <a:ext cx="56455" cy="20815"/>
                  </a:xfrm>
                  <a:custGeom>
                    <a:avLst/>
                    <a:gdLst>
                      <a:gd name="connsiteX0" fmla="*/ 55896 w 56455"/>
                      <a:gd name="connsiteY0" fmla="*/ 19586 h 20815"/>
                      <a:gd name="connsiteX1" fmla="*/ 28013 w 56455"/>
                      <a:gd name="connsiteY1" fmla="*/ 16910 h 20815"/>
                      <a:gd name="connsiteX2" fmla="*/ 242 w 56455"/>
                      <a:gd name="connsiteY2" fmla="*/ 13229 h 20815"/>
                      <a:gd name="connsiteX3" fmla="*/ 6710 w 56455"/>
                      <a:gd name="connsiteY3" fmla="*/ 4530 h 20815"/>
                      <a:gd name="connsiteX4" fmla="*/ 29909 w 56455"/>
                      <a:gd name="connsiteY4" fmla="*/ 291 h 20815"/>
                      <a:gd name="connsiteX5" fmla="*/ 51546 w 56455"/>
                      <a:gd name="connsiteY5" fmla="*/ 9660 h 20815"/>
                      <a:gd name="connsiteX6" fmla="*/ 55896 w 56455"/>
                      <a:gd name="connsiteY6" fmla="*/ 19586 h 20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6455" h="20815">
                        <a:moveTo>
                          <a:pt x="55896" y="19586"/>
                        </a:moveTo>
                        <a:cubicBezTo>
                          <a:pt x="52662" y="23044"/>
                          <a:pt x="41620" y="18248"/>
                          <a:pt x="28013" y="16910"/>
                        </a:cubicBezTo>
                        <a:cubicBezTo>
                          <a:pt x="14406" y="15125"/>
                          <a:pt x="2584" y="17356"/>
                          <a:pt x="242" y="13229"/>
                        </a:cubicBezTo>
                        <a:cubicBezTo>
                          <a:pt x="-762" y="11222"/>
                          <a:pt x="1357" y="7652"/>
                          <a:pt x="6710" y="4530"/>
                        </a:cubicBezTo>
                        <a:cubicBezTo>
                          <a:pt x="11952" y="1407"/>
                          <a:pt x="20540" y="-824"/>
                          <a:pt x="29909" y="291"/>
                        </a:cubicBezTo>
                        <a:cubicBezTo>
                          <a:pt x="39278" y="1407"/>
                          <a:pt x="47196" y="5422"/>
                          <a:pt x="51546" y="9660"/>
                        </a:cubicBezTo>
                        <a:cubicBezTo>
                          <a:pt x="56008" y="13787"/>
                          <a:pt x="57346" y="17802"/>
                          <a:pt x="55896" y="19586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178" name="Freeform: Shape 177"/>
                <p:cNvSpPr/>
                <p:nvPr/>
              </p:nvSpPr>
              <p:spPr>
                <a:xfrm>
                  <a:off x="5820410" y="1283459"/>
                  <a:ext cx="143201" cy="278817"/>
                </a:xfrm>
                <a:custGeom>
                  <a:avLst/>
                  <a:gdLst>
                    <a:gd name="connsiteX0" fmla="*/ 143201 w 143201"/>
                    <a:gd name="connsiteY0" fmla="*/ 71267 h 278817"/>
                    <a:gd name="connsiteX1" fmla="*/ 142532 w 143201"/>
                    <a:gd name="connsiteY1" fmla="*/ 71713 h 278817"/>
                    <a:gd name="connsiteX2" fmla="*/ 106619 w 143201"/>
                    <a:gd name="connsiteY2" fmla="*/ 123799 h 278817"/>
                    <a:gd name="connsiteX3" fmla="*/ 106172 w 143201"/>
                    <a:gd name="connsiteY3" fmla="*/ 125918 h 278817"/>
                    <a:gd name="connsiteX4" fmla="*/ 90558 w 143201"/>
                    <a:gd name="connsiteY4" fmla="*/ 217709 h 278817"/>
                    <a:gd name="connsiteX5" fmla="*/ 54533 w 143201"/>
                    <a:gd name="connsiteY5" fmla="*/ 277824 h 278817"/>
                    <a:gd name="connsiteX6" fmla="*/ 12374 w 143201"/>
                    <a:gd name="connsiteY6" fmla="*/ 260648 h 278817"/>
                    <a:gd name="connsiteX7" fmla="*/ 9697 w 143201"/>
                    <a:gd name="connsiteY7" fmla="*/ 246261 h 278817"/>
                    <a:gd name="connsiteX8" fmla="*/ 1667 w 143201"/>
                    <a:gd name="connsiteY8" fmla="*/ 65579 h 278817"/>
                    <a:gd name="connsiteX9" fmla="*/ 33119 w 143201"/>
                    <a:gd name="connsiteY9" fmla="*/ 14720 h 278817"/>
                    <a:gd name="connsiteX10" fmla="*/ 88327 w 143201"/>
                    <a:gd name="connsiteY10" fmla="*/ 4013 h 278817"/>
                    <a:gd name="connsiteX11" fmla="*/ 138963 w 143201"/>
                    <a:gd name="connsiteY11" fmla="*/ 65133 h 27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43201" h="278817">
                      <a:moveTo>
                        <a:pt x="143201" y="71267"/>
                      </a:moveTo>
                      <a:cubicBezTo>
                        <a:pt x="142978" y="71379"/>
                        <a:pt x="142755" y="71602"/>
                        <a:pt x="142532" y="71713"/>
                      </a:cubicBezTo>
                      <a:cubicBezTo>
                        <a:pt x="124352" y="83759"/>
                        <a:pt x="111414" y="102384"/>
                        <a:pt x="106619" y="123799"/>
                      </a:cubicBezTo>
                      <a:cubicBezTo>
                        <a:pt x="106395" y="124579"/>
                        <a:pt x="106284" y="125249"/>
                        <a:pt x="106172" y="125918"/>
                      </a:cubicBezTo>
                      <a:cubicBezTo>
                        <a:pt x="99481" y="156254"/>
                        <a:pt x="97584" y="187483"/>
                        <a:pt x="90558" y="217709"/>
                      </a:cubicBezTo>
                      <a:cubicBezTo>
                        <a:pt x="83531" y="247934"/>
                        <a:pt x="84870" y="271021"/>
                        <a:pt x="54533" y="277824"/>
                      </a:cubicBezTo>
                      <a:cubicBezTo>
                        <a:pt x="35461" y="282174"/>
                        <a:pt x="19177" y="271467"/>
                        <a:pt x="12374" y="260648"/>
                      </a:cubicBezTo>
                      <a:cubicBezTo>
                        <a:pt x="9697" y="256522"/>
                        <a:pt x="9697" y="251280"/>
                        <a:pt x="9697" y="246261"/>
                      </a:cubicBezTo>
                      <a:cubicBezTo>
                        <a:pt x="10143" y="171757"/>
                        <a:pt x="-4913" y="142871"/>
                        <a:pt x="1667" y="65579"/>
                      </a:cubicBezTo>
                      <a:cubicBezTo>
                        <a:pt x="3451" y="44499"/>
                        <a:pt x="15051" y="25539"/>
                        <a:pt x="33119" y="14720"/>
                      </a:cubicBezTo>
                      <a:cubicBezTo>
                        <a:pt x="50295" y="4459"/>
                        <a:pt x="71040" y="-5913"/>
                        <a:pt x="88327" y="4013"/>
                      </a:cubicBezTo>
                      <a:cubicBezTo>
                        <a:pt x="105615" y="14051"/>
                        <a:pt x="126137" y="49630"/>
                        <a:pt x="138963" y="65133"/>
                      </a:cubicBezTo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179" name="Graphic 1"/>
                <p:cNvGrpSpPr/>
                <p:nvPr/>
              </p:nvGrpSpPr>
              <p:grpSpPr>
                <a:xfrm>
                  <a:off x="5793616" y="1508851"/>
                  <a:ext cx="75862" cy="113322"/>
                  <a:chOff x="5793616" y="1508851"/>
                  <a:chExt cx="75862" cy="113322"/>
                </a:xfrm>
                <a:solidFill>
                  <a:schemeClr val="accent1"/>
                </a:solidFill>
              </p:grpSpPr>
              <p:sp>
                <p:nvSpPr>
                  <p:cNvPr id="180" name="Freeform: Shape 179"/>
                  <p:cNvSpPr/>
                  <p:nvPr/>
                </p:nvSpPr>
                <p:spPr>
                  <a:xfrm>
                    <a:off x="5793616" y="1508851"/>
                    <a:ext cx="75862" cy="113322"/>
                  </a:xfrm>
                  <a:custGeom>
                    <a:avLst/>
                    <a:gdLst>
                      <a:gd name="connsiteX0" fmla="*/ 75862 w 75862"/>
                      <a:gd name="connsiteY0" fmla="*/ 5590 h 113322"/>
                      <a:gd name="connsiteX1" fmla="*/ 132 w 75862"/>
                      <a:gd name="connsiteY1" fmla="*/ 51318 h 113322"/>
                      <a:gd name="connsiteX2" fmla="*/ 71289 w 75862"/>
                      <a:gd name="connsiteY2" fmla="*/ 111434 h 113322"/>
                      <a:gd name="connsiteX3" fmla="*/ 75862 w 75862"/>
                      <a:gd name="connsiteY3" fmla="*/ 5590 h 113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5862" h="113322">
                        <a:moveTo>
                          <a:pt x="75862" y="5590"/>
                        </a:moveTo>
                        <a:cubicBezTo>
                          <a:pt x="74078" y="4697"/>
                          <a:pt x="3812" y="-22405"/>
                          <a:pt x="132" y="51318"/>
                        </a:cubicBezTo>
                        <a:cubicBezTo>
                          <a:pt x="-3549" y="124929"/>
                          <a:pt x="71066" y="113553"/>
                          <a:pt x="71289" y="111434"/>
                        </a:cubicBezTo>
                        <a:cubicBezTo>
                          <a:pt x="71512" y="109314"/>
                          <a:pt x="75862" y="5590"/>
                          <a:pt x="75862" y="5590"/>
                        </a:cubicBezTo>
                        <a:close/>
                      </a:path>
                    </a:pathLst>
                  </a:custGeom>
                  <a:solidFill>
                    <a:srgbClr val="FFBE9D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181" name="Freeform: Shape 180"/>
                  <p:cNvSpPr/>
                  <p:nvPr/>
                </p:nvSpPr>
                <p:spPr>
                  <a:xfrm>
                    <a:off x="5812250" y="1532052"/>
                    <a:ext cx="31625" cy="64502"/>
                  </a:xfrm>
                  <a:custGeom>
                    <a:avLst/>
                    <a:gdLst>
                      <a:gd name="connsiteX0" fmla="*/ 31575 w 31625"/>
                      <a:gd name="connsiteY0" fmla="*/ 59123 h 64502"/>
                      <a:gd name="connsiteX1" fmla="*/ 28006 w 31625"/>
                      <a:gd name="connsiteY1" fmla="*/ 60796 h 64502"/>
                      <a:gd name="connsiteX2" fmla="*/ 18415 w 31625"/>
                      <a:gd name="connsiteY2" fmla="*/ 60461 h 64502"/>
                      <a:gd name="connsiteX3" fmla="*/ 5142 w 31625"/>
                      <a:gd name="connsiteY3" fmla="*/ 31239 h 64502"/>
                      <a:gd name="connsiteX4" fmla="*/ 9715 w 31625"/>
                      <a:gd name="connsiteY4" fmla="*/ 13060 h 64502"/>
                      <a:gd name="connsiteX5" fmla="*/ 19864 w 31625"/>
                      <a:gd name="connsiteY5" fmla="*/ 3691 h 64502"/>
                      <a:gd name="connsiteX6" fmla="*/ 27225 w 31625"/>
                      <a:gd name="connsiteY6" fmla="*/ 7595 h 64502"/>
                      <a:gd name="connsiteX7" fmla="*/ 27895 w 31625"/>
                      <a:gd name="connsiteY7" fmla="*/ 11275 h 64502"/>
                      <a:gd name="connsiteX8" fmla="*/ 29121 w 31625"/>
                      <a:gd name="connsiteY8" fmla="*/ 7037 h 64502"/>
                      <a:gd name="connsiteX9" fmla="*/ 26445 w 31625"/>
                      <a:gd name="connsiteY9" fmla="*/ 2241 h 64502"/>
                      <a:gd name="connsiteX10" fmla="*/ 19418 w 31625"/>
                      <a:gd name="connsiteY10" fmla="*/ 10 h 64502"/>
                      <a:gd name="connsiteX11" fmla="*/ 5477 w 31625"/>
                      <a:gd name="connsiteY11" fmla="*/ 10718 h 64502"/>
                      <a:gd name="connsiteX12" fmla="*/ 12 w 31625"/>
                      <a:gd name="connsiteY12" fmla="*/ 31016 h 64502"/>
                      <a:gd name="connsiteX13" fmla="*/ 17076 w 31625"/>
                      <a:gd name="connsiteY13" fmla="*/ 63807 h 64502"/>
                      <a:gd name="connsiteX14" fmla="*/ 28898 w 31625"/>
                      <a:gd name="connsiteY14" fmla="*/ 62468 h 64502"/>
                      <a:gd name="connsiteX15" fmla="*/ 31575 w 31625"/>
                      <a:gd name="connsiteY15" fmla="*/ 59123 h 6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1625" h="64502">
                        <a:moveTo>
                          <a:pt x="31575" y="59123"/>
                        </a:moveTo>
                        <a:cubicBezTo>
                          <a:pt x="31241" y="58899"/>
                          <a:pt x="30237" y="59903"/>
                          <a:pt x="28006" y="60796"/>
                        </a:cubicBezTo>
                        <a:cubicBezTo>
                          <a:pt x="25887" y="61688"/>
                          <a:pt x="22207" y="62134"/>
                          <a:pt x="18415" y="60461"/>
                        </a:cubicBezTo>
                        <a:cubicBezTo>
                          <a:pt x="10830" y="57226"/>
                          <a:pt x="4808" y="44512"/>
                          <a:pt x="5142" y="31239"/>
                        </a:cubicBezTo>
                        <a:cubicBezTo>
                          <a:pt x="5254" y="24548"/>
                          <a:pt x="7038" y="18190"/>
                          <a:pt x="9715" y="13060"/>
                        </a:cubicBezTo>
                        <a:cubicBezTo>
                          <a:pt x="12280" y="7818"/>
                          <a:pt x="15961" y="4249"/>
                          <a:pt x="19864" y="3691"/>
                        </a:cubicBezTo>
                        <a:cubicBezTo>
                          <a:pt x="23768" y="3022"/>
                          <a:pt x="26445" y="5476"/>
                          <a:pt x="27225" y="7595"/>
                        </a:cubicBezTo>
                        <a:cubicBezTo>
                          <a:pt x="28118" y="9714"/>
                          <a:pt x="27560" y="11164"/>
                          <a:pt x="27895" y="11275"/>
                        </a:cubicBezTo>
                        <a:cubicBezTo>
                          <a:pt x="28118" y="11498"/>
                          <a:pt x="29568" y="10160"/>
                          <a:pt x="29121" y="7037"/>
                        </a:cubicBezTo>
                        <a:cubicBezTo>
                          <a:pt x="28898" y="5587"/>
                          <a:pt x="28118" y="3803"/>
                          <a:pt x="26445" y="2241"/>
                        </a:cubicBezTo>
                        <a:cubicBezTo>
                          <a:pt x="24772" y="680"/>
                          <a:pt x="22207" y="-101"/>
                          <a:pt x="19418" y="10"/>
                        </a:cubicBezTo>
                        <a:cubicBezTo>
                          <a:pt x="13730" y="122"/>
                          <a:pt x="8377" y="5029"/>
                          <a:pt x="5477" y="10718"/>
                        </a:cubicBezTo>
                        <a:cubicBezTo>
                          <a:pt x="2242" y="16406"/>
                          <a:pt x="123" y="23432"/>
                          <a:pt x="12" y="31016"/>
                        </a:cubicBezTo>
                        <a:cubicBezTo>
                          <a:pt x="-323" y="45850"/>
                          <a:pt x="6592" y="60126"/>
                          <a:pt x="17076" y="63807"/>
                        </a:cubicBezTo>
                        <a:cubicBezTo>
                          <a:pt x="22207" y="65368"/>
                          <a:pt x="26556" y="64030"/>
                          <a:pt x="28898" y="62468"/>
                        </a:cubicBezTo>
                        <a:cubicBezTo>
                          <a:pt x="31352" y="60907"/>
                          <a:pt x="31798" y="59346"/>
                          <a:pt x="31575" y="59123"/>
                        </a:cubicBezTo>
                        <a:close/>
                      </a:path>
                    </a:pathLst>
                  </a:custGeom>
                  <a:solidFill>
                    <a:srgbClr val="EB996E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182" name="Freeform: Shape 181"/>
                <p:cNvSpPr/>
                <p:nvPr/>
              </p:nvSpPr>
              <p:spPr>
                <a:xfrm>
                  <a:off x="5900166" y="1219314"/>
                  <a:ext cx="427544" cy="222152"/>
                </a:xfrm>
                <a:custGeom>
                  <a:avLst/>
                  <a:gdLst>
                    <a:gd name="connsiteX0" fmla="*/ 5226 w 427544"/>
                    <a:gd name="connsiteY0" fmla="*/ 79311 h 222152"/>
                    <a:gd name="connsiteX1" fmla="*/ 79841 w 427544"/>
                    <a:gd name="connsiteY1" fmla="*/ 1908 h 222152"/>
                    <a:gd name="connsiteX2" fmla="*/ 198399 w 427544"/>
                    <a:gd name="connsiteY2" fmla="*/ 30014 h 222152"/>
                    <a:gd name="connsiteX3" fmla="*/ 266434 w 427544"/>
                    <a:gd name="connsiteY3" fmla="*/ 52878 h 222152"/>
                    <a:gd name="connsiteX4" fmla="*/ 313946 w 427544"/>
                    <a:gd name="connsiteY4" fmla="*/ 44848 h 222152"/>
                    <a:gd name="connsiteX5" fmla="*/ 361682 w 427544"/>
                    <a:gd name="connsiteY5" fmla="*/ 39494 h 222152"/>
                    <a:gd name="connsiteX6" fmla="*/ 398264 w 427544"/>
                    <a:gd name="connsiteY6" fmla="*/ 67154 h 222152"/>
                    <a:gd name="connsiteX7" fmla="*/ 376627 w 427544"/>
                    <a:gd name="connsiteY7" fmla="*/ 103068 h 222152"/>
                    <a:gd name="connsiteX8" fmla="*/ 427486 w 427544"/>
                    <a:gd name="connsiteY8" fmla="*/ 133962 h 222152"/>
                    <a:gd name="connsiteX9" fmla="*/ 380754 w 427544"/>
                    <a:gd name="connsiteY9" fmla="*/ 170768 h 222152"/>
                    <a:gd name="connsiteX10" fmla="*/ 404399 w 427544"/>
                    <a:gd name="connsiteY10" fmla="*/ 191067 h 222152"/>
                    <a:gd name="connsiteX11" fmla="*/ 376962 w 427544"/>
                    <a:gd name="connsiteY11" fmla="*/ 216830 h 222152"/>
                    <a:gd name="connsiteX12" fmla="*/ 279037 w 427544"/>
                    <a:gd name="connsiteY12" fmla="*/ 207239 h 222152"/>
                    <a:gd name="connsiteX13" fmla="*/ 189700 w 427544"/>
                    <a:gd name="connsiteY13" fmla="*/ 160841 h 222152"/>
                    <a:gd name="connsiteX14" fmla="*/ 75825 w 427544"/>
                    <a:gd name="connsiteY14" fmla="*/ 130393 h 222152"/>
                    <a:gd name="connsiteX15" fmla="*/ 20840 w 427544"/>
                    <a:gd name="connsiteY15" fmla="*/ 156045 h 222152"/>
                    <a:gd name="connsiteX16" fmla="*/ 318 w 427544"/>
                    <a:gd name="connsiteY16" fmla="*/ 121136 h 222152"/>
                    <a:gd name="connsiteX17" fmla="*/ 5226 w 427544"/>
                    <a:gd name="connsiteY17" fmla="*/ 79311 h 222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7544" h="222152">
                      <a:moveTo>
                        <a:pt x="5226" y="79311"/>
                      </a:moveTo>
                      <a:cubicBezTo>
                        <a:pt x="-10389" y="48417"/>
                        <a:pt x="42589" y="10385"/>
                        <a:pt x="79841" y="1908"/>
                      </a:cubicBezTo>
                      <a:cubicBezTo>
                        <a:pt x="117092" y="-6568"/>
                        <a:pt x="163378" y="15069"/>
                        <a:pt x="198399" y="30014"/>
                      </a:cubicBezTo>
                      <a:cubicBezTo>
                        <a:pt x="220483" y="39494"/>
                        <a:pt x="242343" y="51875"/>
                        <a:pt x="266434" y="52878"/>
                      </a:cubicBezTo>
                      <a:cubicBezTo>
                        <a:pt x="282606" y="53548"/>
                        <a:pt x="298332" y="48975"/>
                        <a:pt x="313946" y="44848"/>
                      </a:cubicBezTo>
                      <a:cubicBezTo>
                        <a:pt x="329561" y="40721"/>
                        <a:pt x="345733" y="37041"/>
                        <a:pt x="361682" y="39494"/>
                      </a:cubicBezTo>
                      <a:cubicBezTo>
                        <a:pt x="377631" y="41948"/>
                        <a:pt x="393469" y="51763"/>
                        <a:pt x="398264" y="67154"/>
                      </a:cubicBezTo>
                      <a:cubicBezTo>
                        <a:pt x="403172" y="82546"/>
                        <a:pt x="392688" y="102176"/>
                        <a:pt x="376627" y="103068"/>
                      </a:cubicBezTo>
                      <a:cubicBezTo>
                        <a:pt x="397930" y="93588"/>
                        <a:pt x="426036" y="110652"/>
                        <a:pt x="427486" y="133962"/>
                      </a:cubicBezTo>
                      <a:cubicBezTo>
                        <a:pt x="428936" y="157161"/>
                        <a:pt x="402949" y="177571"/>
                        <a:pt x="380754" y="170768"/>
                      </a:cubicBezTo>
                      <a:cubicBezTo>
                        <a:pt x="391907" y="163741"/>
                        <a:pt x="406741" y="178129"/>
                        <a:pt x="404399" y="191067"/>
                      </a:cubicBezTo>
                      <a:cubicBezTo>
                        <a:pt x="402057" y="204004"/>
                        <a:pt x="389454" y="212481"/>
                        <a:pt x="376962" y="216830"/>
                      </a:cubicBezTo>
                      <a:cubicBezTo>
                        <a:pt x="345175" y="227761"/>
                        <a:pt x="309820" y="220511"/>
                        <a:pt x="279037" y="207239"/>
                      </a:cubicBezTo>
                      <a:cubicBezTo>
                        <a:pt x="248254" y="193966"/>
                        <a:pt x="220148" y="174894"/>
                        <a:pt x="189700" y="160841"/>
                      </a:cubicBezTo>
                      <a:cubicBezTo>
                        <a:pt x="159251" y="146788"/>
                        <a:pt x="108281" y="121917"/>
                        <a:pt x="75825" y="130393"/>
                      </a:cubicBezTo>
                      <a:cubicBezTo>
                        <a:pt x="51958" y="136639"/>
                        <a:pt x="33443" y="163295"/>
                        <a:pt x="20840" y="156045"/>
                      </a:cubicBezTo>
                      <a:cubicBezTo>
                        <a:pt x="8683" y="149019"/>
                        <a:pt x="1768" y="135077"/>
                        <a:pt x="318" y="121136"/>
                      </a:cubicBezTo>
                      <a:cubicBezTo>
                        <a:pt x="-1020" y="107083"/>
                        <a:pt x="2103" y="93030"/>
                        <a:pt x="5226" y="79311"/>
                      </a:cubicBezTo>
                    </a:path>
                  </a:pathLst>
                </a:custGeom>
                <a:solidFill>
                  <a:srgbClr val="263238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3" name="Freeform: Shape 182"/>
                <p:cNvSpPr/>
                <p:nvPr/>
              </p:nvSpPr>
              <p:spPr>
                <a:xfrm>
                  <a:off x="5921561" y="1239898"/>
                  <a:ext cx="364302" cy="126005"/>
                </a:xfrm>
                <a:custGeom>
                  <a:avLst/>
                  <a:gdLst>
                    <a:gd name="connsiteX0" fmla="*/ 364266 w 364302"/>
                    <a:gd name="connsiteY0" fmla="*/ 81257 h 126005"/>
                    <a:gd name="connsiteX1" fmla="*/ 351439 w 364302"/>
                    <a:gd name="connsiteY1" fmla="*/ 94306 h 126005"/>
                    <a:gd name="connsiteX2" fmla="*/ 308500 w 364302"/>
                    <a:gd name="connsiteY2" fmla="*/ 117170 h 126005"/>
                    <a:gd name="connsiteX3" fmla="*/ 238681 w 364302"/>
                    <a:gd name="connsiteY3" fmla="*/ 108582 h 126005"/>
                    <a:gd name="connsiteX4" fmla="*/ 172207 w 364302"/>
                    <a:gd name="connsiteY4" fmla="*/ 48020 h 126005"/>
                    <a:gd name="connsiteX5" fmla="*/ 92908 w 364302"/>
                    <a:gd name="connsiteY5" fmla="*/ 1511 h 126005"/>
                    <a:gd name="connsiteX6" fmla="*/ 20635 w 364302"/>
                    <a:gd name="connsiteY6" fmla="*/ 20026 h 126005"/>
                    <a:gd name="connsiteX7" fmla="*/ 2 w 364302"/>
                    <a:gd name="connsiteY7" fmla="*/ 66089 h 126005"/>
                    <a:gd name="connsiteX8" fmla="*/ 2009 w 364302"/>
                    <a:gd name="connsiteY8" fmla="*/ 79807 h 126005"/>
                    <a:gd name="connsiteX9" fmla="*/ 4017 w 364302"/>
                    <a:gd name="connsiteY9" fmla="*/ 84157 h 126005"/>
                    <a:gd name="connsiteX10" fmla="*/ 2790 w 364302"/>
                    <a:gd name="connsiteY10" fmla="*/ 66089 h 126005"/>
                    <a:gd name="connsiteX11" fmla="*/ 23981 w 364302"/>
                    <a:gd name="connsiteY11" fmla="*/ 23706 h 126005"/>
                    <a:gd name="connsiteX12" fmla="*/ 91570 w 364302"/>
                    <a:gd name="connsiteY12" fmla="*/ 7980 h 126005"/>
                    <a:gd name="connsiteX13" fmla="*/ 166854 w 364302"/>
                    <a:gd name="connsiteY13" fmla="*/ 53039 h 126005"/>
                    <a:gd name="connsiteX14" fmla="*/ 235223 w 364302"/>
                    <a:gd name="connsiteY14" fmla="*/ 114270 h 126005"/>
                    <a:gd name="connsiteX15" fmla="*/ 309615 w 364302"/>
                    <a:gd name="connsiteY15" fmla="*/ 121966 h 126005"/>
                    <a:gd name="connsiteX16" fmla="*/ 353224 w 364302"/>
                    <a:gd name="connsiteY16" fmla="*/ 96091 h 126005"/>
                    <a:gd name="connsiteX17" fmla="*/ 361812 w 364302"/>
                    <a:gd name="connsiteY17" fmla="*/ 85272 h 126005"/>
                    <a:gd name="connsiteX18" fmla="*/ 364266 w 364302"/>
                    <a:gd name="connsiteY18" fmla="*/ 81257 h 126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64302" h="126005">
                      <a:moveTo>
                        <a:pt x="364266" y="81257"/>
                      </a:moveTo>
                      <a:cubicBezTo>
                        <a:pt x="363708" y="80811"/>
                        <a:pt x="360027" y="86387"/>
                        <a:pt x="351439" y="94306"/>
                      </a:cubicBezTo>
                      <a:cubicBezTo>
                        <a:pt x="342852" y="102113"/>
                        <a:pt x="328575" y="112040"/>
                        <a:pt x="308500" y="117170"/>
                      </a:cubicBezTo>
                      <a:cubicBezTo>
                        <a:pt x="288647" y="122301"/>
                        <a:pt x="262325" y="122301"/>
                        <a:pt x="238681" y="108582"/>
                      </a:cubicBezTo>
                      <a:cubicBezTo>
                        <a:pt x="214590" y="95310"/>
                        <a:pt x="195072" y="71219"/>
                        <a:pt x="172207" y="48020"/>
                      </a:cubicBezTo>
                      <a:cubicBezTo>
                        <a:pt x="149455" y="24710"/>
                        <a:pt x="121795" y="6530"/>
                        <a:pt x="92908" y="1511"/>
                      </a:cubicBezTo>
                      <a:cubicBezTo>
                        <a:pt x="64244" y="-3619"/>
                        <a:pt x="36696" y="4746"/>
                        <a:pt x="20635" y="20026"/>
                      </a:cubicBezTo>
                      <a:cubicBezTo>
                        <a:pt x="4463" y="35417"/>
                        <a:pt x="-109" y="54155"/>
                        <a:pt x="2" y="66089"/>
                      </a:cubicBezTo>
                      <a:cubicBezTo>
                        <a:pt x="2" y="72223"/>
                        <a:pt x="1229" y="76796"/>
                        <a:pt x="2009" y="79807"/>
                      </a:cubicBezTo>
                      <a:cubicBezTo>
                        <a:pt x="3125" y="82818"/>
                        <a:pt x="3794" y="84268"/>
                        <a:pt x="4017" y="84157"/>
                      </a:cubicBezTo>
                      <a:cubicBezTo>
                        <a:pt x="4686" y="83934"/>
                        <a:pt x="2121" y="77688"/>
                        <a:pt x="2790" y="66089"/>
                      </a:cubicBezTo>
                      <a:cubicBezTo>
                        <a:pt x="3459" y="54824"/>
                        <a:pt x="8590" y="37425"/>
                        <a:pt x="23981" y="23706"/>
                      </a:cubicBezTo>
                      <a:cubicBezTo>
                        <a:pt x="39150" y="10099"/>
                        <a:pt x="64802" y="2850"/>
                        <a:pt x="91570" y="7980"/>
                      </a:cubicBezTo>
                      <a:cubicBezTo>
                        <a:pt x="118449" y="12999"/>
                        <a:pt x="144659" y="30287"/>
                        <a:pt x="166854" y="53039"/>
                      </a:cubicBezTo>
                      <a:cubicBezTo>
                        <a:pt x="189272" y="75680"/>
                        <a:pt x="209459" y="100440"/>
                        <a:pt x="235223" y="114270"/>
                      </a:cubicBezTo>
                      <a:cubicBezTo>
                        <a:pt x="260875" y="128658"/>
                        <a:pt x="289093" y="127989"/>
                        <a:pt x="309615" y="121966"/>
                      </a:cubicBezTo>
                      <a:cubicBezTo>
                        <a:pt x="330583" y="115943"/>
                        <a:pt x="344971" y="104790"/>
                        <a:pt x="353224" y="96091"/>
                      </a:cubicBezTo>
                      <a:cubicBezTo>
                        <a:pt x="357351" y="91629"/>
                        <a:pt x="360251" y="88060"/>
                        <a:pt x="361812" y="85272"/>
                      </a:cubicBezTo>
                      <a:cubicBezTo>
                        <a:pt x="363708" y="82930"/>
                        <a:pt x="364489" y="81480"/>
                        <a:pt x="364266" y="81257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84" name="Freeform: Shape 183"/>
                <p:cNvSpPr/>
                <p:nvPr/>
              </p:nvSpPr>
              <p:spPr>
                <a:xfrm>
                  <a:off x="5837795" y="1321086"/>
                  <a:ext cx="82331" cy="188686"/>
                </a:xfrm>
                <a:custGeom>
                  <a:avLst/>
                  <a:gdLst>
                    <a:gd name="connsiteX0" fmla="*/ 13280 w 82331"/>
                    <a:gd name="connsiteY0" fmla="*/ 188670 h 188686"/>
                    <a:gd name="connsiteX1" fmla="*/ 19860 w 82331"/>
                    <a:gd name="connsiteY1" fmla="*/ 181309 h 188686"/>
                    <a:gd name="connsiteX2" fmla="*/ 25771 w 82331"/>
                    <a:gd name="connsiteY2" fmla="*/ 154987 h 188686"/>
                    <a:gd name="connsiteX3" fmla="*/ 7369 w 82331"/>
                    <a:gd name="connsiteY3" fmla="*/ 71115 h 188686"/>
                    <a:gd name="connsiteX4" fmla="*/ 19079 w 82331"/>
                    <a:gd name="connsiteY4" fmla="*/ 27952 h 188686"/>
                    <a:gd name="connsiteX5" fmla="*/ 48301 w 82331"/>
                    <a:gd name="connsiteY5" fmla="*/ 6650 h 188686"/>
                    <a:gd name="connsiteX6" fmla="*/ 73061 w 82331"/>
                    <a:gd name="connsiteY6" fmla="*/ 5311 h 188686"/>
                    <a:gd name="connsiteX7" fmla="*/ 82318 w 82331"/>
                    <a:gd name="connsiteY7" fmla="*/ 7765 h 188686"/>
                    <a:gd name="connsiteX8" fmla="*/ 73953 w 82331"/>
                    <a:gd name="connsiteY8" fmla="*/ 2523 h 188686"/>
                    <a:gd name="connsiteX9" fmla="*/ 46963 w 82331"/>
                    <a:gd name="connsiteY9" fmla="*/ 1631 h 188686"/>
                    <a:gd name="connsiteX10" fmla="*/ 13615 w 82331"/>
                    <a:gd name="connsiteY10" fmla="*/ 24049 h 188686"/>
                    <a:gd name="connsiteX11" fmla="*/ 8 w 82331"/>
                    <a:gd name="connsiteY11" fmla="*/ 71227 h 188686"/>
                    <a:gd name="connsiteX12" fmla="*/ 10380 w 82331"/>
                    <a:gd name="connsiteY12" fmla="*/ 118739 h 188686"/>
                    <a:gd name="connsiteX13" fmla="*/ 20641 w 82331"/>
                    <a:gd name="connsiteY13" fmla="*/ 155322 h 188686"/>
                    <a:gd name="connsiteX14" fmla="*/ 13280 w 82331"/>
                    <a:gd name="connsiteY14" fmla="*/ 188670 h 188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2331" h="188686">
                      <a:moveTo>
                        <a:pt x="13280" y="188670"/>
                      </a:moveTo>
                      <a:cubicBezTo>
                        <a:pt x="13503" y="188893"/>
                        <a:pt x="16626" y="186885"/>
                        <a:pt x="19860" y="181309"/>
                      </a:cubicBezTo>
                      <a:cubicBezTo>
                        <a:pt x="23095" y="175844"/>
                        <a:pt x="26106" y="166475"/>
                        <a:pt x="25771" y="154987"/>
                      </a:cubicBezTo>
                      <a:cubicBezTo>
                        <a:pt x="26106" y="131231"/>
                        <a:pt x="7257" y="104017"/>
                        <a:pt x="7369" y="71115"/>
                      </a:cubicBezTo>
                      <a:cubicBezTo>
                        <a:pt x="7034" y="54831"/>
                        <a:pt x="11161" y="39328"/>
                        <a:pt x="19079" y="27952"/>
                      </a:cubicBezTo>
                      <a:cubicBezTo>
                        <a:pt x="26887" y="16576"/>
                        <a:pt x="38374" y="9773"/>
                        <a:pt x="48301" y="6650"/>
                      </a:cubicBezTo>
                      <a:cubicBezTo>
                        <a:pt x="58450" y="3415"/>
                        <a:pt x="67261" y="4084"/>
                        <a:pt x="73061" y="5311"/>
                      </a:cubicBezTo>
                      <a:cubicBezTo>
                        <a:pt x="78861" y="6761"/>
                        <a:pt x="81984" y="8323"/>
                        <a:pt x="82318" y="7765"/>
                      </a:cubicBezTo>
                      <a:cubicBezTo>
                        <a:pt x="82541" y="7430"/>
                        <a:pt x="79976" y="4977"/>
                        <a:pt x="73953" y="2523"/>
                      </a:cubicBezTo>
                      <a:cubicBezTo>
                        <a:pt x="68042" y="292"/>
                        <a:pt x="58227" y="-1381"/>
                        <a:pt x="46963" y="1631"/>
                      </a:cubicBezTo>
                      <a:cubicBezTo>
                        <a:pt x="35809" y="4419"/>
                        <a:pt x="22872" y="11334"/>
                        <a:pt x="13615" y="24049"/>
                      </a:cubicBezTo>
                      <a:cubicBezTo>
                        <a:pt x="4469" y="36540"/>
                        <a:pt x="-215" y="53716"/>
                        <a:pt x="8" y="71227"/>
                      </a:cubicBezTo>
                      <a:cubicBezTo>
                        <a:pt x="8" y="88737"/>
                        <a:pt x="5138" y="105021"/>
                        <a:pt x="10380" y="118739"/>
                      </a:cubicBezTo>
                      <a:cubicBezTo>
                        <a:pt x="15622" y="132458"/>
                        <a:pt x="19860" y="144615"/>
                        <a:pt x="20641" y="155322"/>
                      </a:cubicBezTo>
                      <a:cubicBezTo>
                        <a:pt x="22649" y="177071"/>
                        <a:pt x="12165" y="188224"/>
                        <a:pt x="13280" y="18867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185" name="Graphic 1"/>
            <p:cNvGrpSpPr/>
            <p:nvPr/>
          </p:nvGrpSpPr>
          <p:grpSpPr>
            <a:xfrm>
              <a:off x="4298406" y="2710237"/>
              <a:ext cx="3796376" cy="3081261"/>
              <a:chOff x="4298406" y="2710237"/>
              <a:chExt cx="3796376" cy="3081261"/>
            </a:xfrm>
            <a:solidFill>
              <a:srgbClr val="E8505B"/>
            </a:solidFill>
          </p:grpSpPr>
          <p:sp>
            <p:nvSpPr>
              <p:cNvPr id="186" name="Freeform: Shape 185"/>
              <p:cNvSpPr/>
              <p:nvPr/>
            </p:nvSpPr>
            <p:spPr>
              <a:xfrm>
                <a:off x="4541777" y="3636766"/>
                <a:ext cx="3223705" cy="1021110"/>
              </a:xfrm>
              <a:custGeom>
                <a:avLst/>
                <a:gdLst>
                  <a:gd name="connsiteX0" fmla="*/ 1612219 w 3223705"/>
                  <a:gd name="connsiteY0" fmla="*/ 18 h 1021110"/>
                  <a:gd name="connsiteX1" fmla="*/ 1595601 w 3223705"/>
                  <a:gd name="connsiteY1" fmla="*/ 464 h 1021110"/>
                  <a:gd name="connsiteX2" fmla="*/ 1546861 w 3223705"/>
                  <a:gd name="connsiteY2" fmla="*/ 1133 h 1021110"/>
                  <a:gd name="connsiteX3" fmla="*/ 1359711 w 3223705"/>
                  <a:gd name="connsiteY3" fmla="*/ 7379 h 1021110"/>
                  <a:gd name="connsiteX4" fmla="*/ 1064485 w 3223705"/>
                  <a:gd name="connsiteY4" fmla="*/ 31804 h 1021110"/>
                  <a:gd name="connsiteX5" fmla="*/ 881350 w 3223705"/>
                  <a:gd name="connsiteY5" fmla="*/ 57345 h 1021110"/>
                  <a:gd name="connsiteX6" fmla="*/ 677804 w 3223705"/>
                  <a:gd name="connsiteY6" fmla="*/ 96716 h 1021110"/>
                  <a:gd name="connsiteX7" fmla="*/ 457863 w 3223705"/>
                  <a:gd name="connsiteY7" fmla="*/ 156720 h 1021110"/>
                  <a:gd name="connsiteX8" fmla="*/ 229780 w 3223705"/>
                  <a:gd name="connsiteY8" fmla="*/ 250853 h 1021110"/>
                  <a:gd name="connsiteX9" fmla="*/ 120367 w 3223705"/>
                  <a:gd name="connsiteY9" fmla="*/ 320673 h 1021110"/>
                  <a:gd name="connsiteX10" fmla="*/ 30806 w 3223705"/>
                  <a:gd name="connsiteY10" fmla="*/ 418598 h 1021110"/>
                  <a:gd name="connsiteX11" fmla="*/ 22553 w 3223705"/>
                  <a:gd name="connsiteY11" fmla="*/ 433431 h 1021110"/>
                  <a:gd name="connsiteX12" fmla="*/ 16196 w 3223705"/>
                  <a:gd name="connsiteY12" fmla="*/ 449157 h 1021110"/>
                  <a:gd name="connsiteX13" fmla="*/ 13073 w 3223705"/>
                  <a:gd name="connsiteY13" fmla="*/ 457076 h 1021110"/>
                  <a:gd name="connsiteX14" fmla="*/ 10954 w 3223705"/>
                  <a:gd name="connsiteY14" fmla="*/ 465330 h 1021110"/>
                  <a:gd name="connsiteX15" fmla="*/ 6938 w 3223705"/>
                  <a:gd name="connsiteY15" fmla="*/ 481948 h 1021110"/>
                  <a:gd name="connsiteX16" fmla="*/ 10284 w 3223705"/>
                  <a:gd name="connsiteY16" fmla="*/ 549982 h 1021110"/>
                  <a:gd name="connsiteX17" fmla="*/ 85234 w 3223705"/>
                  <a:gd name="connsiteY17" fmla="*/ 666979 h 1021110"/>
                  <a:gd name="connsiteX18" fmla="*/ 336627 w 3223705"/>
                  <a:gd name="connsiteY18" fmla="*/ 816656 h 1021110"/>
                  <a:gd name="connsiteX19" fmla="*/ 629622 w 3223705"/>
                  <a:gd name="connsiteY19" fmla="*/ 909339 h 1021110"/>
                  <a:gd name="connsiteX20" fmla="*/ 1269147 w 3223705"/>
                  <a:gd name="connsiteY20" fmla="*/ 1003472 h 1021110"/>
                  <a:gd name="connsiteX21" fmla="*/ 1916144 w 3223705"/>
                  <a:gd name="connsiteY21" fmla="*/ 1006037 h 1021110"/>
                  <a:gd name="connsiteX22" fmla="*/ 2513510 w 3223705"/>
                  <a:gd name="connsiteY22" fmla="*/ 928076 h 1021110"/>
                  <a:gd name="connsiteX23" fmla="*/ 2784310 w 3223705"/>
                  <a:gd name="connsiteY23" fmla="*/ 855023 h 1021110"/>
                  <a:gd name="connsiteX24" fmla="*/ 3026446 w 3223705"/>
                  <a:gd name="connsiteY24" fmla="*/ 749513 h 1021110"/>
                  <a:gd name="connsiteX25" fmla="*/ 3128497 w 3223705"/>
                  <a:gd name="connsiteY25" fmla="*/ 676794 h 1021110"/>
                  <a:gd name="connsiteX26" fmla="*/ 3202443 w 3223705"/>
                  <a:gd name="connsiteY26" fmla="*/ 582661 h 1021110"/>
                  <a:gd name="connsiteX27" fmla="*/ 3207908 w 3223705"/>
                  <a:gd name="connsiteY27" fmla="*/ 569054 h 1021110"/>
                  <a:gd name="connsiteX28" fmla="*/ 3212593 w 3223705"/>
                  <a:gd name="connsiteY28" fmla="*/ 555336 h 1021110"/>
                  <a:gd name="connsiteX29" fmla="*/ 3216050 w 3223705"/>
                  <a:gd name="connsiteY29" fmla="*/ 541283 h 1021110"/>
                  <a:gd name="connsiteX30" fmla="*/ 3217612 w 3223705"/>
                  <a:gd name="connsiteY30" fmla="*/ 534256 h 1021110"/>
                  <a:gd name="connsiteX31" fmla="*/ 3218169 w 3223705"/>
                  <a:gd name="connsiteY31" fmla="*/ 527118 h 1021110"/>
                  <a:gd name="connsiteX32" fmla="*/ 3213931 w 3223705"/>
                  <a:gd name="connsiteY32" fmla="*/ 470906 h 1021110"/>
                  <a:gd name="connsiteX33" fmla="*/ 3190398 w 3223705"/>
                  <a:gd name="connsiteY33" fmla="*/ 420605 h 1021110"/>
                  <a:gd name="connsiteX34" fmla="*/ 3155823 w 3223705"/>
                  <a:gd name="connsiteY34" fmla="*/ 378223 h 1021110"/>
                  <a:gd name="connsiteX35" fmla="*/ 3074181 w 3223705"/>
                  <a:gd name="connsiteY35" fmla="*/ 310969 h 1021110"/>
                  <a:gd name="connsiteX36" fmla="*/ 2987632 w 3223705"/>
                  <a:gd name="connsiteY36" fmla="*/ 259330 h 1021110"/>
                  <a:gd name="connsiteX37" fmla="*/ 2818885 w 3223705"/>
                  <a:gd name="connsiteY37" fmla="*/ 184269 h 1021110"/>
                  <a:gd name="connsiteX38" fmla="*/ 2536039 w 3223705"/>
                  <a:gd name="connsiteY38" fmla="*/ 97051 h 1021110"/>
                  <a:gd name="connsiteX39" fmla="*/ 2353238 w 3223705"/>
                  <a:gd name="connsiteY39" fmla="*/ 56899 h 1021110"/>
                  <a:gd name="connsiteX40" fmla="*/ 2305391 w 3223705"/>
                  <a:gd name="connsiteY40" fmla="*/ 47977 h 1021110"/>
                  <a:gd name="connsiteX41" fmla="*/ 2289108 w 3223705"/>
                  <a:gd name="connsiteY41" fmla="*/ 44854 h 1021110"/>
                  <a:gd name="connsiteX42" fmla="*/ 2353461 w 3223705"/>
                  <a:gd name="connsiteY42" fmla="*/ 55784 h 1021110"/>
                  <a:gd name="connsiteX43" fmla="*/ 2536597 w 3223705"/>
                  <a:gd name="connsiteY43" fmla="*/ 94932 h 1021110"/>
                  <a:gd name="connsiteX44" fmla="*/ 2820000 w 3223705"/>
                  <a:gd name="connsiteY44" fmla="*/ 181257 h 1021110"/>
                  <a:gd name="connsiteX45" fmla="*/ 2989306 w 3223705"/>
                  <a:gd name="connsiteY45" fmla="*/ 256095 h 1021110"/>
                  <a:gd name="connsiteX46" fmla="*/ 3076301 w 3223705"/>
                  <a:gd name="connsiteY46" fmla="*/ 307735 h 1021110"/>
                  <a:gd name="connsiteX47" fmla="*/ 3158723 w 3223705"/>
                  <a:gd name="connsiteY47" fmla="*/ 375435 h 1021110"/>
                  <a:gd name="connsiteX48" fmla="*/ 3193855 w 3223705"/>
                  <a:gd name="connsiteY48" fmla="*/ 418375 h 1021110"/>
                  <a:gd name="connsiteX49" fmla="*/ 3218058 w 3223705"/>
                  <a:gd name="connsiteY49" fmla="*/ 469902 h 1021110"/>
                  <a:gd name="connsiteX50" fmla="*/ 3222519 w 3223705"/>
                  <a:gd name="connsiteY50" fmla="*/ 527788 h 1021110"/>
                  <a:gd name="connsiteX51" fmla="*/ 3221961 w 3223705"/>
                  <a:gd name="connsiteY51" fmla="*/ 535148 h 1021110"/>
                  <a:gd name="connsiteX52" fmla="*/ 3220400 w 3223705"/>
                  <a:gd name="connsiteY52" fmla="*/ 542398 h 1021110"/>
                  <a:gd name="connsiteX53" fmla="*/ 3216942 w 3223705"/>
                  <a:gd name="connsiteY53" fmla="*/ 556897 h 1021110"/>
                  <a:gd name="connsiteX54" fmla="*/ 3212147 w 3223705"/>
                  <a:gd name="connsiteY54" fmla="*/ 570951 h 1021110"/>
                  <a:gd name="connsiteX55" fmla="*/ 3206570 w 3223705"/>
                  <a:gd name="connsiteY55" fmla="*/ 584892 h 1021110"/>
                  <a:gd name="connsiteX56" fmla="*/ 3131732 w 3223705"/>
                  <a:gd name="connsiteY56" fmla="*/ 680586 h 1021110"/>
                  <a:gd name="connsiteX57" fmla="*/ 3029011 w 3223705"/>
                  <a:gd name="connsiteY57" fmla="*/ 753975 h 1021110"/>
                  <a:gd name="connsiteX58" fmla="*/ 2786094 w 3223705"/>
                  <a:gd name="connsiteY58" fmla="*/ 860153 h 1021110"/>
                  <a:gd name="connsiteX59" fmla="*/ 2514737 w 3223705"/>
                  <a:gd name="connsiteY59" fmla="*/ 933541 h 1021110"/>
                  <a:gd name="connsiteX60" fmla="*/ 1916590 w 3223705"/>
                  <a:gd name="connsiteY60" fmla="*/ 1011948 h 1021110"/>
                  <a:gd name="connsiteX61" fmla="*/ 1268812 w 3223705"/>
                  <a:gd name="connsiteY61" fmla="*/ 1009495 h 1021110"/>
                  <a:gd name="connsiteX62" fmla="*/ 628395 w 3223705"/>
                  <a:gd name="connsiteY62" fmla="*/ 915027 h 1021110"/>
                  <a:gd name="connsiteX63" fmla="*/ 334731 w 3223705"/>
                  <a:gd name="connsiteY63" fmla="*/ 822009 h 1021110"/>
                  <a:gd name="connsiteX64" fmla="*/ 81665 w 3223705"/>
                  <a:gd name="connsiteY64" fmla="*/ 671106 h 1021110"/>
                  <a:gd name="connsiteX65" fmla="*/ 5377 w 3223705"/>
                  <a:gd name="connsiteY65" fmla="*/ 551544 h 1021110"/>
                  <a:gd name="connsiteX66" fmla="*/ 2031 w 3223705"/>
                  <a:gd name="connsiteY66" fmla="*/ 481390 h 1021110"/>
                  <a:gd name="connsiteX67" fmla="*/ 6158 w 3223705"/>
                  <a:gd name="connsiteY67" fmla="*/ 464326 h 1021110"/>
                  <a:gd name="connsiteX68" fmla="*/ 8277 w 3223705"/>
                  <a:gd name="connsiteY68" fmla="*/ 455849 h 1021110"/>
                  <a:gd name="connsiteX69" fmla="*/ 11511 w 3223705"/>
                  <a:gd name="connsiteY69" fmla="*/ 447707 h 1021110"/>
                  <a:gd name="connsiteX70" fmla="*/ 17980 w 3223705"/>
                  <a:gd name="connsiteY70" fmla="*/ 431535 h 1021110"/>
                  <a:gd name="connsiteX71" fmla="*/ 26345 w 3223705"/>
                  <a:gd name="connsiteY71" fmla="*/ 416479 h 1021110"/>
                  <a:gd name="connsiteX72" fmla="*/ 117244 w 3223705"/>
                  <a:gd name="connsiteY72" fmla="*/ 317103 h 1021110"/>
                  <a:gd name="connsiteX73" fmla="*/ 227437 w 3223705"/>
                  <a:gd name="connsiteY73" fmla="*/ 246950 h 1021110"/>
                  <a:gd name="connsiteX74" fmla="*/ 456301 w 3223705"/>
                  <a:gd name="connsiteY74" fmla="*/ 152817 h 1021110"/>
                  <a:gd name="connsiteX75" fmla="*/ 676689 w 3223705"/>
                  <a:gd name="connsiteY75" fmla="*/ 93147 h 1021110"/>
                  <a:gd name="connsiteX76" fmla="*/ 880457 w 3223705"/>
                  <a:gd name="connsiteY76" fmla="*/ 54222 h 1021110"/>
                  <a:gd name="connsiteX77" fmla="*/ 1063816 w 3223705"/>
                  <a:gd name="connsiteY77" fmla="*/ 29128 h 1021110"/>
                  <a:gd name="connsiteX78" fmla="*/ 1359265 w 3223705"/>
                  <a:gd name="connsiteY78" fmla="*/ 5594 h 1021110"/>
                  <a:gd name="connsiteX79" fmla="*/ 1546527 w 3223705"/>
                  <a:gd name="connsiteY79" fmla="*/ 352 h 1021110"/>
                  <a:gd name="connsiteX80" fmla="*/ 1595266 w 3223705"/>
                  <a:gd name="connsiteY80" fmla="*/ 241 h 1021110"/>
                  <a:gd name="connsiteX81" fmla="*/ 1612219 w 3223705"/>
                  <a:gd name="connsiteY81" fmla="*/ 18 h 102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223705" h="1021110">
                    <a:moveTo>
                      <a:pt x="1612219" y="18"/>
                    </a:moveTo>
                    <a:cubicBezTo>
                      <a:pt x="1612219" y="18"/>
                      <a:pt x="1606643" y="241"/>
                      <a:pt x="1595601" y="464"/>
                    </a:cubicBezTo>
                    <a:cubicBezTo>
                      <a:pt x="1584559" y="575"/>
                      <a:pt x="1568276" y="799"/>
                      <a:pt x="1546861" y="1133"/>
                    </a:cubicBezTo>
                    <a:cubicBezTo>
                      <a:pt x="1504033" y="1802"/>
                      <a:pt x="1440906" y="3475"/>
                      <a:pt x="1359711" y="7379"/>
                    </a:cubicBezTo>
                    <a:cubicBezTo>
                      <a:pt x="1278515" y="11617"/>
                      <a:pt x="1179252" y="18755"/>
                      <a:pt x="1064485" y="31804"/>
                    </a:cubicBezTo>
                    <a:cubicBezTo>
                      <a:pt x="1007158" y="38720"/>
                      <a:pt x="945927" y="46527"/>
                      <a:pt x="881350" y="57345"/>
                    </a:cubicBezTo>
                    <a:cubicBezTo>
                      <a:pt x="816661" y="67718"/>
                      <a:pt x="748627" y="80544"/>
                      <a:pt x="677804" y="96716"/>
                    </a:cubicBezTo>
                    <a:cubicBezTo>
                      <a:pt x="606981" y="112777"/>
                      <a:pt x="533258" y="132072"/>
                      <a:pt x="457863" y="156720"/>
                    </a:cubicBezTo>
                    <a:cubicBezTo>
                      <a:pt x="382690" y="181480"/>
                      <a:pt x="305287" y="210925"/>
                      <a:pt x="229780" y="250853"/>
                    </a:cubicBezTo>
                    <a:cubicBezTo>
                      <a:pt x="192082" y="270706"/>
                      <a:pt x="155165" y="293793"/>
                      <a:pt x="120367" y="320673"/>
                    </a:cubicBezTo>
                    <a:cubicBezTo>
                      <a:pt x="85903" y="347663"/>
                      <a:pt x="53336" y="379450"/>
                      <a:pt x="30806" y="418598"/>
                    </a:cubicBezTo>
                    <a:cubicBezTo>
                      <a:pt x="28130" y="423505"/>
                      <a:pt x="25118" y="428413"/>
                      <a:pt x="22553" y="433431"/>
                    </a:cubicBezTo>
                    <a:lnTo>
                      <a:pt x="16196" y="449157"/>
                    </a:lnTo>
                    <a:lnTo>
                      <a:pt x="13073" y="457076"/>
                    </a:lnTo>
                    <a:cubicBezTo>
                      <a:pt x="12180" y="459753"/>
                      <a:pt x="11734" y="462541"/>
                      <a:pt x="10954" y="465330"/>
                    </a:cubicBezTo>
                    <a:lnTo>
                      <a:pt x="6938" y="481948"/>
                    </a:lnTo>
                    <a:cubicBezTo>
                      <a:pt x="4373" y="504366"/>
                      <a:pt x="3481" y="527788"/>
                      <a:pt x="10284" y="549982"/>
                    </a:cubicBezTo>
                    <a:cubicBezTo>
                      <a:pt x="21215" y="595153"/>
                      <a:pt x="50994" y="634189"/>
                      <a:pt x="85234" y="666979"/>
                    </a:cubicBezTo>
                    <a:cubicBezTo>
                      <a:pt x="155165" y="732560"/>
                      <a:pt x="244279" y="778289"/>
                      <a:pt x="336627" y="816656"/>
                    </a:cubicBezTo>
                    <a:cubicBezTo>
                      <a:pt x="429533" y="854799"/>
                      <a:pt x="528128" y="884467"/>
                      <a:pt x="629622" y="909339"/>
                    </a:cubicBezTo>
                    <a:cubicBezTo>
                      <a:pt x="832722" y="958859"/>
                      <a:pt x="1047979" y="987969"/>
                      <a:pt x="1269147" y="1003472"/>
                    </a:cubicBezTo>
                    <a:cubicBezTo>
                      <a:pt x="1490426" y="1018529"/>
                      <a:pt x="1707468" y="1018417"/>
                      <a:pt x="1916144" y="1006037"/>
                    </a:cubicBezTo>
                    <a:cubicBezTo>
                      <a:pt x="2124821" y="993322"/>
                      <a:pt x="2325578" y="968116"/>
                      <a:pt x="2513510" y="928076"/>
                    </a:cubicBezTo>
                    <a:cubicBezTo>
                      <a:pt x="2607420" y="907889"/>
                      <a:pt x="2698095" y="883909"/>
                      <a:pt x="2784310" y="855023"/>
                    </a:cubicBezTo>
                    <a:cubicBezTo>
                      <a:pt x="2870635" y="826359"/>
                      <a:pt x="2952277" y="791784"/>
                      <a:pt x="3026446" y="749513"/>
                    </a:cubicBezTo>
                    <a:cubicBezTo>
                      <a:pt x="3063140" y="727765"/>
                      <a:pt x="3097826" y="704008"/>
                      <a:pt x="3128497" y="676794"/>
                    </a:cubicBezTo>
                    <a:cubicBezTo>
                      <a:pt x="3159058" y="649580"/>
                      <a:pt x="3185825" y="618463"/>
                      <a:pt x="3202443" y="582661"/>
                    </a:cubicBezTo>
                    <a:lnTo>
                      <a:pt x="3207908" y="569054"/>
                    </a:lnTo>
                    <a:cubicBezTo>
                      <a:pt x="3209693" y="564481"/>
                      <a:pt x="3211812" y="560132"/>
                      <a:pt x="3212593" y="555336"/>
                    </a:cubicBezTo>
                    <a:lnTo>
                      <a:pt x="3216050" y="541283"/>
                    </a:lnTo>
                    <a:cubicBezTo>
                      <a:pt x="3216608" y="538941"/>
                      <a:pt x="3217277" y="536598"/>
                      <a:pt x="3217612" y="534256"/>
                    </a:cubicBezTo>
                    <a:lnTo>
                      <a:pt x="3218169" y="527118"/>
                    </a:lnTo>
                    <a:cubicBezTo>
                      <a:pt x="3220846" y="508046"/>
                      <a:pt x="3218839" y="488974"/>
                      <a:pt x="3213931" y="470906"/>
                    </a:cubicBezTo>
                    <a:cubicBezTo>
                      <a:pt x="3208912" y="452726"/>
                      <a:pt x="3199990" y="436220"/>
                      <a:pt x="3190398" y="420605"/>
                    </a:cubicBezTo>
                    <a:cubicBezTo>
                      <a:pt x="3179914" y="405437"/>
                      <a:pt x="3168649" y="391049"/>
                      <a:pt x="3155823" y="378223"/>
                    </a:cubicBezTo>
                    <a:cubicBezTo>
                      <a:pt x="3130728" y="352236"/>
                      <a:pt x="3102622" y="330376"/>
                      <a:pt x="3074181" y="310969"/>
                    </a:cubicBezTo>
                    <a:cubicBezTo>
                      <a:pt x="3045629" y="291563"/>
                      <a:pt x="3016631" y="274498"/>
                      <a:pt x="2987632" y="259330"/>
                    </a:cubicBezTo>
                    <a:cubicBezTo>
                      <a:pt x="2929859" y="228659"/>
                      <a:pt x="2872755" y="204902"/>
                      <a:pt x="2818885" y="184269"/>
                    </a:cubicBezTo>
                    <a:cubicBezTo>
                      <a:pt x="2710921" y="143560"/>
                      <a:pt x="2614893" y="116792"/>
                      <a:pt x="2536039" y="97051"/>
                    </a:cubicBezTo>
                    <a:cubicBezTo>
                      <a:pt x="2457186" y="77310"/>
                      <a:pt x="2395286" y="64930"/>
                      <a:pt x="2353238" y="56899"/>
                    </a:cubicBezTo>
                    <a:cubicBezTo>
                      <a:pt x="2332270" y="52661"/>
                      <a:pt x="2316098" y="49984"/>
                      <a:pt x="2305391" y="47977"/>
                    </a:cubicBezTo>
                    <a:cubicBezTo>
                      <a:pt x="2294572" y="45969"/>
                      <a:pt x="2289108" y="44854"/>
                      <a:pt x="2289108" y="44854"/>
                    </a:cubicBezTo>
                    <a:cubicBezTo>
                      <a:pt x="2289108" y="44854"/>
                      <a:pt x="2311302" y="48088"/>
                      <a:pt x="2353461" y="55784"/>
                    </a:cubicBezTo>
                    <a:cubicBezTo>
                      <a:pt x="2395620" y="63480"/>
                      <a:pt x="2457632" y="75525"/>
                      <a:pt x="2536597" y="94932"/>
                    </a:cubicBezTo>
                    <a:cubicBezTo>
                      <a:pt x="2615562" y="114338"/>
                      <a:pt x="2711702" y="140771"/>
                      <a:pt x="2820000" y="181257"/>
                    </a:cubicBezTo>
                    <a:cubicBezTo>
                      <a:pt x="2873981" y="201779"/>
                      <a:pt x="2931309" y="225424"/>
                      <a:pt x="2989306" y="256095"/>
                    </a:cubicBezTo>
                    <a:cubicBezTo>
                      <a:pt x="3018415" y="271264"/>
                      <a:pt x="3047637" y="288217"/>
                      <a:pt x="3076301" y="307735"/>
                    </a:cubicBezTo>
                    <a:cubicBezTo>
                      <a:pt x="3104964" y="327253"/>
                      <a:pt x="3133182" y="349113"/>
                      <a:pt x="3158723" y="375435"/>
                    </a:cubicBezTo>
                    <a:cubicBezTo>
                      <a:pt x="3171660" y="388373"/>
                      <a:pt x="3183148" y="402983"/>
                      <a:pt x="3193855" y="418375"/>
                    </a:cubicBezTo>
                    <a:cubicBezTo>
                      <a:pt x="3203670" y="434324"/>
                      <a:pt x="3212816" y="451165"/>
                      <a:pt x="3218058" y="469902"/>
                    </a:cubicBezTo>
                    <a:cubicBezTo>
                      <a:pt x="3223188" y="488528"/>
                      <a:pt x="3225196" y="508270"/>
                      <a:pt x="3222519" y="527788"/>
                    </a:cubicBezTo>
                    <a:lnTo>
                      <a:pt x="3221961" y="535148"/>
                    </a:lnTo>
                    <a:cubicBezTo>
                      <a:pt x="3221627" y="537602"/>
                      <a:pt x="3220846" y="539945"/>
                      <a:pt x="3220400" y="542398"/>
                    </a:cubicBezTo>
                    <a:lnTo>
                      <a:pt x="3216942" y="556897"/>
                    </a:lnTo>
                    <a:cubicBezTo>
                      <a:pt x="3216050" y="561805"/>
                      <a:pt x="3213931" y="566378"/>
                      <a:pt x="3212147" y="570951"/>
                    </a:cubicBezTo>
                    <a:lnTo>
                      <a:pt x="3206570" y="584892"/>
                    </a:lnTo>
                    <a:cubicBezTo>
                      <a:pt x="3189729" y="621475"/>
                      <a:pt x="3162515" y="653038"/>
                      <a:pt x="3131732" y="680586"/>
                    </a:cubicBezTo>
                    <a:cubicBezTo>
                      <a:pt x="3100726" y="708135"/>
                      <a:pt x="3065817" y="732114"/>
                      <a:pt x="3029011" y="753975"/>
                    </a:cubicBezTo>
                    <a:cubicBezTo>
                      <a:pt x="2954507" y="796468"/>
                      <a:pt x="2872643" y="831266"/>
                      <a:pt x="2786094" y="860153"/>
                    </a:cubicBezTo>
                    <a:cubicBezTo>
                      <a:pt x="2699657" y="889151"/>
                      <a:pt x="2608758" y="913354"/>
                      <a:pt x="2514737" y="933541"/>
                    </a:cubicBezTo>
                    <a:cubicBezTo>
                      <a:pt x="2326470" y="973693"/>
                      <a:pt x="2125602" y="999122"/>
                      <a:pt x="1916590" y="1011948"/>
                    </a:cubicBezTo>
                    <a:cubicBezTo>
                      <a:pt x="1707579" y="1024440"/>
                      <a:pt x="1490426" y="1024663"/>
                      <a:pt x="1268812" y="1009495"/>
                    </a:cubicBezTo>
                    <a:cubicBezTo>
                      <a:pt x="1047421" y="993880"/>
                      <a:pt x="831941" y="964770"/>
                      <a:pt x="628395" y="915027"/>
                    </a:cubicBezTo>
                    <a:cubicBezTo>
                      <a:pt x="526678" y="890155"/>
                      <a:pt x="427972" y="860265"/>
                      <a:pt x="334731" y="822009"/>
                    </a:cubicBezTo>
                    <a:cubicBezTo>
                      <a:pt x="241936" y="783419"/>
                      <a:pt x="152488" y="737579"/>
                      <a:pt x="81665" y="671106"/>
                    </a:cubicBezTo>
                    <a:cubicBezTo>
                      <a:pt x="47090" y="637870"/>
                      <a:pt x="16642" y="598164"/>
                      <a:pt x="5377" y="551544"/>
                    </a:cubicBezTo>
                    <a:cubicBezTo>
                      <a:pt x="-1538" y="528680"/>
                      <a:pt x="-757" y="504477"/>
                      <a:pt x="2031" y="481390"/>
                    </a:cubicBezTo>
                    <a:lnTo>
                      <a:pt x="6158" y="464326"/>
                    </a:lnTo>
                    <a:cubicBezTo>
                      <a:pt x="6938" y="461538"/>
                      <a:pt x="7385" y="458638"/>
                      <a:pt x="8277" y="455849"/>
                    </a:cubicBezTo>
                    <a:lnTo>
                      <a:pt x="11511" y="447707"/>
                    </a:lnTo>
                    <a:lnTo>
                      <a:pt x="17980" y="431535"/>
                    </a:lnTo>
                    <a:cubicBezTo>
                      <a:pt x="20657" y="426405"/>
                      <a:pt x="23557" y="421498"/>
                      <a:pt x="26345" y="416479"/>
                    </a:cubicBezTo>
                    <a:cubicBezTo>
                      <a:pt x="49432" y="376550"/>
                      <a:pt x="82446" y="344429"/>
                      <a:pt x="117244" y="317103"/>
                    </a:cubicBezTo>
                    <a:cubicBezTo>
                      <a:pt x="152376" y="290001"/>
                      <a:pt x="189516" y="266802"/>
                      <a:pt x="227437" y="246950"/>
                    </a:cubicBezTo>
                    <a:cubicBezTo>
                      <a:pt x="303279" y="207021"/>
                      <a:pt x="380905" y="177577"/>
                      <a:pt x="456301" y="152817"/>
                    </a:cubicBezTo>
                    <a:cubicBezTo>
                      <a:pt x="531920" y="128280"/>
                      <a:pt x="605754" y="109096"/>
                      <a:pt x="676689" y="93147"/>
                    </a:cubicBezTo>
                    <a:cubicBezTo>
                      <a:pt x="747623" y="77087"/>
                      <a:pt x="815769" y="64372"/>
                      <a:pt x="880457" y="54222"/>
                    </a:cubicBezTo>
                    <a:cubicBezTo>
                      <a:pt x="945146" y="43627"/>
                      <a:pt x="1006489" y="35931"/>
                      <a:pt x="1063816" y="29128"/>
                    </a:cubicBezTo>
                    <a:cubicBezTo>
                      <a:pt x="1178694" y="16301"/>
                      <a:pt x="1278069" y="9498"/>
                      <a:pt x="1359265" y="5594"/>
                    </a:cubicBezTo>
                    <a:cubicBezTo>
                      <a:pt x="1440571" y="1914"/>
                      <a:pt x="1503699" y="687"/>
                      <a:pt x="1546527" y="352"/>
                    </a:cubicBezTo>
                    <a:cubicBezTo>
                      <a:pt x="1567830" y="352"/>
                      <a:pt x="1584225" y="241"/>
                      <a:pt x="1595266" y="241"/>
                    </a:cubicBezTo>
                    <a:cubicBezTo>
                      <a:pt x="1606531" y="-94"/>
                      <a:pt x="1612219" y="18"/>
                      <a:pt x="1612219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7" name="Freeform: Shape 186"/>
              <p:cNvSpPr/>
              <p:nvPr/>
            </p:nvSpPr>
            <p:spPr>
              <a:xfrm>
                <a:off x="4298406" y="2710237"/>
                <a:ext cx="3796376" cy="1201714"/>
              </a:xfrm>
              <a:custGeom>
                <a:avLst/>
                <a:gdLst>
                  <a:gd name="connsiteX0" fmla="*/ 944150 w 3796376"/>
                  <a:gd name="connsiteY0" fmla="*/ 81468 h 1201714"/>
                  <a:gd name="connsiteX1" fmla="*/ 925413 w 3796376"/>
                  <a:gd name="connsiteY1" fmla="*/ 85372 h 1201714"/>
                  <a:gd name="connsiteX2" fmla="*/ 870316 w 3796376"/>
                  <a:gd name="connsiteY2" fmla="*/ 96525 h 1201714"/>
                  <a:gd name="connsiteX3" fmla="*/ 660189 w 3796376"/>
                  <a:gd name="connsiteY3" fmla="*/ 146826 h 1201714"/>
                  <a:gd name="connsiteX4" fmla="*/ 338196 w 3796376"/>
                  <a:gd name="connsiteY4" fmla="*/ 260588 h 1201714"/>
                  <a:gd name="connsiteX5" fmla="*/ 246071 w 3796376"/>
                  <a:gd name="connsiteY5" fmla="*/ 307320 h 1201714"/>
                  <a:gd name="connsiteX6" fmla="*/ 153611 w 3796376"/>
                  <a:gd name="connsiteY6" fmla="*/ 366655 h 1201714"/>
                  <a:gd name="connsiteX7" fmla="*/ 68289 w 3796376"/>
                  <a:gd name="connsiteY7" fmla="*/ 445063 h 1201714"/>
                  <a:gd name="connsiteX8" fmla="*/ 10404 w 3796376"/>
                  <a:gd name="connsiteY8" fmla="*/ 551129 h 1201714"/>
                  <a:gd name="connsiteX9" fmla="*/ 19549 w 3796376"/>
                  <a:gd name="connsiteY9" fmla="*/ 676045 h 1201714"/>
                  <a:gd name="connsiteX10" fmla="*/ 96729 w 3796376"/>
                  <a:gd name="connsiteY10" fmla="*/ 784008 h 1201714"/>
                  <a:gd name="connsiteX11" fmla="*/ 335743 w 3796376"/>
                  <a:gd name="connsiteY11" fmla="*/ 936584 h 1201714"/>
                  <a:gd name="connsiteX12" fmla="*/ 938239 w 3796376"/>
                  <a:gd name="connsiteY12" fmla="*/ 1113809 h 1201714"/>
                  <a:gd name="connsiteX13" fmla="*/ 1629514 w 3796376"/>
                  <a:gd name="connsiteY13" fmla="*/ 1190097 h 1201714"/>
                  <a:gd name="connsiteX14" fmla="*/ 2376110 w 3796376"/>
                  <a:gd name="connsiteY14" fmla="*/ 1176824 h 1201714"/>
                  <a:gd name="connsiteX15" fmla="*/ 3112779 w 3796376"/>
                  <a:gd name="connsiteY15" fmla="*/ 1056816 h 1201714"/>
                  <a:gd name="connsiteX16" fmla="*/ 3448268 w 3796376"/>
                  <a:gd name="connsiteY16" fmla="*/ 941603 h 1201714"/>
                  <a:gd name="connsiteX17" fmla="*/ 3599840 w 3796376"/>
                  <a:gd name="connsiteY17" fmla="*/ 860742 h 1201714"/>
                  <a:gd name="connsiteX18" fmla="*/ 3727544 w 3796376"/>
                  <a:gd name="connsiteY18" fmla="*/ 753003 h 1201714"/>
                  <a:gd name="connsiteX19" fmla="*/ 3790894 w 3796376"/>
                  <a:gd name="connsiteY19" fmla="*/ 606561 h 1201714"/>
                  <a:gd name="connsiteX20" fmla="*/ 3790225 w 3796376"/>
                  <a:gd name="connsiteY20" fmla="*/ 586597 h 1201714"/>
                  <a:gd name="connsiteX21" fmla="*/ 3788106 w 3796376"/>
                  <a:gd name="connsiteY21" fmla="*/ 566856 h 1201714"/>
                  <a:gd name="connsiteX22" fmla="*/ 3783756 w 3796376"/>
                  <a:gd name="connsiteY22" fmla="*/ 547449 h 1201714"/>
                  <a:gd name="connsiteX23" fmla="*/ 3777399 w 3796376"/>
                  <a:gd name="connsiteY23" fmla="*/ 528712 h 1201714"/>
                  <a:gd name="connsiteX24" fmla="*/ 3739143 w 3796376"/>
                  <a:gd name="connsiteY24" fmla="*/ 460342 h 1201714"/>
                  <a:gd name="connsiteX25" fmla="*/ 3626050 w 3796376"/>
                  <a:gd name="connsiteY25" fmla="*/ 355837 h 1201714"/>
                  <a:gd name="connsiteX26" fmla="*/ 3496561 w 3796376"/>
                  <a:gd name="connsiteY26" fmla="*/ 280107 h 1201714"/>
                  <a:gd name="connsiteX27" fmla="*/ 3231338 w 3796376"/>
                  <a:gd name="connsiteY27" fmla="*/ 175936 h 1201714"/>
                  <a:gd name="connsiteX28" fmla="*/ 2976822 w 3796376"/>
                  <a:gd name="connsiteY28" fmla="*/ 108793 h 1201714"/>
                  <a:gd name="connsiteX29" fmla="*/ 2189294 w 3796376"/>
                  <a:gd name="connsiteY29" fmla="*/ 8303 h 1201714"/>
                  <a:gd name="connsiteX30" fmla="*/ 1973256 w 3796376"/>
                  <a:gd name="connsiteY30" fmla="*/ 1946 h 1201714"/>
                  <a:gd name="connsiteX31" fmla="*/ 1917044 w 3796376"/>
                  <a:gd name="connsiteY31" fmla="*/ 719 h 1201714"/>
                  <a:gd name="connsiteX32" fmla="*/ 1897861 w 3796376"/>
                  <a:gd name="connsiteY32" fmla="*/ 50 h 1201714"/>
                  <a:gd name="connsiteX33" fmla="*/ 1917044 w 3796376"/>
                  <a:gd name="connsiteY33" fmla="*/ 50 h 1201714"/>
                  <a:gd name="connsiteX34" fmla="*/ 1973256 w 3796376"/>
                  <a:gd name="connsiteY34" fmla="*/ 719 h 1201714"/>
                  <a:gd name="connsiteX35" fmla="*/ 2189405 w 3796376"/>
                  <a:gd name="connsiteY35" fmla="*/ 5961 h 1201714"/>
                  <a:gd name="connsiteX36" fmla="*/ 2977714 w 3796376"/>
                  <a:gd name="connsiteY36" fmla="*/ 104667 h 1201714"/>
                  <a:gd name="connsiteX37" fmla="*/ 3232676 w 3796376"/>
                  <a:gd name="connsiteY37" fmla="*/ 171586 h 1201714"/>
                  <a:gd name="connsiteX38" fmla="*/ 3498680 w 3796376"/>
                  <a:gd name="connsiteY38" fmla="*/ 275645 h 1201714"/>
                  <a:gd name="connsiteX39" fmla="*/ 3628950 w 3796376"/>
                  <a:gd name="connsiteY39" fmla="*/ 351599 h 1201714"/>
                  <a:gd name="connsiteX40" fmla="*/ 3743270 w 3796376"/>
                  <a:gd name="connsiteY40" fmla="*/ 457108 h 1201714"/>
                  <a:gd name="connsiteX41" fmla="*/ 3782306 w 3796376"/>
                  <a:gd name="connsiteY41" fmla="*/ 526815 h 1201714"/>
                  <a:gd name="connsiteX42" fmla="*/ 3788775 w 3796376"/>
                  <a:gd name="connsiteY42" fmla="*/ 545999 h 1201714"/>
                  <a:gd name="connsiteX43" fmla="*/ 3793236 w 3796376"/>
                  <a:gd name="connsiteY43" fmla="*/ 565852 h 1201714"/>
                  <a:gd name="connsiteX44" fmla="*/ 3795467 w 3796376"/>
                  <a:gd name="connsiteY44" fmla="*/ 586151 h 1201714"/>
                  <a:gd name="connsiteX45" fmla="*/ 3796136 w 3796376"/>
                  <a:gd name="connsiteY45" fmla="*/ 606672 h 1201714"/>
                  <a:gd name="connsiteX46" fmla="*/ 3776841 w 3796376"/>
                  <a:gd name="connsiteY46" fmla="*/ 686418 h 1201714"/>
                  <a:gd name="connsiteX47" fmla="*/ 3731671 w 3796376"/>
                  <a:gd name="connsiteY47" fmla="*/ 756237 h 1201714"/>
                  <a:gd name="connsiteX48" fmla="*/ 3602851 w 3796376"/>
                  <a:gd name="connsiteY48" fmla="*/ 865092 h 1201714"/>
                  <a:gd name="connsiteX49" fmla="*/ 3450610 w 3796376"/>
                  <a:gd name="connsiteY49" fmla="*/ 946511 h 1201714"/>
                  <a:gd name="connsiteX50" fmla="*/ 3114229 w 3796376"/>
                  <a:gd name="connsiteY50" fmla="*/ 1062169 h 1201714"/>
                  <a:gd name="connsiteX51" fmla="*/ 2376556 w 3796376"/>
                  <a:gd name="connsiteY51" fmla="*/ 1182512 h 1201714"/>
                  <a:gd name="connsiteX52" fmla="*/ 1629180 w 3796376"/>
                  <a:gd name="connsiteY52" fmla="*/ 1195673 h 1201714"/>
                  <a:gd name="connsiteX53" fmla="*/ 937235 w 3796376"/>
                  <a:gd name="connsiteY53" fmla="*/ 1119051 h 1201714"/>
                  <a:gd name="connsiteX54" fmla="*/ 333735 w 3796376"/>
                  <a:gd name="connsiteY54" fmla="*/ 940934 h 1201714"/>
                  <a:gd name="connsiteX55" fmla="*/ 93718 w 3796376"/>
                  <a:gd name="connsiteY55" fmla="*/ 787243 h 1201714"/>
                  <a:gd name="connsiteX56" fmla="*/ 15646 w 3796376"/>
                  <a:gd name="connsiteY56" fmla="*/ 677607 h 1201714"/>
                  <a:gd name="connsiteX57" fmla="*/ 6500 w 3796376"/>
                  <a:gd name="connsiteY57" fmla="*/ 550014 h 1201714"/>
                  <a:gd name="connsiteX58" fmla="*/ 65389 w 3796376"/>
                  <a:gd name="connsiteY58" fmla="*/ 442386 h 1201714"/>
                  <a:gd name="connsiteX59" fmla="*/ 151492 w 3796376"/>
                  <a:gd name="connsiteY59" fmla="*/ 363532 h 1201714"/>
                  <a:gd name="connsiteX60" fmla="*/ 244398 w 3796376"/>
                  <a:gd name="connsiteY60" fmla="*/ 304198 h 1201714"/>
                  <a:gd name="connsiteX61" fmla="*/ 336858 w 3796376"/>
                  <a:gd name="connsiteY61" fmla="*/ 257577 h 1201714"/>
                  <a:gd name="connsiteX62" fmla="*/ 659520 w 3796376"/>
                  <a:gd name="connsiteY62" fmla="*/ 144484 h 1201714"/>
                  <a:gd name="connsiteX63" fmla="*/ 870093 w 3796376"/>
                  <a:gd name="connsiteY63" fmla="*/ 95186 h 1201714"/>
                  <a:gd name="connsiteX64" fmla="*/ 944150 w 3796376"/>
                  <a:gd name="connsiteY64" fmla="*/ 81468 h 1201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796376" h="1201714">
                    <a:moveTo>
                      <a:pt x="944150" y="81468"/>
                    </a:moveTo>
                    <a:cubicBezTo>
                      <a:pt x="944150" y="81468"/>
                      <a:pt x="937793" y="82918"/>
                      <a:pt x="925413" y="85372"/>
                    </a:cubicBezTo>
                    <a:cubicBezTo>
                      <a:pt x="913033" y="87937"/>
                      <a:pt x="894518" y="91283"/>
                      <a:pt x="870316" y="96525"/>
                    </a:cubicBezTo>
                    <a:cubicBezTo>
                      <a:pt x="821911" y="106563"/>
                      <a:pt x="750642" y="122066"/>
                      <a:pt x="660189" y="146826"/>
                    </a:cubicBezTo>
                    <a:cubicBezTo>
                      <a:pt x="569960" y="172032"/>
                      <a:pt x="459655" y="205492"/>
                      <a:pt x="338196" y="260588"/>
                    </a:cubicBezTo>
                    <a:cubicBezTo>
                      <a:pt x="307971" y="274530"/>
                      <a:pt x="276965" y="289698"/>
                      <a:pt x="246071" y="307320"/>
                    </a:cubicBezTo>
                    <a:cubicBezTo>
                      <a:pt x="215176" y="324831"/>
                      <a:pt x="183836" y="344126"/>
                      <a:pt x="153611" y="366655"/>
                    </a:cubicBezTo>
                    <a:cubicBezTo>
                      <a:pt x="123497" y="389297"/>
                      <a:pt x="93830" y="414614"/>
                      <a:pt x="68289" y="445063"/>
                    </a:cubicBezTo>
                    <a:cubicBezTo>
                      <a:pt x="42971" y="475399"/>
                      <a:pt x="20441" y="510643"/>
                      <a:pt x="10404" y="551129"/>
                    </a:cubicBezTo>
                    <a:cubicBezTo>
                      <a:pt x="-303" y="591281"/>
                      <a:pt x="2708" y="635894"/>
                      <a:pt x="19549" y="676045"/>
                    </a:cubicBezTo>
                    <a:cubicBezTo>
                      <a:pt x="36056" y="716532"/>
                      <a:pt x="64051" y="752445"/>
                      <a:pt x="96729" y="784008"/>
                    </a:cubicBezTo>
                    <a:cubicBezTo>
                      <a:pt x="162756" y="847359"/>
                      <a:pt x="246517" y="895317"/>
                      <a:pt x="335743" y="936584"/>
                    </a:cubicBezTo>
                    <a:cubicBezTo>
                      <a:pt x="515421" y="1018226"/>
                      <a:pt x="720528" y="1072988"/>
                      <a:pt x="938239" y="1113809"/>
                    </a:cubicBezTo>
                    <a:cubicBezTo>
                      <a:pt x="1156284" y="1154183"/>
                      <a:pt x="1388382" y="1179166"/>
                      <a:pt x="1629514" y="1190097"/>
                    </a:cubicBezTo>
                    <a:cubicBezTo>
                      <a:pt x="1870647" y="1200692"/>
                      <a:pt x="2121036" y="1197681"/>
                      <a:pt x="2376110" y="1176824"/>
                    </a:cubicBezTo>
                    <a:cubicBezTo>
                      <a:pt x="2631184" y="1155633"/>
                      <a:pt x="2879231" y="1118158"/>
                      <a:pt x="3112779" y="1056816"/>
                    </a:cubicBezTo>
                    <a:cubicBezTo>
                      <a:pt x="3229330" y="1025922"/>
                      <a:pt x="3342424" y="989004"/>
                      <a:pt x="3448268" y="941603"/>
                    </a:cubicBezTo>
                    <a:cubicBezTo>
                      <a:pt x="3501134" y="917735"/>
                      <a:pt x="3552327" y="891525"/>
                      <a:pt x="3599840" y="860742"/>
                    </a:cubicBezTo>
                    <a:cubicBezTo>
                      <a:pt x="3647352" y="829960"/>
                      <a:pt x="3691854" y="795050"/>
                      <a:pt x="3727544" y="753003"/>
                    </a:cubicBezTo>
                    <a:cubicBezTo>
                      <a:pt x="3763123" y="711401"/>
                      <a:pt x="3789332" y="660431"/>
                      <a:pt x="3790894" y="606561"/>
                    </a:cubicBezTo>
                    <a:cubicBezTo>
                      <a:pt x="3791452" y="599869"/>
                      <a:pt x="3790671" y="593289"/>
                      <a:pt x="3790225" y="586597"/>
                    </a:cubicBezTo>
                    <a:cubicBezTo>
                      <a:pt x="3789444" y="580016"/>
                      <a:pt x="3789890" y="573213"/>
                      <a:pt x="3788106" y="566856"/>
                    </a:cubicBezTo>
                    <a:lnTo>
                      <a:pt x="3783756" y="547449"/>
                    </a:lnTo>
                    <a:cubicBezTo>
                      <a:pt x="3782641" y="540869"/>
                      <a:pt x="3779406" y="534957"/>
                      <a:pt x="3777399" y="528712"/>
                    </a:cubicBezTo>
                    <a:cubicBezTo>
                      <a:pt x="3768699" y="503728"/>
                      <a:pt x="3754089" y="481533"/>
                      <a:pt x="3739143" y="460342"/>
                    </a:cubicBezTo>
                    <a:cubicBezTo>
                      <a:pt x="3707133" y="418964"/>
                      <a:pt x="3667428" y="385170"/>
                      <a:pt x="3626050" y="355837"/>
                    </a:cubicBezTo>
                    <a:cubicBezTo>
                      <a:pt x="3584448" y="326615"/>
                      <a:pt x="3540504" y="302301"/>
                      <a:pt x="3496561" y="280107"/>
                    </a:cubicBezTo>
                    <a:cubicBezTo>
                      <a:pt x="3408116" y="236497"/>
                      <a:pt x="3318667" y="203261"/>
                      <a:pt x="3231338" y="175936"/>
                    </a:cubicBezTo>
                    <a:cubicBezTo>
                      <a:pt x="3144008" y="148610"/>
                      <a:pt x="3058686" y="126973"/>
                      <a:pt x="2976822" y="108793"/>
                    </a:cubicBezTo>
                    <a:cubicBezTo>
                      <a:pt x="2648583" y="37971"/>
                      <a:pt x="2376445" y="18787"/>
                      <a:pt x="2189294" y="8303"/>
                    </a:cubicBezTo>
                    <a:cubicBezTo>
                      <a:pt x="2095607" y="3396"/>
                      <a:pt x="2022665" y="3284"/>
                      <a:pt x="1973256" y="1946"/>
                    </a:cubicBezTo>
                    <a:cubicBezTo>
                      <a:pt x="1948608" y="1388"/>
                      <a:pt x="1929759" y="942"/>
                      <a:pt x="1917044" y="719"/>
                    </a:cubicBezTo>
                    <a:cubicBezTo>
                      <a:pt x="1904329" y="384"/>
                      <a:pt x="1897861" y="50"/>
                      <a:pt x="1897861" y="50"/>
                    </a:cubicBezTo>
                    <a:cubicBezTo>
                      <a:pt x="1897861" y="50"/>
                      <a:pt x="1904329" y="-62"/>
                      <a:pt x="1917044" y="50"/>
                    </a:cubicBezTo>
                    <a:cubicBezTo>
                      <a:pt x="1929759" y="161"/>
                      <a:pt x="1948608" y="384"/>
                      <a:pt x="1973256" y="719"/>
                    </a:cubicBezTo>
                    <a:cubicBezTo>
                      <a:pt x="2022665" y="1611"/>
                      <a:pt x="2095607" y="1388"/>
                      <a:pt x="2189405" y="5961"/>
                    </a:cubicBezTo>
                    <a:cubicBezTo>
                      <a:pt x="2376668" y="15664"/>
                      <a:pt x="2648917" y="34290"/>
                      <a:pt x="2977714" y="104667"/>
                    </a:cubicBezTo>
                    <a:cubicBezTo>
                      <a:pt x="3059690" y="122735"/>
                      <a:pt x="3145124" y="144261"/>
                      <a:pt x="3232676" y="171586"/>
                    </a:cubicBezTo>
                    <a:cubicBezTo>
                      <a:pt x="3320229" y="198800"/>
                      <a:pt x="3410012" y="232036"/>
                      <a:pt x="3498680" y="275645"/>
                    </a:cubicBezTo>
                    <a:cubicBezTo>
                      <a:pt x="3542847" y="297840"/>
                      <a:pt x="3587013" y="322154"/>
                      <a:pt x="3628950" y="351599"/>
                    </a:cubicBezTo>
                    <a:cubicBezTo>
                      <a:pt x="3670662" y="381155"/>
                      <a:pt x="3710814" y="415172"/>
                      <a:pt x="3743270" y="457108"/>
                    </a:cubicBezTo>
                    <a:cubicBezTo>
                      <a:pt x="3758550" y="478634"/>
                      <a:pt x="3773383" y="501163"/>
                      <a:pt x="3782306" y="526815"/>
                    </a:cubicBezTo>
                    <a:cubicBezTo>
                      <a:pt x="3784425" y="533173"/>
                      <a:pt x="3787660" y="539307"/>
                      <a:pt x="3788775" y="545999"/>
                    </a:cubicBezTo>
                    <a:lnTo>
                      <a:pt x="3793236" y="565852"/>
                    </a:lnTo>
                    <a:cubicBezTo>
                      <a:pt x="3795021" y="572432"/>
                      <a:pt x="3794574" y="579347"/>
                      <a:pt x="3795467" y="586151"/>
                    </a:cubicBezTo>
                    <a:cubicBezTo>
                      <a:pt x="3795913" y="592954"/>
                      <a:pt x="3796805" y="599757"/>
                      <a:pt x="3796136" y="606672"/>
                    </a:cubicBezTo>
                    <a:cubicBezTo>
                      <a:pt x="3795355" y="634109"/>
                      <a:pt x="3788217" y="661323"/>
                      <a:pt x="3776841" y="686418"/>
                    </a:cubicBezTo>
                    <a:cubicBezTo>
                      <a:pt x="3765576" y="711736"/>
                      <a:pt x="3749739" y="734934"/>
                      <a:pt x="3731671" y="756237"/>
                    </a:cubicBezTo>
                    <a:cubicBezTo>
                      <a:pt x="3695423" y="798954"/>
                      <a:pt x="3650587" y="834086"/>
                      <a:pt x="3602851" y="865092"/>
                    </a:cubicBezTo>
                    <a:cubicBezTo>
                      <a:pt x="3555004" y="896098"/>
                      <a:pt x="3503587" y="922531"/>
                      <a:pt x="3450610" y="946511"/>
                    </a:cubicBezTo>
                    <a:cubicBezTo>
                      <a:pt x="3344320" y="994023"/>
                      <a:pt x="3231115" y="1031164"/>
                      <a:pt x="3114229" y="1062169"/>
                    </a:cubicBezTo>
                    <a:cubicBezTo>
                      <a:pt x="2880346" y="1123735"/>
                      <a:pt x="2631964" y="1161210"/>
                      <a:pt x="2376556" y="1182512"/>
                    </a:cubicBezTo>
                    <a:cubicBezTo>
                      <a:pt x="2121148" y="1203369"/>
                      <a:pt x="1870535" y="1206380"/>
                      <a:pt x="1629180" y="1195673"/>
                    </a:cubicBezTo>
                    <a:cubicBezTo>
                      <a:pt x="1387824" y="1184743"/>
                      <a:pt x="1155615" y="1159648"/>
                      <a:pt x="937235" y="1119051"/>
                    </a:cubicBezTo>
                    <a:cubicBezTo>
                      <a:pt x="719190" y="1078007"/>
                      <a:pt x="513859" y="1023022"/>
                      <a:pt x="333735" y="940934"/>
                    </a:cubicBezTo>
                    <a:cubicBezTo>
                      <a:pt x="244286" y="899444"/>
                      <a:pt x="160191" y="851151"/>
                      <a:pt x="93718" y="787243"/>
                    </a:cubicBezTo>
                    <a:cubicBezTo>
                      <a:pt x="60705" y="755345"/>
                      <a:pt x="32375" y="718874"/>
                      <a:pt x="15646" y="677607"/>
                    </a:cubicBezTo>
                    <a:cubicBezTo>
                      <a:pt x="-1530" y="636675"/>
                      <a:pt x="-4542" y="590946"/>
                      <a:pt x="6500" y="550014"/>
                    </a:cubicBezTo>
                    <a:cubicBezTo>
                      <a:pt x="16761" y="508636"/>
                      <a:pt x="39737" y="473057"/>
                      <a:pt x="65389" y="442386"/>
                    </a:cubicBezTo>
                    <a:cubicBezTo>
                      <a:pt x="91264" y="411714"/>
                      <a:pt x="121155" y="386173"/>
                      <a:pt x="151492" y="363532"/>
                    </a:cubicBezTo>
                    <a:cubicBezTo>
                      <a:pt x="181940" y="340891"/>
                      <a:pt x="213392" y="321596"/>
                      <a:pt x="244398" y="304198"/>
                    </a:cubicBezTo>
                    <a:cubicBezTo>
                      <a:pt x="275404" y="286687"/>
                      <a:pt x="306521" y="271407"/>
                      <a:pt x="336858" y="257577"/>
                    </a:cubicBezTo>
                    <a:cubicBezTo>
                      <a:pt x="458651" y="202592"/>
                      <a:pt x="569068" y="169355"/>
                      <a:pt x="659520" y="144484"/>
                    </a:cubicBezTo>
                    <a:cubicBezTo>
                      <a:pt x="750196" y="120058"/>
                      <a:pt x="821576" y="104890"/>
                      <a:pt x="870093" y="95186"/>
                    </a:cubicBezTo>
                    <a:cubicBezTo>
                      <a:pt x="918497" y="85706"/>
                      <a:pt x="944150" y="81468"/>
                      <a:pt x="944150" y="8146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8" name="Freeform: Shape 187"/>
              <p:cNvSpPr/>
              <p:nvPr/>
            </p:nvSpPr>
            <p:spPr>
              <a:xfrm>
                <a:off x="4836245" y="4437549"/>
                <a:ext cx="2691420" cy="852391"/>
              </a:xfrm>
              <a:custGeom>
                <a:avLst/>
                <a:gdLst>
                  <a:gd name="connsiteX0" fmla="*/ 797231 w 2691420"/>
                  <a:gd name="connsiteY0" fmla="*/ 37287 h 852391"/>
                  <a:gd name="connsiteX1" fmla="*/ 741577 w 2691420"/>
                  <a:gd name="connsiteY1" fmla="*/ 46098 h 852391"/>
                  <a:gd name="connsiteX2" fmla="*/ 582978 w 2691420"/>
                  <a:gd name="connsiteY2" fmla="*/ 76211 h 852391"/>
                  <a:gd name="connsiteX3" fmla="*/ 337273 w 2691420"/>
                  <a:gd name="connsiteY3" fmla="*/ 145473 h 852391"/>
                  <a:gd name="connsiteX4" fmla="*/ 191166 w 2691420"/>
                  <a:gd name="connsiteY4" fmla="*/ 208935 h 852391"/>
                  <a:gd name="connsiteX5" fmla="*/ 116997 w 2691420"/>
                  <a:gd name="connsiteY5" fmla="*/ 254217 h 852391"/>
                  <a:gd name="connsiteX6" fmla="*/ 48851 w 2691420"/>
                  <a:gd name="connsiteY6" fmla="*/ 314890 h 852391"/>
                  <a:gd name="connsiteX7" fmla="*/ 21972 w 2691420"/>
                  <a:gd name="connsiteY7" fmla="*/ 353703 h 852391"/>
                  <a:gd name="connsiteX8" fmla="*/ 5353 w 2691420"/>
                  <a:gd name="connsiteY8" fmla="*/ 398762 h 852391"/>
                  <a:gd name="connsiteX9" fmla="*/ 3346 w 2691420"/>
                  <a:gd name="connsiteY9" fmla="*/ 410808 h 852391"/>
                  <a:gd name="connsiteX10" fmla="*/ 2677 w 2691420"/>
                  <a:gd name="connsiteY10" fmla="*/ 423076 h 852391"/>
                  <a:gd name="connsiteX11" fmla="*/ 4461 w 2691420"/>
                  <a:gd name="connsiteY11" fmla="*/ 447725 h 852391"/>
                  <a:gd name="connsiteX12" fmla="*/ 10819 w 2691420"/>
                  <a:gd name="connsiteY12" fmla="*/ 471927 h 852391"/>
                  <a:gd name="connsiteX13" fmla="*/ 15503 w 2691420"/>
                  <a:gd name="connsiteY13" fmla="*/ 483638 h 852391"/>
                  <a:gd name="connsiteX14" fmla="*/ 17845 w 2691420"/>
                  <a:gd name="connsiteY14" fmla="*/ 489549 h 852391"/>
                  <a:gd name="connsiteX15" fmla="*/ 20968 w 2691420"/>
                  <a:gd name="connsiteY15" fmla="*/ 495126 h 852391"/>
                  <a:gd name="connsiteX16" fmla="*/ 87999 w 2691420"/>
                  <a:gd name="connsiteY16" fmla="*/ 573979 h 852391"/>
                  <a:gd name="connsiteX17" fmla="*/ 177894 w 2691420"/>
                  <a:gd name="connsiteY17" fmla="*/ 634318 h 852391"/>
                  <a:gd name="connsiteX18" fmla="*/ 388132 w 2691420"/>
                  <a:gd name="connsiteY18" fmla="*/ 722094 h 852391"/>
                  <a:gd name="connsiteX19" fmla="*/ 622572 w 2691420"/>
                  <a:gd name="connsiteY19" fmla="*/ 781986 h 852391"/>
                  <a:gd name="connsiteX20" fmla="*/ 1138408 w 2691420"/>
                  <a:gd name="connsiteY20" fmla="*/ 843664 h 852391"/>
                  <a:gd name="connsiteX21" fmla="*/ 1696291 w 2691420"/>
                  <a:gd name="connsiteY21" fmla="*/ 833960 h 852391"/>
                  <a:gd name="connsiteX22" fmla="*/ 2245809 w 2691420"/>
                  <a:gd name="connsiteY22" fmla="*/ 739269 h 852391"/>
                  <a:gd name="connsiteX23" fmla="*/ 2493410 w 2691420"/>
                  <a:gd name="connsiteY23" fmla="*/ 644913 h 852391"/>
                  <a:gd name="connsiteX24" fmla="*/ 2601150 w 2691420"/>
                  <a:gd name="connsiteY24" fmla="*/ 575317 h 852391"/>
                  <a:gd name="connsiteX25" fmla="*/ 2624684 w 2691420"/>
                  <a:gd name="connsiteY25" fmla="*/ 554238 h 852391"/>
                  <a:gd name="connsiteX26" fmla="*/ 2645986 w 2691420"/>
                  <a:gd name="connsiteY26" fmla="*/ 531262 h 852391"/>
                  <a:gd name="connsiteX27" fmla="*/ 2677662 w 2691420"/>
                  <a:gd name="connsiteY27" fmla="*/ 478284 h 852391"/>
                  <a:gd name="connsiteX28" fmla="*/ 2672754 w 2691420"/>
                  <a:gd name="connsiteY28" fmla="*/ 360730 h 852391"/>
                  <a:gd name="connsiteX29" fmla="*/ 2595908 w 2691420"/>
                  <a:gd name="connsiteY29" fmla="*/ 271281 h 852391"/>
                  <a:gd name="connsiteX30" fmla="*/ 2396601 w 2691420"/>
                  <a:gd name="connsiteY30" fmla="*/ 162203 h 852391"/>
                  <a:gd name="connsiteX31" fmla="*/ 2193724 w 2691420"/>
                  <a:gd name="connsiteY31" fmla="*/ 97180 h 852391"/>
                  <a:gd name="connsiteX32" fmla="*/ 2001443 w 2691420"/>
                  <a:gd name="connsiteY32" fmla="*/ 55801 h 852391"/>
                  <a:gd name="connsiteX33" fmla="*/ 1410657 w 2691420"/>
                  <a:gd name="connsiteY33" fmla="*/ 1708 h 852391"/>
                  <a:gd name="connsiteX34" fmla="*/ 1192835 w 2691420"/>
                  <a:gd name="connsiteY34" fmla="*/ 481 h 852391"/>
                  <a:gd name="connsiteX35" fmla="*/ 1410657 w 2691420"/>
                  <a:gd name="connsiteY35" fmla="*/ 369 h 852391"/>
                  <a:gd name="connsiteX36" fmla="*/ 2001889 w 2691420"/>
                  <a:gd name="connsiteY36" fmla="*/ 53347 h 852391"/>
                  <a:gd name="connsiteX37" fmla="*/ 2194393 w 2691420"/>
                  <a:gd name="connsiteY37" fmla="*/ 94614 h 852391"/>
                  <a:gd name="connsiteX38" fmla="*/ 2397716 w 2691420"/>
                  <a:gd name="connsiteY38" fmla="*/ 159526 h 852391"/>
                  <a:gd name="connsiteX39" fmla="*/ 2597916 w 2691420"/>
                  <a:gd name="connsiteY39" fmla="*/ 268939 h 852391"/>
                  <a:gd name="connsiteX40" fmla="*/ 2675654 w 2691420"/>
                  <a:gd name="connsiteY40" fmla="*/ 359391 h 852391"/>
                  <a:gd name="connsiteX41" fmla="*/ 2680784 w 2691420"/>
                  <a:gd name="connsiteY41" fmla="*/ 479511 h 852391"/>
                  <a:gd name="connsiteX42" fmla="*/ 2648552 w 2691420"/>
                  <a:gd name="connsiteY42" fmla="*/ 533381 h 852391"/>
                  <a:gd name="connsiteX43" fmla="*/ 2627026 w 2691420"/>
                  <a:gd name="connsiteY43" fmla="*/ 556691 h 852391"/>
                  <a:gd name="connsiteX44" fmla="*/ 2603270 w 2691420"/>
                  <a:gd name="connsiteY44" fmla="*/ 577994 h 852391"/>
                  <a:gd name="connsiteX45" fmla="*/ 2494972 w 2691420"/>
                  <a:gd name="connsiteY45" fmla="*/ 648036 h 852391"/>
                  <a:gd name="connsiteX46" fmla="*/ 2246813 w 2691420"/>
                  <a:gd name="connsiteY46" fmla="*/ 742727 h 852391"/>
                  <a:gd name="connsiteX47" fmla="*/ 1696737 w 2691420"/>
                  <a:gd name="connsiteY47" fmla="*/ 837641 h 852391"/>
                  <a:gd name="connsiteX48" fmla="*/ 1138408 w 2691420"/>
                  <a:gd name="connsiteY48" fmla="*/ 847344 h 852391"/>
                  <a:gd name="connsiteX49" fmla="*/ 622014 w 2691420"/>
                  <a:gd name="connsiteY49" fmla="*/ 785444 h 852391"/>
                  <a:gd name="connsiteX50" fmla="*/ 387239 w 2691420"/>
                  <a:gd name="connsiteY50" fmla="*/ 725328 h 852391"/>
                  <a:gd name="connsiteX51" fmla="*/ 176444 w 2691420"/>
                  <a:gd name="connsiteY51" fmla="*/ 637106 h 852391"/>
                  <a:gd name="connsiteX52" fmla="*/ 86214 w 2691420"/>
                  <a:gd name="connsiteY52" fmla="*/ 576432 h 852391"/>
                  <a:gd name="connsiteX53" fmla="*/ 18626 w 2691420"/>
                  <a:gd name="connsiteY53" fmla="*/ 496687 h 852391"/>
                  <a:gd name="connsiteX54" fmla="*/ 15503 w 2691420"/>
                  <a:gd name="connsiteY54" fmla="*/ 491111 h 852391"/>
                  <a:gd name="connsiteX55" fmla="*/ 13049 w 2691420"/>
                  <a:gd name="connsiteY55" fmla="*/ 485088 h 852391"/>
                  <a:gd name="connsiteX56" fmla="*/ 8253 w 2691420"/>
                  <a:gd name="connsiteY56" fmla="*/ 473154 h 852391"/>
                  <a:gd name="connsiteX57" fmla="*/ 1784 w 2691420"/>
                  <a:gd name="connsiteY57" fmla="*/ 448506 h 852391"/>
                  <a:gd name="connsiteX58" fmla="*/ 0 w 2691420"/>
                  <a:gd name="connsiteY58" fmla="*/ 423299 h 852391"/>
                  <a:gd name="connsiteX59" fmla="*/ 781 w 2691420"/>
                  <a:gd name="connsiteY59" fmla="*/ 410808 h 852391"/>
                  <a:gd name="connsiteX60" fmla="*/ 2788 w 2691420"/>
                  <a:gd name="connsiteY60" fmla="*/ 398539 h 852391"/>
                  <a:gd name="connsiteX61" fmla="*/ 19741 w 2691420"/>
                  <a:gd name="connsiteY61" fmla="*/ 352699 h 852391"/>
                  <a:gd name="connsiteX62" fmla="*/ 46955 w 2691420"/>
                  <a:gd name="connsiteY62" fmla="*/ 313552 h 852391"/>
                  <a:gd name="connsiteX63" fmla="*/ 115659 w 2691420"/>
                  <a:gd name="connsiteY63" fmla="*/ 252544 h 852391"/>
                  <a:gd name="connsiteX64" fmla="*/ 190162 w 2691420"/>
                  <a:gd name="connsiteY64" fmla="*/ 207150 h 852391"/>
                  <a:gd name="connsiteX65" fmla="*/ 336604 w 2691420"/>
                  <a:gd name="connsiteY65" fmla="*/ 143800 h 852391"/>
                  <a:gd name="connsiteX66" fmla="*/ 582643 w 2691420"/>
                  <a:gd name="connsiteY66" fmla="*/ 74984 h 852391"/>
                  <a:gd name="connsiteX67" fmla="*/ 741465 w 2691420"/>
                  <a:gd name="connsiteY67" fmla="*/ 45540 h 852391"/>
                  <a:gd name="connsiteX68" fmla="*/ 797231 w 2691420"/>
                  <a:gd name="connsiteY68" fmla="*/ 37287 h 85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691420" h="852391">
                    <a:moveTo>
                      <a:pt x="797231" y="37287"/>
                    </a:moveTo>
                    <a:cubicBezTo>
                      <a:pt x="793439" y="37844"/>
                      <a:pt x="776932" y="40521"/>
                      <a:pt x="741577" y="46098"/>
                    </a:cubicBezTo>
                    <a:cubicBezTo>
                      <a:pt x="705106" y="51897"/>
                      <a:pt x="651459" y="61155"/>
                      <a:pt x="582978" y="76211"/>
                    </a:cubicBezTo>
                    <a:cubicBezTo>
                      <a:pt x="514609" y="91491"/>
                      <a:pt x="431071" y="111902"/>
                      <a:pt x="337273" y="145473"/>
                    </a:cubicBezTo>
                    <a:cubicBezTo>
                      <a:pt x="290541" y="162537"/>
                      <a:pt x="241021" y="182502"/>
                      <a:pt x="191166" y="208935"/>
                    </a:cubicBezTo>
                    <a:cubicBezTo>
                      <a:pt x="166183" y="221984"/>
                      <a:pt x="141311" y="237041"/>
                      <a:pt x="116997" y="254217"/>
                    </a:cubicBezTo>
                    <a:cubicBezTo>
                      <a:pt x="92795" y="271504"/>
                      <a:pt x="69261" y="291245"/>
                      <a:pt x="48851" y="314890"/>
                    </a:cubicBezTo>
                    <a:cubicBezTo>
                      <a:pt x="38925" y="326824"/>
                      <a:pt x="29333" y="339539"/>
                      <a:pt x="21972" y="353703"/>
                    </a:cubicBezTo>
                    <a:cubicBezTo>
                      <a:pt x="14053" y="367533"/>
                      <a:pt x="8588" y="382925"/>
                      <a:pt x="5353" y="398762"/>
                    </a:cubicBezTo>
                    <a:cubicBezTo>
                      <a:pt x="4684" y="402777"/>
                      <a:pt x="3792" y="406792"/>
                      <a:pt x="3346" y="410808"/>
                    </a:cubicBezTo>
                    <a:lnTo>
                      <a:pt x="2677" y="423076"/>
                    </a:lnTo>
                    <a:cubicBezTo>
                      <a:pt x="2788" y="431218"/>
                      <a:pt x="3680" y="439471"/>
                      <a:pt x="4461" y="447725"/>
                    </a:cubicBezTo>
                    <a:cubicBezTo>
                      <a:pt x="6692" y="455755"/>
                      <a:pt x="7807" y="464120"/>
                      <a:pt x="10819" y="471927"/>
                    </a:cubicBezTo>
                    <a:lnTo>
                      <a:pt x="15503" y="483638"/>
                    </a:lnTo>
                    <a:lnTo>
                      <a:pt x="17845" y="489549"/>
                    </a:lnTo>
                    <a:lnTo>
                      <a:pt x="20968" y="495126"/>
                    </a:lnTo>
                    <a:cubicBezTo>
                      <a:pt x="36917" y="525239"/>
                      <a:pt x="61008" y="551115"/>
                      <a:pt x="87999" y="573979"/>
                    </a:cubicBezTo>
                    <a:cubicBezTo>
                      <a:pt x="114990" y="597066"/>
                      <a:pt x="145772" y="616361"/>
                      <a:pt x="177894" y="634318"/>
                    </a:cubicBezTo>
                    <a:cubicBezTo>
                      <a:pt x="242248" y="670120"/>
                      <a:pt x="313628" y="697779"/>
                      <a:pt x="388132" y="722094"/>
                    </a:cubicBezTo>
                    <a:cubicBezTo>
                      <a:pt x="462858" y="746184"/>
                      <a:pt x="541377" y="765479"/>
                      <a:pt x="622572" y="781986"/>
                    </a:cubicBezTo>
                    <a:cubicBezTo>
                      <a:pt x="785074" y="814665"/>
                      <a:pt x="958283" y="834741"/>
                      <a:pt x="1138408" y="843664"/>
                    </a:cubicBezTo>
                    <a:cubicBezTo>
                      <a:pt x="1318532" y="852363"/>
                      <a:pt x="1505683" y="850244"/>
                      <a:pt x="1696291" y="833960"/>
                    </a:cubicBezTo>
                    <a:cubicBezTo>
                      <a:pt x="1886788" y="817453"/>
                      <a:pt x="2072154" y="788343"/>
                      <a:pt x="2245809" y="739269"/>
                    </a:cubicBezTo>
                    <a:cubicBezTo>
                      <a:pt x="2332358" y="714286"/>
                      <a:pt x="2416230" y="684396"/>
                      <a:pt x="2493410" y="644913"/>
                    </a:cubicBezTo>
                    <a:cubicBezTo>
                      <a:pt x="2531777" y="624838"/>
                      <a:pt x="2568472" y="602308"/>
                      <a:pt x="2601150" y="575317"/>
                    </a:cubicBezTo>
                    <a:cubicBezTo>
                      <a:pt x="2609627" y="568960"/>
                      <a:pt x="2616765" y="561153"/>
                      <a:pt x="2624684" y="554238"/>
                    </a:cubicBezTo>
                    <a:cubicBezTo>
                      <a:pt x="2632380" y="547100"/>
                      <a:pt x="2638848" y="538846"/>
                      <a:pt x="2645986" y="531262"/>
                    </a:cubicBezTo>
                    <a:cubicBezTo>
                      <a:pt x="2658590" y="514755"/>
                      <a:pt x="2670747" y="497580"/>
                      <a:pt x="2677662" y="478284"/>
                    </a:cubicBezTo>
                    <a:cubicBezTo>
                      <a:pt x="2694280" y="440252"/>
                      <a:pt x="2690153" y="396532"/>
                      <a:pt x="2672754" y="360730"/>
                    </a:cubicBezTo>
                    <a:cubicBezTo>
                      <a:pt x="2654574" y="324928"/>
                      <a:pt x="2626245" y="295818"/>
                      <a:pt x="2595908" y="271281"/>
                    </a:cubicBezTo>
                    <a:cubicBezTo>
                      <a:pt x="2534454" y="222430"/>
                      <a:pt x="2464747" y="189528"/>
                      <a:pt x="2396601" y="162203"/>
                    </a:cubicBezTo>
                    <a:cubicBezTo>
                      <a:pt x="2328120" y="134877"/>
                      <a:pt x="2259863" y="114355"/>
                      <a:pt x="2193724" y="97180"/>
                    </a:cubicBezTo>
                    <a:cubicBezTo>
                      <a:pt x="2127474" y="80115"/>
                      <a:pt x="2063120" y="66620"/>
                      <a:pt x="2001443" y="55801"/>
                    </a:cubicBezTo>
                    <a:cubicBezTo>
                      <a:pt x="1754288" y="12638"/>
                      <a:pt x="1550630" y="4719"/>
                      <a:pt x="1410657" y="1708"/>
                    </a:cubicBezTo>
                    <a:cubicBezTo>
                      <a:pt x="1271689" y="927"/>
                      <a:pt x="1200754" y="593"/>
                      <a:pt x="1192835" y="481"/>
                    </a:cubicBezTo>
                    <a:cubicBezTo>
                      <a:pt x="1192835" y="481"/>
                      <a:pt x="1270350" y="-523"/>
                      <a:pt x="1410657" y="369"/>
                    </a:cubicBezTo>
                    <a:cubicBezTo>
                      <a:pt x="1550742" y="2935"/>
                      <a:pt x="1754399" y="10407"/>
                      <a:pt x="2001889" y="53347"/>
                    </a:cubicBezTo>
                    <a:cubicBezTo>
                      <a:pt x="2063677" y="64166"/>
                      <a:pt x="2128032" y="77550"/>
                      <a:pt x="2194393" y="94614"/>
                    </a:cubicBezTo>
                    <a:cubicBezTo>
                      <a:pt x="2260755" y="111679"/>
                      <a:pt x="2329124" y="132200"/>
                      <a:pt x="2397716" y="159526"/>
                    </a:cubicBezTo>
                    <a:cubicBezTo>
                      <a:pt x="2466085" y="186963"/>
                      <a:pt x="2536016" y="219753"/>
                      <a:pt x="2597916" y="268939"/>
                    </a:cubicBezTo>
                    <a:cubicBezTo>
                      <a:pt x="2628476" y="293587"/>
                      <a:pt x="2657028" y="322920"/>
                      <a:pt x="2675654" y="359391"/>
                    </a:cubicBezTo>
                    <a:cubicBezTo>
                      <a:pt x="2693388" y="395862"/>
                      <a:pt x="2697626" y="440810"/>
                      <a:pt x="2680784" y="479511"/>
                    </a:cubicBezTo>
                    <a:cubicBezTo>
                      <a:pt x="2673646" y="499252"/>
                      <a:pt x="2661266" y="516651"/>
                      <a:pt x="2648552" y="533381"/>
                    </a:cubicBezTo>
                    <a:cubicBezTo>
                      <a:pt x="2641414" y="541077"/>
                      <a:pt x="2634722" y="549442"/>
                      <a:pt x="2627026" y="556691"/>
                    </a:cubicBezTo>
                    <a:cubicBezTo>
                      <a:pt x="2619107" y="563718"/>
                      <a:pt x="2611858" y="571637"/>
                      <a:pt x="2603270" y="577994"/>
                    </a:cubicBezTo>
                    <a:cubicBezTo>
                      <a:pt x="2570368" y="605208"/>
                      <a:pt x="2533562" y="627849"/>
                      <a:pt x="2494972" y="648036"/>
                    </a:cubicBezTo>
                    <a:cubicBezTo>
                      <a:pt x="2417457" y="687742"/>
                      <a:pt x="2333585" y="717632"/>
                      <a:pt x="2246813" y="742727"/>
                    </a:cubicBezTo>
                    <a:cubicBezTo>
                      <a:pt x="2072935" y="791912"/>
                      <a:pt x="1887345" y="821134"/>
                      <a:pt x="1696737" y="837641"/>
                    </a:cubicBezTo>
                    <a:cubicBezTo>
                      <a:pt x="1506017" y="853924"/>
                      <a:pt x="1318643" y="856043"/>
                      <a:pt x="1138408" y="847344"/>
                    </a:cubicBezTo>
                    <a:cubicBezTo>
                      <a:pt x="958172" y="838422"/>
                      <a:pt x="784740" y="818234"/>
                      <a:pt x="622014" y="785444"/>
                    </a:cubicBezTo>
                    <a:cubicBezTo>
                      <a:pt x="540707" y="768825"/>
                      <a:pt x="462077" y="749419"/>
                      <a:pt x="387239" y="725328"/>
                    </a:cubicBezTo>
                    <a:cubicBezTo>
                      <a:pt x="312513" y="700902"/>
                      <a:pt x="241021" y="673243"/>
                      <a:pt x="176444" y="637106"/>
                    </a:cubicBezTo>
                    <a:cubicBezTo>
                      <a:pt x="144211" y="619149"/>
                      <a:pt x="113317" y="599631"/>
                      <a:pt x="86214" y="576432"/>
                    </a:cubicBezTo>
                    <a:cubicBezTo>
                      <a:pt x="59112" y="553457"/>
                      <a:pt x="34798" y="527247"/>
                      <a:pt x="18626" y="496687"/>
                    </a:cubicBezTo>
                    <a:lnTo>
                      <a:pt x="15503" y="491111"/>
                    </a:lnTo>
                    <a:lnTo>
                      <a:pt x="13049" y="485088"/>
                    </a:lnTo>
                    <a:lnTo>
                      <a:pt x="8253" y="473154"/>
                    </a:lnTo>
                    <a:cubicBezTo>
                      <a:pt x="5242" y="465235"/>
                      <a:pt x="4015" y="456647"/>
                      <a:pt x="1784" y="448506"/>
                    </a:cubicBezTo>
                    <a:cubicBezTo>
                      <a:pt x="1004" y="440141"/>
                      <a:pt x="111" y="431664"/>
                      <a:pt x="0" y="423299"/>
                    </a:cubicBezTo>
                    <a:lnTo>
                      <a:pt x="781" y="410808"/>
                    </a:lnTo>
                    <a:cubicBezTo>
                      <a:pt x="1227" y="406681"/>
                      <a:pt x="2119" y="402666"/>
                      <a:pt x="2788" y="398539"/>
                    </a:cubicBezTo>
                    <a:cubicBezTo>
                      <a:pt x="6134" y="382367"/>
                      <a:pt x="11711" y="366752"/>
                      <a:pt x="19741" y="352699"/>
                    </a:cubicBezTo>
                    <a:cubicBezTo>
                      <a:pt x="27214" y="338423"/>
                      <a:pt x="36917" y="325597"/>
                      <a:pt x="46955" y="313552"/>
                    </a:cubicBezTo>
                    <a:cubicBezTo>
                      <a:pt x="67588" y="289684"/>
                      <a:pt x="91345" y="269943"/>
                      <a:pt x="115659" y="252544"/>
                    </a:cubicBezTo>
                    <a:cubicBezTo>
                      <a:pt x="140084" y="235256"/>
                      <a:pt x="165067" y="220199"/>
                      <a:pt x="190162" y="207150"/>
                    </a:cubicBezTo>
                    <a:cubicBezTo>
                      <a:pt x="240240" y="180717"/>
                      <a:pt x="289760" y="160753"/>
                      <a:pt x="336604" y="143800"/>
                    </a:cubicBezTo>
                    <a:cubicBezTo>
                      <a:pt x="430625" y="110340"/>
                      <a:pt x="514274" y="90153"/>
                      <a:pt x="582643" y="74984"/>
                    </a:cubicBezTo>
                    <a:cubicBezTo>
                      <a:pt x="651236" y="60151"/>
                      <a:pt x="704994" y="51228"/>
                      <a:pt x="741465" y="45540"/>
                    </a:cubicBezTo>
                    <a:cubicBezTo>
                      <a:pt x="778048" y="39740"/>
                      <a:pt x="797231" y="37287"/>
                      <a:pt x="797231" y="37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9" name="Freeform: Shape 188"/>
              <p:cNvSpPr/>
              <p:nvPr/>
            </p:nvSpPr>
            <p:spPr>
              <a:xfrm>
                <a:off x="5216904" y="5198093"/>
                <a:ext cx="1872957" cy="593405"/>
              </a:xfrm>
              <a:custGeom>
                <a:avLst/>
                <a:gdLst>
                  <a:gd name="connsiteX0" fmla="*/ 1872958 w 1872957"/>
                  <a:gd name="connsiteY0" fmla="*/ 296591 h 593405"/>
                  <a:gd name="connsiteX1" fmla="*/ 1863701 w 1872957"/>
                  <a:gd name="connsiteY1" fmla="*/ 255994 h 593405"/>
                  <a:gd name="connsiteX2" fmla="*/ 1782059 w 1872957"/>
                  <a:gd name="connsiteY2" fmla="*/ 169891 h 593405"/>
                  <a:gd name="connsiteX3" fmla="*/ 1363479 w 1872957"/>
                  <a:gd name="connsiteY3" fmla="*/ 34156 h 593405"/>
                  <a:gd name="connsiteX4" fmla="*/ 1059220 w 1872957"/>
                  <a:gd name="connsiteY4" fmla="*/ 4378 h 593405"/>
                  <a:gd name="connsiteX5" fmla="*/ 708340 w 1872957"/>
                  <a:gd name="connsiteY5" fmla="*/ 10846 h 593405"/>
                  <a:gd name="connsiteX6" fmla="*/ 519851 w 1872957"/>
                  <a:gd name="connsiteY6" fmla="*/ 33041 h 593405"/>
                  <a:gd name="connsiteX7" fmla="*/ 326231 w 1872957"/>
                  <a:gd name="connsiteY7" fmla="*/ 73862 h 593405"/>
                  <a:gd name="connsiteX8" fmla="*/ 229310 w 1872957"/>
                  <a:gd name="connsiteY8" fmla="*/ 104533 h 593405"/>
                  <a:gd name="connsiteX9" fmla="*/ 134619 w 1872957"/>
                  <a:gd name="connsiteY9" fmla="*/ 145800 h 593405"/>
                  <a:gd name="connsiteX10" fmla="*/ 48851 w 1872957"/>
                  <a:gd name="connsiteY10" fmla="*/ 205135 h 593405"/>
                  <a:gd name="connsiteX11" fmla="*/ 2454 w 1872957"/>
                  <a:gd name="connsiteY11" fmla="*/ 296591 h 593405"/>
                  <a:gd name="connsiteX12" fmla="*/ 48740 w 1872957"/>
                  <a:gd name="connsiteY12" fmla="*/ 388159 h 593405"/>
                  <a:gd name="connsiteX13" fmla="*/ 134508 w 1872957"/>
                  <a:gd name="connsiteY13" fmla="*/ 447606 h 593405"/>
                  <a:gd name="connsiteX14" fmla="*/ 229198 w 1872957"/>
                  <a:gd name="connsiteY14" fmla="*/ 488873 h 593405"/>
                  <a:gd name="connsiteX15" fmla="*/ 326231 w 1872957"/>
                  <a:gd name="connsiteY15" fmla="*/ 519544 h 593405"/>
                  <a:gd name="connsiteX16" fmla="*/ 519963 w 1872957"/>
                  <a:gd name="connsiteY16" fmla="*/ 560365 h 593405"/>
                  <a:gd name="connsiteX17" fmla="*/ 708563 w 1872957"/>
                  <a:gd name="connsiteY17" fmla="*/ 582560 h 593405"/>
                  <a:gd name="connsiteX18" fmla="*/ 1059443 w 1872957"/>
                  <a:gd name="connsiteY18" fmla="*/ 589028 h 593405"/>
                  <a:gd name="connsiteX19" fmla="*/ 1363702 w 1872957"/>
                  <a:gd name="connsiteY19" fmla="*/ 559249 h 593405"/>
                  <a:gd name="connsiteX20" fmla="*/ 1782282 w 1872957"/>
                  <a:gd name="connsiteY20" fmla="*/ 423515 h 593405"/>
                  <a:gd name="connsiteX21" fmla="*/ 1863924 w 1872957"/>
                  <a:gd name="connsiteY21" fmla="*/ 337412 h 593405"/>
                  <a:gd name="connsiteX22" fmla="*/ 1872958 w 1872957"/>
                  <a:gd name="connsiteY22" fmla="*/ 296591 h 593405"/>
                  <a:gd name="connsiteX23" fmla="*/ 1872177 w 1872957"/>
                  <a:gd name="connsiteY23" fmla="*/ 307299 h 593405"/>
                  <a:gd name="connsiteX24" fmla="*/ 1869835 w 1872957"/>
                  <a:gd name="connsiteY24" fmla="*/ 320236 h 593405"/>
                  <a:gd name="connsiteX25" fmla="*/ 1864035 w 1872957"/>
                  <a:gd name="connsiteY25" fmla="*/ 337412 h 593405"/>
                  <a:gd name="connsiteX26" fmla="*/ 1782505 w 1872957"/>
                  <a:gd name="connsiteY26" fmla="*/ 424073 h 593405"/>
                  <a:gd name="connsiteX27" fmla="*/ 1363702 w 1872957"/>
                  <a:gd name="connsiteY27" fmla="*/ 560699 h 593405"/>
                  <a:gd name="connsiteX28" fmla="*/ 1059220 w 1872957"/>
                  <a:gd name="connsiteY28" fmla="*/ 590813 h 593405"/>
                  <a:gd name="connsiteX29" fmla="*/ 708117 w 1872957"/>
                  <a:gd name="connsiteY29" fmla="*/ 584567 h 593405"/>
                  <a:gd name="connsiteX30" fmla="*/ 519405 w 1872957"/>
                  <a:gd name="connsiteY30" fmla="*/ 562484 h 593405"/>
                  <a:gd name="connsiteX31" fmla="*/ 325451 w 1872957"/>
                  <a:gd name="connsiteY31" fmla="*/ 521663 h 593405"/>
                  <a:gd name="connsiteX32" fmla="*/ 228306 w 1872957"/>
                  <a:gd name="connsiteY32" fmla="*/ 490992 h 593405"/>
                  <a:gd name="connsiteX33" fmla="*/ 133392 w 1872957"/>
                  <a:gd name="connsiteY33" fmla="*/ 449613 h 593405"/>
                  <a:gd name="connsiteX34" fmla="*/ 47067 w 1872957"/>
                  <a:gd name="connsiteY34" fmla="*/ 389832 h 593405"/>
                  <a:gd name="connsiteX35" fmla="*/ 14165 w 1872957"/>
                  <a:gd name="connsiteY35" fmla="*/ 348119 h 593405"/>
                  <a:gd name="connsiteX36" fmla="*/ 0 w 1872957"/>
                  <a:gd name="connsiteY36" fmla="*/ 296703 h 593405"/>
                  <a:gd name="connsiteX37" fmla="*/ 14276 w 1872957"/>
                  <a:gd name="connsiteY37" fmla="*/ 245286 h 593405"/>
                  <a:gd name="connsiteX38" fmla="*/ 47178 w 1872957"/>
                  <a:gd name="connsiteY38" fmla="*/ 203574 h 593405"/>
                  <a:gd name="connsiteX39" fmla="*/ 133504 w 1872957"/>
                  <a:gd name="connsiteY39" fmla="*/ 143793 h 593405"/>
                  <a:gd name="connsiteX40" fmla="*/ 228418 w 1872957"/>
                  <a:gd name="connsiteY40" fmla="*/ 102414 h 593405"/>
                  <a:gd name="connsiteX41" fmla="*/ 325562 w 1872957"/>
                  <a:gd name="connsiteY41" fmla="*/ 71743 h 593405"/>
                  <a:gd name="connsiteX42" fmla="*/ 519516 w 1872957"/>
                  <a:gd name="connsiteY42" fmla="*/ 30922 h 593405"/>
                  <a:gd name="connsiteX43" fmla="*/ 708229 w 1872957"/>
                  <a:gd name="connsiteY43" fmla="*/ 8839 h 593405"/>
                  <a:gd name="connsiteX44" fmla="*/ 1059332 w 1872957"/>
                  <a:gd name="connsiteY44" fmla="*/ 2593 h 593405"/>
                  <a:gd name="connsiteX45" fmla="*/ 1363814 w 1872957"/>
                  <a:gd name="connsiteY45" fmla="*/ 32706 h 593405"/>
                  <a:gd name="connsiteX46" fmla="*/ 1782617 w 1872957"/>
                  <a:gd name="connsiteY46" fmla="*/ 169333 h 593405"/>
                  <a:gd name="connsiteX47" fmla="*/ 1864258 w 1872957"/>
                  <a:gd name="connsiteY47" fmla="*/ 255994 h 593405"/>
                  <a:gd name="connsiteX48" fmla="*/ 1870058 w 1872957"/>
                  <a:gd name="connsiteY48" fmla="*/ 273281 h 593405"/>
                  <a:gd name="connsiteX49" fmla="*/ 1872400 w 1872957"/>
                  <a:gd name="connsiteY49" fmla="*/ 286219 h 593405"/>
                  <a:gd name="connsiteX50" fmla="*/ 1872958 w 1872957"/>
                  <a:gd name="connsiteY50" fmla="*/ 296591 h 593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872957" h="593405">
                    <a:moveTo>
                      <a:pt x="1872958" y="296591"/>
                    </a:moveTo>
                    <a:cubicBezTo>
                      <a:pt x="1872066" y="296815"/>
                      <a:pt x="1874408" y="281534"/>
                      <a:pt x="1863701" y="255994"/>
                    </a:cubicBezTo>
                    <a:cubicBezTo>
                      <a:pt x="1853328" y="230453"/>
                      <a:pt x="1825668" y="198666"/>
                      <a:pt x="1782059" y="169891"/>
                    </a:cubicBezTo>
                    <a:cubicBezTo>
                      <a:pt x="1694395" y="112229"/>
                      <a:pt x="1547953" y="63712"/>
                      <a:pt x="1363479" y="34156"/>
                    </a:cubicBezTo>
                    <a:cubicBezTo>
                      <a:pt x="1271131" y="19099"/>
                      <a:pt x="1169079" y="8839"/>
                      <a:pt x="1059220" y="4378"/>
                    </a:cubicBezTo>
                    <a:cubicBezTo>
                      <a:pt x="949361" y="-84"/>
                      <a:pt x="831695" y="1031"/>
                      <a:pt x="708340" y="10846"/>
                    </a:cubicBezTo>
                    <a:cubicBezTo>
                      <a:pt x="646663" y="15754"/>
                      <a:pt x="583759" y="22780"/>
                      <a:pt x="519851" y="33041"/>
                    </a:cubicBezTo>
                    <a:cubicBezTo>
                      <a:pt x="455943" y="43302"/>
                      <a:pt x="391032" y="56017"/>
                      <a:pt x="326231" y="73862"/>
                    </a:cubicBezTo>
                    <a:cubicBezTo>
                      <a:pt x="293776" y="82561"/>
                      <a:pt x="261320" y="92711"/>
                      <a:pt x="229310" y="104533"/>
                    </a:cubicBezTo>
                    <a:cubicBezTo>
                      <a:pt x="197189" y="116355"/>
                      <a:pt x="165402" y="129628"/>
                      <a:pt x="134619" y="145800"/>
                    </a:cubicBezTo>
                    <a:cubicBezTo>
                      <a:pt x="104059" y="161972"/>
                      <a:pt x="74280" y="180933"/>
                      <a:pt x="48851" y="205135"/>
                    </a:cubicBezTo>
                    <a:cubicBezTo>
                      <a:pt x="23533" y="228780"/>
                      <a:pt x="2900" y="260790"/>
                      <a:pt x="2454" y="296591"/>
                    </a:cubicBezTo>
                    <a:cubicBezTo>
                      <a:pt x="2900" y="332393"/>
                      <a:pt x="23533" y="364403"/>
                      <a:pt x="48740" y="388159"/>
                    </a:cubicBezTo>
                    <a:cubicBezTo>
                      <a:pt x="74169" y="412362"/>
                      <a:pt x="103948" y="431434"/>
                      <a:pt x="134508" y="447606"/>
                    </a:cubicBezTo>
                    <a:cubicBezTo>
                      <a:pt x="165179" y="463778"/>
                      <a:pt x="197077" y="477162"/>
                      <a:pt x="229198" y="488873"/>
                    </a:cubicBezTo>
                    <a:cubicBezTo>
                      <a:pt x="261320" y="500695"/>
                      <a:pt x="293664" y="510733"/>
                      <a:pt x="326231" y="519544"/>
                    </a:cubicBezTo>
                    <a:cubicBezTo>
                      <a:pt x="391143" y="537389"/>
                      <a:pt x="456055" y="550215"/>
                      <a:pt x="519963" y="560365"/>
                    </a:cubicBezTo>
                    <a:cubicBezTo>
                      <a:pt x="583870" y="570514"/>
                      <a:pt x="646886" y="577652"/>
                      <a:pt x="708563" y="582560"/>
                    </a:cubicBezTo>
                    <a:cubicBezTo>
                      <a:pt x="831806" y="592375"/>
                      <a:pt x="949584" y="593490"/>
                      <a:pt x="1059443" y="589028"/>
                    </a:cubicBezTo>
                    <a:cubicBezTo>
                      <a:pt x="1169302" y="584567"/>
                      <a:pt x="1271465" y="574195"/>
                      <a:pt x="1363702" y="559249"/>
                    </a:cubicBezTo>
                    <a:cubicBezTo>
                      <a:pt x="1548176" y="529582"/>
                      <a:pt x="1694618" y="481177"/>
                      <a:pt x="1782282" y="423515"/>
                    </a:cubicBezTo>
                    <a:cubicBezTo>
                      <a:pt x="1825891" y="394740"/>
                      <a:pt x="1853551" y="362953"/>
                      <a:pt x="1863924" y="337412"/>
                    </a:cubicBezTo>
                    <a:cubicBezTo>
                      <a:pt x="1874408" y="311760"/>
                      <a:pt x="1872066" y="296368"/>
                      <a:pt x="1872958" y="296591"/>
                    </a:cubicBezTo>
                    <a:cubicBezTo>
                      <a:pt x="1872846" y="298264"/>
                      <a:pt x="1872623" y="301053"/>
                      <a:pt x="1872177" y="307299"/>
                    </a:cubicBezTo>
                    <a:cubicBezTo>
                      <a:pt x="1872177" y="310867"/>
                      <a:pt x="1871173" y="315106"/>
                      <a:pt x="1869835" y="320236"/>
                    </a:cubicBezTo>
                    <a:cubicBezTo>
                      <a:pt x="1868943" y="325478"/>
                      <a:pt x="1866712" y="331055"/>
                      <a:pt x="1864035" y="337412"/>
                    </a:cubicBezTo>
                    <a:cubicBezTo>
                      <a:pt x="1853774" y="363176"/>
                      <a:pt x="1826114" y="395186"/>
                      <a:pt x="1782505" y="424073"/>
                    </a:cubicBezTo>
                    <a:cubicBezTo>
                      <a:pt x="1694841" y="482069"/>
                      <a:pt x="1548288" y="530809"/>
                      <a:pt x="1363702" y="560699"/>
                    </a:cubicBezTo>
                    <a:cubicBezTo>
                      <a:pt x="1271354" y="575868"/>
                      <a:pt x="1169191" y="586240"/>
                      <a:pt x="1059220" y="590813"/>
                    </a:cubicBezTo>
                    <a:cubicBezTo>
                      <a:pt x="949249" y="595386"/>
                      <a:pt x="831471" y="594270"/>
                      <a:pt x="708117" y="584567"/>
                    </a:cubicBezTo>
                    <a:cubicBezTo>
                      <a:pt x="646440" y="579771"/>
                      <a:pt x="583313" y="572633"/>
                      <a:pt x="519405" y="562484"/>
                    </a:cubicBezTo>
                    <a:cubicBezTo>
                      <a:pt x="455497" y="552223"/>
                      <a:pt x="390362" y="539508"/>
                      <a:pt x="325451" y="521663"/>
                    </a:cubicBezTo>
                    <a:cubicBezTo>
                      <a:pt x="292883" y="512852"/>
                      <a:pt x="260427" y="502814"/>
                      <a:pt x="228306" y="490992"/>
                    </a:cubicBezTo>
                    <a:cubicBezTo>
                      <a:pt x="196185" y="479169"/>
                      <a:pt x="164175" y="465786"/>
                      <a:pt x="133392" y="449613"/>
                    </a:cubicBezTo>
                    <a:cubicBezTo>
                      <a:pt x="102610" y="433330"/>
                      <a:pt x="72719" y="414258"/>
                      <a:pt x="47067" y="389832"/>
                    </a:cubicBezTo>
                    <a:cubicBezTo>
                      <a:pt x="34352" y="377564"/>
                      <a:pt x="22530" y="363957"/>
                      <a:pt x="14165" y="348119"/>
                    </a:cubicBezTo>
                    <a:cubicBezTo>
                      <a:pt x="5577" y="332505"/>
                      <a:pt x="112" y="314771"/>
                      <a:pt x="0" y="296703"/>
                    </a:cubicBezTo>
                    <a:cubicBezTo>
                      <a:pt x="112" y="278523"/>
                      <a:pt x="5688" y="260901"/>
                      <a:pt x="14276" y="245286"/>
                    </a:cubicBezTo>
                    <a:cubicBezTo>
                      <a:pt x="22641" y="229449"/>
                      <a:pt x="34464" y="215842"/>
                      <a:pt x="47178" y="203574"/>
                    </a:cubicBezTo>
                    <a:cubicBezTo>
                      <a:pt x="72831" y="179148"/>
                      <a:pt x="102721" y="160076"/>
                      <a:pt x="133504" y="143793"/>
                    </a:cubicBezTo>
                    <a:cubicBezTo>
                      <a:pt x="164287" y="127620"/>
                      <a:pt x="196296" y="114236"/>
                      <a:pt x="228418" y="102414"/>
                    </a:cubicBezTo>
                    <a:cubicBezTo>
                      <a:pt x="260539" y="90592"/>
                      <a:pt x="292995" y="80442"/>
                      <a:pt x="325562" y="71743"/>
                    </a:cubicBezTo>
                    <a:cubicBezTo>
                      <a:pt x="390474" y="53898"/>
                      <a:pt x="455497" y="41183"/>
                      <a:pt x="519516" y="30922"/>
                    </a:cubicBezTo>
                    <a:cubicBezTo>
                      <a:pt x="583536" y="20773"/>
                      <a:pt x="646551" y="13635"/>
                      <a:pt x="708229" y="8839"/>
                    </a:cubicBezTo>
                    <a:cubicBezTo>
                      <a:pt x="831583" y="-865"/>
                      <a:pt x="949361" y="-1980"/>
                      <a:pt x="1059332" y="2593"/>
                    </a:cubicBezTo>
                    <a:cubicBezTo>
                      <a:pt x="1169302" y="7166"/>
                      <a:pt x="1271465" y="17538"/>
                      <a:pt x="1363814" y="32706"/>
                    </a:cubicBezTo>
                    <a:cubicBezTo>
                      <a:pt x="1548288" y="62597"/>
                      <a:pt x="1694953" y="111225"/>
                      <a:pt x="1782617" y="169333"/>
                    </a:cubicBezTo>
                    <a:cubicBezTo>
                      <a:pt x="1826226" y="198220"/>
                      <a:pt x="1853886" y="230230"/>
                      <a:pt x="1864258" y="255994"/>
                    </a:cubicBezTo>
                    <a:cubicBezTo>
                      <a:pt x="1866935" y="262351"/>
                      <a:pt x="1869166" y="268039"/>
                      <a:pt x="1870058" y="273281"/>
                    </a:cubicBezTo>
                    <a:cubicBezTo>
                      <a:pt x="1871285" y="278412"/>
                      <a:pt x="1872400" y="282650"/>
                      <a:pt x="1872400" y="286219"/>
                    </a:cubicBezTo>
                    <a:cubicBezTo>
                      <a:pt x="1872623" y="292130"/>
                      <a:pt x="1872846" y="294918"/>
                      <a:pt x="1872958" y="29659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0" name="Freeform: Shape 189"/>
              <p:cNvSpPr/>
              <p:nvPr/>
            </p:nvSpPr>
            <p:spPr>
              <a:xfrm>
                <a:off x="4554515" y="3729244"/>
                <a:ext cx="71157" cy="71157"/>
              </a:xfrm>
              <a:custGeom>
                <a:avLst/>
                <a:gdLst>
                  <a:gd name="connsiteX0" fmla="*/ 71157 w 71157"/>
                  <a:gd name="connsiteY0" fmla="*/ 35578 h 71157"/>
                  <a:gd name="connsiteX1" fmla="*/ 35579 w 71157"/>
                  <a:gd name="connsiteY1" fmla="*/ 71157 h 71157"/>
                  <a:gd name="connsiteX2" fmla="*/ 0 w 71157"/>
                  <a:gd name="connsiteY2" fmla="*/ 35578 h 71157"/>
                  <a:gd name="connsiteX3" fmla="*/ 35579 w 71157"/>
                  <a:gd name="connsiteY3" fmla="*/ 0 h 71157"/>
                  <a:gd name="connsiteX4" fmla="*/ 71157 w 71157"/>
                  <a:gd name="connsiteY4" fmla="*/ 35578 h 7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57" h="71157">
                    <a:moveTo>
                      <a:pt x="71157" y="35578"/>
                    </a:moveTo>
                    <a:cubicBezTo>
                      <a:pt x="71157" y="55208"/>
                      <a:pt x="55208" y="71157"/>
                      <a:pt x="35579" y="71157"/>
                    </a:cubicBezTo>
                    <a:cubicBezTo>
                      <a:pt x="15949" y="71157"/>
                      <a:pt x="0" y="55208"/>
                      <a:pt x="0" y="35578"/>
                    </a:cubicBezTo>
                    <a:cubicBezTo>
                      <a:pt x="0" y="15949"/>
                      <a:pt x="15949" y="0"/>
                      <a:pt x="35579" y="0"/>
                    </a:cubicBezTo>
                    <a:cubicBezTo>
                      <a:pt x="55208" y="0"/>
                      <a:pt x="71157" y="15949"/>
                      <a:pt x="71157" y="355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1" name="Freeform: Shape 190"/>
              <p:cNvSpPr/>
              <p:nvPr/>
            </p:nvSpPr>
            <p:spPr>
              <a:xfrm>
                <a:off x="7774891" y="3753446"/>
                <a:ext cx="71157" cy="71157"/>
              </a:xfrm>
              <a:custGeom>
                <a:avLst/>
                <a:gdLst>
                  <a:gd name="connsiteX0" fmla="*/ 71157 w 71157"/>
                  <a:gd name="connsiteY0" fmla="*/ 35579 h 71157"/>
                  <a:gd name="connsiteX1" fmla="*/ 35579 w 71157"/>
                  <a:gd name="connsiteY1" fmla="*/ 71157 h 71157"/>
                  <a:gd name="connsiteX2" fmla="*/ 0 w 71157"/>
                  <a:gd name="connsiteY2" fmla="*/ 35579 h 71157"/>
                  <a:gd name="connsiteX3" fmla="*/ 35579 w 71157"/>
                  <a:gd name="connsiteY3" fmla="*/ 0 h 71157"/>
                  <a:gd name="connsiteX4" fmla="*/ 71157 w 71157"/>
                  <a:gd name="connsiteY4" fmla="*/ 35579 h 7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57" h="71157">
                    <a:moveTo>
                      <a:pt x="71157" y="35579"/>
                    </a:moveTo>
                    <a:cubicBezTo>
                      <a:pt x="71157" y="55228"/>
                      <a:pt x="55228" y="71157"/>
                      <a:pt x="35579" y="71157"/>
                    </a:cubicBezTo>
                    <a:cubicBezTo>
                      <a:pt x="15929" y="71157"/>
                      <a:pt x="0" y="55228"/>
                      <a:pt x="0" y="35579"/>
                    </a:cubicBezTo>
                    <a:cubicBezTo>
                      <a:pt x="0" y="15929"/>
                      <a:pt x="15929" y="0"/>
                      <a:pt x="35579" y="0"/>
                    </a:cubicBezTo>
                    <a:cubicBezTo>
                      <a:pt x="55228" y="0"/>
                      <a:pt x="71157" y="15929"/>
                      <a:pt x="71157" y="3557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2" name="Freeform: Shape 191"/>
              <p:cNvSpPr/>
              <p:nvPr/>
            </p:nvSpPr>
            <p:spPr>
              <a:xfrm>
                <a:off x="6322521" y="5065509"/>
                <a:ext cx="71157" cy="71157"/>
              </a:xfrm>
              <a:custGeom>
                <a:avLst/>
                <a:gdLst>
                  <a:gd name="connsiteX0" fmla="*/ 71158 w 71157"/>
                  <a:gd name="connsiteY0" fmla="*/ 35579 h 71157"/>
                  <a:gd name="connsiteX1" fmla="*/ 35579 w 71157"/>
                  <a:gd name="connsiteY1" fmla="*/ 71157 h 71157"/>
                  <a:gd name="connsiteX2" fmla="*/ 0 w 71157"/>
                  <a:gd name="connsiteY2" fmla="*/ 35579 h 71157"/>
                  <a:gd name="connsiteX3" fmla="*/ 35579 w 71157"/>
                  <a:gd name="connsiteY3" fmla="*/ 0 h 71157"/>
                  <a:gd name="connsiteX4" fmla="*/ 71158 w 71157"/>
                  <a:gd name="connsiteY4" fmla="*/ 35579 h 71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157" h="71157">
                    <a:moveTo>
                      <a:pt x="71158" y="35579"/>
                    </a:moveTo>
                    <a:cubicBezTo>
                      <a:pt x="71158" y="55208"/>
                      <a:pt x="55208" y="71157"/>
                      <a:pt x="35579" y="71157"/>
                    </a:cubicBezTo>
                    <a:cubicBezTo>
                      <a:pt x="15949" y="71157"/>
                      <a:pt x="0" y="55208"/>
                      <a:pt x="0" y="35579"/>
                    </a:cubicBezTo>
                    <a:cubicBezTo>
                      <a:pt x="0" y="15949"/>
                      <a:pt x="15949" y="0"/>
                      <a:pt x="35579" y="0"/>
                    </a:cubicBezTo>
                    <a:cubicBezTo>
                      <a:pt x="55208" y="0"/>
                      <a:pt x="71158" y="15949"/>
                      <a:pt x="71158" y="355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3" name="Freeform: Shape 192"/>
              <p:cNvSpPr/>
              <p:nvPr/>
            </p:nvSpPr>
            <p:spPr>
              <a:xfrm>
                <a:off x="5276685" y="4168122"/>
                <a:ext cx="35690" cy="35690"/>
              </a:xfrm>
              <a:custGeom>
                <a:avLst/>
                <a:gdLst>
                  <a:gd name="connsiteX0" fmla="*/ 35690 w 35690"/>
                  <a:gd name="connsiteY0" fmla="*/ 17845 h 35690"/>
                  <a:gd name="connsiteX1" fmla="*/ 17845 w 35690"/>
                  <a:gd name="connsiteY1" fmla="*/ 35690 h 35690"/>
                  <a:gd name="connsiteX2" fmla="*/ 0 w 35690"/>
                  <a:gd name="connsiteY2" fmla="*/ 17845 h 35690"/>
                  <a:gd name="connsiteX3" fmla="*/ 17845 w 35690"/>
                  <a:gd name="connsiteY3" fmla="*/ 0 h 35690"/>
                  <a:gd name="connsiteX4" fmla="*/ 35690 w 35690"/>
                  <a:gd name="connsiteY4" fmla="*/ 17845 h 3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90" h="35690">
                    <a:moveTo>
                      <a:pt x="35690" y="17845"/>
                    </a:moveTo>
                    <a:cubicBezTo>
                      <a:pt x="35690" y="27660"/>
                      <a:pt x="27772" y="35690"/>
                      <a:pt x="17845" y="35690"/>
                    </a:cubicBezTo>
                    <a:cubicBezTo>
                      <a:pt x="8030" y="35690"/>
                      <a:pt x="0" y="27772"/>
                      <a:pt x="0" y="17845"/>
                    </a:cubicBezTo>
                    <a:cubicBezTo>
                      <a:pt x="0" y="8030"/>
                      <a:pt x="7919" y="0"/>
                      <a:pt x="17845" y="0"/>
                    </a:cubicBezTo>
                    <a:cubicBezTo>
                      <a:pt x="27772" y="112"/>
                      <a:pt x="35690" y="8030"/>
                      <a:pt x="35690" y="178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4" name="Freeform: Shape 193"/>
              <p:cNvSpPr/>
              <p:nvPr/>
            </p:nvSpPr>
            <p:spPr>
              <a:xfrm>
                <a:off x="7490819" y="4599640"/>
                <a:ext cx="35690" cy="35690"/>
              </a:xfrm>
              <a:custGeom>
                <a:avLst/>
                <a:gdLst>
                  <a:gd name="connsiteX0" fmla="*/ 35690 w 35690"/>
                  <a:gd name="connsiteY0" fmla="*/ 17845 h 35690"/>
                  <a:gd name="connsiteX1" fmla="*/ 17845 w 35690"/>
                  <a:gd name="connsiteY1" fmla="*/ 35690 h 35690"/>
                  <a:gd name="connsiteX2" fmla="*/ 0 w 35690"/>
                  <a:gd name="connsiteY2" fmla="*/ 17845 h 35690"/>
                  <a:gd name="connsiteX3" fmla="*/ 17845 w 35690"/>
                  <a:gd name="connsiteY3" fmla="*/ 0 h 35690"/>
                  <a:gd name="connsiteX4" fmla="*/ 35690 w 35690"/>
                  <a:gd name="connsiteY4" fmla="*/ 17845 h 3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90" h="35690">
                    <a:moveTo>
                      <a:pt x="35690" y="17845"/>
                    </a:moveTo>
                    <a:cubicBezTo>
                      <a:pt x="35690" y="27660"/>
                      <a:pt x="27771" y="35690"/>
                      <a:pt x="17845" y="35690"/>
                    </a:cubicBezTo>
                    <a:cubicBezTo>
                      <a:pt x="8030" y="35690"/>
                      <a:pt x="0" y="27772"/>
                      <a:pt x="0" y="17845"/>
                    </a:cubicBezTo>
                    <a:cubicBezTo>
                      <a:pt x="0" y="7919"/>
                      <a:pt x="7919" y="0"/>
                      <a:pt x="17845" y="0"/>
                    </a:cubicBezTo>
                    <a:cubicBezTo>
                      <a:pt x="27660" y="0"/>
                      <a:pt x="35690" y="8030"/>
                      <a:pt x="35690" y="1784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5" name="Freeform: Shape 194"/>
              <p:cNvSpPr/>
              <p:nvPr/>
            </p:nvSpPr>
            <p:spPr>
              <a:xfrm>
                <a:off x="6085292" y="5423081"/>
                <a:ext cx="35690" cy="35690"/>
              </a:xfrm>
              <a:custGeom>
                <a:avLst/>
                <a:gdLst>
                  <a:gd name="connsiteX0" fmla="*/ 35690 w 35690"/>
                  <a:gd name="connsiteY0" fmla="*/ 17845 h 35690"/>
                  <a:gd name="connsiteX1" fmla="*/ 17845 w 35690"/>
                  <a:gd name="connsiteY1" fmla="*/ 35690 h 35690"/>
                  <a:gd name="connsiteX2" fmla="*/ 0 w 35690"/>
                  <a:gd name="connsiteY2" fmla="*/ 17845 h 35690"/>
                  <a:gd name="connsiteX3" fmla="*/ 17845 w 35690"/>
                  <a:gd name="connsiteY3" fmla="*/ 0 h 35690"/>
                  <a:gd name="connsiteX4" fmla="*/ 35690 w 35690"/>
                  <a:gd name="connsiteY4" fmla="*/ 17845 h 3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690" h="35690">
                    <a:moveTo>
                      <a:pt x="35690" y="17845"/>
                    </a:moveTo>
                    <a:cubicBezTo>
                      <a:pt x="35690" y="27660"/>
                      <a:pt x="27772" y="35690"/>
                      <a:pt x="17845" y="35690"/>
                    </a:cubicBezTo>
                    <a:cubicBezTo>
                      <a:pt x="8030" y="35690"/>
                      <a:pt x="0" y="27771"/>
                      <a:pt x="0" y="17845"/>
                    </a:cubicBezTo>
                    <a:cubicBezTo>
                      <a:pt x="0" y="8030"/>
                      <a:pt x="7919" y="0"/>
                      <a:pt x="17845" y="0"/>
                    </a:cubicBezTo>
                    <a:cubicBezTo>
                      <a:pt x="27660" y="0"/>
                      <a:pt x="35690" y="8030"/>
                      <a:pt x="35690" y="17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196" name="Freeform: Shape 195"/>
            <p:cNvSpPr/>
            <p:nvPr/>
          </p:nvSpPr>
          <p:spPr>
            <a:xfrm>
              <a:off x="5182775" y="2315017"/>
              <a:ext cx="17845" cy="17845"/>
            </a:xfrm>
            <a:custGeom>
              <a:avLst/>
              <a:gdLst>
                <a:gd name="connsiteX0" fmla="*/ 17845 w 17845"/>
                <a:gd name="connsiteY0" fmla="*/ 8923 h 17845"/>
                <a:gd name="connsiteX1" fmla="*/ 8923 w 17845"/>
                <a:gd name="connsiteY1" fmla="*/ 17845 h 17845"/>
                <a:gd name="connsiteX2" fmla="*/ 0 w 17845"/>
                <a:gd name="connsiteY2" fmla="*/ 8923 h 17845"/>
                <a:gd name="connsiteX3" fmla="*/ 8923 w 17845"/>
                <a:gd name="connsiteY3" fmla="*/ 0 h 17845"/>
                <a:gd name="connsiteX4" fmla="*/ 17845 w 17845"/>
                <a:gd name="connsiteY4" fmla="*/ 8923 h 1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5" h="17845">
                  <a:moveTo>
                    <a:pt x="17845" y="8923"/>
                  </a:moveTo>
                  <a:cubicBezTo>
                    <a:pt x="17845" y="13850"/>
                    <a:pt x="13850" y="17845"/>
                    <a:pt x="8923" y="17845"/>
                  </a:cubicBezTo>
                  <a:cubicBezTo>
                    <a:pt x="3995" y="17845"/>
                    <a:pt x="0" y="13850"/>
                    <a:pt x="0" y="8923"/>
                  </a:cubicBezTo>
                  <a:cubicBezTo>
                    <a:pt x="0" y="3995"/>
                    <a:pt x="3995" y="0"/>
                    <a:pt x="8923" y="0"/>
                  </a:cubicBezTo>
                  <a:cubicBezTo>
                    <a:pt x="13850" y="0"/>
                    <a:pt x="17845" y="3995"/>
                    <a:pt x="17845" y="8923"/>
                  </a:cubicBezTo>
                  <a:close/>
                </a:path>
              </a:pathLst>
            </a:custGeom>
            <a:solidFill>
              <a:schemeClr val="accent1"/>
            </a:solidFill>
            <a:ln w="11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97" name="Graphic 1"/>
            <p:cNvGrpSpPr/>
            <p:nvPr/>
          </p:nvGrpSpPr>
          <p:grpSpPr>
            <a:xfrm>
              <a:off x="5440303" y="2843568"/>
              <a:ext cx="1356564" cy="932620"/>
              <a:chOff x="5440303" y="2843568"/>
              <a:chExt cx="1356564" cy="932620"/>
            </a:xfrm>
            <a:solidFill>
              <a:schemeClr val="accent1"/>
            </a:solidFill>
          </p:grpSpPr>
          <p:sp>
            <p:nvSpPr>
              <p:cNvPr id="198" name="Freeform: Shape 197"/>
              <p:cNvSpPr/>
              <p:nvPr/>
            </p:nvSpPr>
            <p:spPr>
              <a:xfrm>
                <a:off x="5440303" y="2843568"/>
                <a:ext cx="1356564" cy="932620"/>
              </a:xfrm>
              <a:custGeom>
                <a:avLst/>
                <a:gdLst>
                  <a:gd name="connsiteX0" fmla="*/ 1356564 w 1356564"/>
                  <a:gd name="connsiteY0" fmla="*/ 849986 h 932620"/>
                  <a:gd name="connsiteX1" fmla="*/ 53089 w 1356564"/>
                  <a:gd name="connsiteY1" fmla="*/ 849986 h 932620"/>
                  <a:gd name="connsiteX2" fmla="*/ 0 w 1356564"/>
                  <a:gd name="connsiteY2" fmla="*/ 19630 h 932620"/>
                  <a:gd name="connsiteX3" fmla="*/ 1356564 w 1356564"/>
                  <a:gd name="connsiteY3" fmla="*/ 0 h 932620"/>
                  <a:gd name="connsiteX4" fmla="*/ 1356564 w 1356564"/>
                  <a:gd name="connsiteY4" fmla="*/ 849986 h 93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6564" h="932620">
                    <a:moveTo>
                      <a:pt x="1356564" y="849986"/>
                    </a:moveTo>
                    <a:cubicBezTo>
                      <a:pt x="924155" y="964418"/>
                      <a:pt x="507359" y="955830"/>
                      <a:pt x="53089" y="849986"/>
                    </a:cubicBezTo>
                    <a:lnTo>
                      <a:pt x="0" y="19630"/>
                    </a:lnTo>
                    <a:cubicBezTo>
                      <a:pt x="469438" y="110975"/>
                      <a:pt x="940661" y="99487"/>
                      <a:pt x="1356564" y="0"/>
                    </a:cubicBezTo>
                    <a:lnTo>
                      <a:pt x="1356564" y="849986"/>
                    </a:lnTo>
                    <a:close/>
                  </a:path>
                </a:pathLst>
              </a:custGeom>
              <a:solidFill>
                <a:srgbClr val="E8505B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dirty="0">
                  <a:latin typeface="Arial"/>
                  <a:ea typeface="微软雅黑"/>
                  <a:sym typeface="Arial"/>
                </a:endParaRPr>
              </a:p>
            </p:txBody>
          </p:sp>
          <p:grpSp>
            <p:nvGrpSpPr>
              <p:cNvPr id="199" name="Graphic 1"/>
              <p:cNvGrpSpPr/>
              <p:nvPr/>
            </p:nvGrpSpPr>
            <p:grpSpPr>
              <a:xfrm>
                <a:off x="5440303" y="2843568"/>
                <a:ext cx="1356564" cy="932620"/>
                <a:chOff x="5440303" y="2843568"/>
                <a:chExt cx="1356564" cy="932620"/>
              </a:xfrm>
              <a:solidFill>
                <a:schemeClr val="accent1"/>
              </a:solidFill>
            </p:grpSpPr>
            <p:sp>
              <p:nvSpPr>
                <p:cNvPr id="200" name="Freeform: Shape 199"/>
                <p:cNvSpPr/>
                <p:nvPr/>
              </p:nvSpPr>
              <p:spPr>
                <a:xfrm>
                  <a:off x="5440303" y="2843568"/>
                  <a:ext cx="1356564" cy="932620"/>
                </a:xfrm>
                <a:custGeom>
                  <a:avLst/>
                  <a:gdLst>
                    <a:gd name="connsiteX0" fmla="*/ 1356564 w 1356564"/>
                    <a:gd name="connsiteY0" fmla="*/ 849986 h 932620"/>
                    <a:gd name="connsiteX1" fmla="*/ 53089 w 1356564"/>
                    <a:gd name="connsiteY1" fmla="*/ 849986 h 932620"/>
                    <a:gd name="connsiteX2" fmla="*/ 0 w 1356564"/>
                    <a:gd name="connsiteY2" fmla="*/ 19630 h 932620"/>
                    <a:gd name="connsiteX3" fmla="*/ 1356564 w 1356564"/>
                    <a:gd name="connsiteY3" fmla="*/ 0 h 932620"/>
                    <a:gd name="connsiteX4" fmla="*/ 1356564 w 1356564"/>
                    <a:gd name="connsiteY4" fmla="*/ 849986 h 93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6564" h="932620">
                      <a:moveTo>
                        <a:pt x="1356564" y="849986"/>
                      </a:moveTo>
                      <a:cubicBezTo>
                        <a:pt x="924155" y="964418"/>
                        <a:pt x="507359" y="955830"/>
                        <a:pt x="53089" y="849986"/>
                      </a:cubicBezTo>
                      <a:lnTo>
                        <a:pt x="0" y="19630"/>
                      </a:lnTo>
                      <a:cubicBezTo>
                        <a:pt x="469438" y="110975"/>
                        <a:pt x="940661" y="99487"/>
                        <a:pt x="1356564" y="0"/>
                      </a:cubicBezTo>
                      <a:lnTo>
                        <a:pt x="1356564" y="8499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1" name="Freeform: Shape 200"/>
                <p:cNvSpPr/>
                <p:nvPr/>
              </p:nvSpPr>
              <p:spPr>
                <a:xfrm>
                  <a:off x="5579048" y="3567273"/>
                  <a:ext cx="1150787" cy="101901"/>
                </a:xfrm>
                <a:custGeom>
                  <a:avLst/>
                  <a:gdLst>
                    <a:gd name="connsiteX0" fmla="*/ 1150788 w 1150787"/>
                    <a:gd name="connsiteY0" fmla="*/ 26 h 101901"/>
                    <a:gd name="connsiteX1" fmla="*/ 1148111 w 1150787"/>
                    <a:gd name="connsiteY1" fmla="*/ 1365 h 101901"/>
                    <a:gd name="connsiteX2" fmla="*/ 1139969 w 1150787"/>
                    <a:gd name="connsiteY2" fmla="*/ 4822 h 101901"/>
                    <a:gd name="connsiteX3" fmla="*/ 1108294 w 1150787"/>
                    <a:gd name="connsiteY3" fmla="*/ 17314 h 101901"/>
                    <a:gd name="connsiteX4" fmla="*/ 988620 w 1150787"/>
                    <a:gd name="connsiteY4" fmla="*/ 54900 h 101901"/>
                    <a:gd name="connsiteX5" fmla="*/ 578405 w 1150787"/>
                    <a:gd name="connsiteY5" fmla="*/ 101744 h 101901"/>
                    <a:gd name="connsiteX6" fmla="*/ 167298 w 1150787"/>
                    <a:gd name="connsiteY6" fmla="*/ 57800 h 101901"/>
                    <a:gd name="connsiteX7" fmla="*/ 44613 w 1150787"/>
                    <a:gd name="connsiteY7" fmla="*/ 32148 h 101901"/>
                    <a:gd name="connsiteX8" fmla="*/ 11488 w 1150787"/>
                    <a:gd name="connsiteY8" fmla="*/ 24229 h 101901"/>
                    <a:gd name="connsiteX9" fmla="*/ 2900 w 1150787"/>
                    <a:gd name="connsiteY9" fmla="*/ 21998 h 101901"/>
                    <a:gd name="connsiteX10" fmla="*/ 0 w 1150787"/>
                    <a:gd name="connsiteY10" fmla="*/ 20995 h 101901"/>
                    <a:gd name="connsiteX11" fmla="*/ 3011 w 1150787"/>
                    <a:gd name="connsiteY11" fmla="*/ 21329 h 101901"/>
                    <a:gd name="connsiteX12" fmla="*/ 11711 w 1150787"/>
                    <a:gd name="connsiteY12" fmla="*/ 23002 h 101901"/>
                    <a:gd name="connsiteX13" fmla="*/ 45059 w 1150787"/>
                    <a:gd name="connsiteY13" fmla="*/ 29917 h 101901"/>
                    <a:gd name="connsiteX14" fmla="*/ 167967 w 1150787"/>
                    <a:gd name="connsiteY14" fmla="*/ 53785 h 101901"/>
                    <a:gd name="connsiteX15" fmla="*/ 578405 w 1150787"/>
                    <a:gd name="connsiteY15" fmla="*/ 96056 h 101901"/>
                    <a:gd name="connsiteX16" fmla="*/ 987616 w 1150787"/>
                    <a:gd name="connsiteY16" fmla="*/ 51108 h 101901"/>
                    <a:gd name="connsiteX17" fmla="*/ 1107514 w 1150787"/>
                    <a:gd name="connsiteY17" fmla="*/ 15418 h 101901"/>
                    <a:gd name="connsiteX18" fmla="*/ 1139523 w 1150787"/>
                    <a:gd name="connsiteY18" fmla="*/ 3930 h 101901"/>
                    <a:gd name="connsiteX19" fmla="*/ 1147888 w 1150787"/>
                    <a:gd name="connsiteY19" fmla="*/ 1030 h 101901"/>
                    <a:gd name="connsiteX20" fmla="*/ 1150788 w 1150787"/>
                    <a:gd name="connsiteY20" fmla="*/ 26 h 101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150787" h="101901">
                      <a:moveTo>
                        <a:pt x="1150788" y="26"/>
                      </a:moveTo>
                      <a:cubicBezTo>
                        <a:pt x="1150788" y="138"/>
                        <a:pt x="1149896" y="584"/>
                        <a:pt x="1148111" y="1365"/>
                      </a:cubicBezTo>
                      <a:cubicBezTo>
                        <a:pt x="1145992" y="2257"/>
                        <a:pt x="1143315" y="3372"/>
                        <a:pt x="1139969" y="4822"/>
                      </a:cubicBezTo>
                      <a:cubicBezTo>
                        <a:pt x="1132720" y="7722"/>
                        <a:pt x="1122235" y="12407"/>
                        <a:pt x="1108294" y="17314"/>
                      </a:cubicBezTo>
                      <a:cubicBezTo>
                        <a:pt x="1080634" y="27798"/>
                        <a:pt x="1039925" y="41405"/>
                        <a:pt x="988620" y="54900"/>
                      </a:cubicBezTo>
                      <a:cubicBezTo>
                        <a:pt x="886345" y="82226"/>
                        <a:pt x="740238" y="103974"/>
                        <a:pt x="578405" y="101744"/>
                      </a:cubicBezTo>
                      <a:cubicBezTo>
                        <a:pt x="416461" y="99625"/>
                        <a:pt x="271246" y="77430"/>
                        <a:pt x="167298" y="57800"/>
                      </a:cubicBezTo>
                      <a:cubicBezTo>
                        <a:pt x="115324" y="47874"/>
                        <a:pt x="73388" y="38840"/>
                        <a:pt x="44613" y="32148"/>
                      </a:cubicBezTo>
                      <a:cubicBezTo>
                        <a:pt x="30225" y="28913"/>
                        <a:pt x="19072" y="26013"/>
                        <a:pt x="11488" y="24229"/>
                      </a:cubicBezTo>
                      <a:cubicBezTo>
                        <a:pt x="8030" y="23337"/>
                        <a:pt x="5131" y="22556"/>
                        <a:pt x="2900" y="21998"/>
                      </a:cubicBezTo>
                      <a:cubicBezTo>
                        <a:pt x="1004" y="21441"/>
                        <a:pt x="0" y="21106"/>
                        <a:pt x="0" y="20995"/>
                      </a:cubicBezTo>
                      <a:cubicBezTo>
                        <a:pt x="0" y="20883"/>
                        <a:pt x="1004" y="20995"/>
                        <a:pt x="3011" y="21329"/>
                      </a:cubicBezTo>
                      <a:cubicBezTo>
                        <a:pt x="5354" y="21775"/>
                        <a:pt x="8142" y="22333"/>
                        <a:pt x="11711" y="23002"/>
                      </a:cubicBezTo>
                      <a:cubicBezTo>
                        <a:pt x="19741" y="24675"/>
                        <a:pt x="30894" y="27017"/>
                        <a:pt x="45059" y="29917"/>
                      </a:cubicBezTo>
                      <a:cubicBezTo>
                        <a:pt x="74057" y="35940"/>
                        <a:pt x="115993" y="44416"/>
                        <a:pt x="167967" y="53785"/>
                      </a:cubicBezTo>
                      <a:cubicBezTo>
                        <a:pt x="271915" y="72411"/>
                        <a:pt x="417018" y="93937"/>
                        <a:pt x="578405" y="96056"/>
                      </a:cubicBezTo>
                      <a:cubicBezTo>
                        <a:pt x="739681" y="98286"/>
                        <a:pt x="885341" y="77318"/>
                        <a:pt x="987616" y="51108"/>
                      </a:cubicBezTo>
                      <a:cubicBezTo>
                        <a:pt x="1038810" y="38282"/>
                        <a:pt x="1079630" y="25233"/>
                        <a:pt x="1107514" y="15418"/>
                      </a:cubicBezTo>
                      <a:cubicBezTo>
                        <a:pt x="1121566" y="10734"/>
                        <a:pt x="1132162" y="6384"/>
                        <a:pt x="1139523" y="3930"/>
                      </a:cubicBezTo>
                      <a:cubicBezTo>
                        <a:pt x="1142981" y="2703"/>
                        <a:pt x="1145657" y="1811"/>
                        <a:pt x="1147888" y="1030"/>
                      </a:cubicBezTo>
                      <a:cubicBezTo>
                        <a:pt x="1149784" y="138"/>
                        <a:pt x="1150788" y="-85"/>
                        <a:pt x="1150788" y="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2" name="Freeform: Shape 201"/>
                <p:cNvSpPr/>
                <p:nvPr/>
              </p:nvSpPr>
              <p:spPr>
                <a:xfrm>
                  <a:off x="5928032" y="3291592"/>
                  <a:ext cx="166517" cy="319527"/>
                </a:xfrm>
                <a:custGeom>
                  <a:avLst/>
                  <a:gdLst>
                    <a:gd name="connsiteX0" fmla="*/ 166517 w 166517"/>
                    <a:gd name="connsiteY0" fmla="*/ 309501 h 319527"/>
                    <a:gd name="connsiteX1" fmla="*/ 0 w 166517"/>
                    <a:gd name="connsiteY1" fmla="*/ 303925 h 319527"/>
                    <a:gd name="connsiteX2" fmla="*/ 0 w 166517"/>
                    <a:gd name="connsiteY2" fmla="*/ 8365 h 319527"/>
                    <a:gd name="connsiteX3" fmla="*/ 166517 w 166517"/>
                    <a:gd name="connsiteY3" fmla="*/ 8365 h 319527"/>
                    <a:gd name="connsiteX4" fmla="*/ 166517 w 166517"/>
                    <a:gd name="connsiteY4" fmla="*/ 309501 h 319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517" h="319527">
                      <a:moveTo>
                        <a:pt x="166517" y="309501"/>
                      </a:moveTo>
                      <a:cubicBezTo>
                        <a:pt x="112313" y="325562"/>
                        <a:pt x="56547" y="321324"/>
                        <a:pt x="0" y="303925"/>
                      </a:cubicBezTo>
                      <a:lnTo>
                        <a:pt x="0" y="8365"/>
                      </a:lnTo>
                      <a:cubicBezTo>
                        <a:pt x="55543" y="-2788"/>
                        <a:pt x="110974" y="-2788"/>
                        <a:pt x="166517" y="8365"/>
                      </a:cubicBezTo>
                      <a:lnTo>
                        <a:pt x="166517" y="30950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3" name="Freeform: Shape 202"/>
                <p:cNvSpPr/>
                <p:nvPr/>
              </p:nvSpPr>
              <p:spPr>
                <a:xfrm>
                  <a:off x="6181879" y="3131430"/>
                  <a:ext cx="181685" cy="472343"/>
                </a:xfrm>
                <a:custGeom>
                  <a:avLst/>
                  <a:gdLst>
                    <a:gd name="connsiteX0" fmla="*/ 181351 w 181685"/>
                    <a:gd name="connsiteY0" fmla="*/ 452041 h 472343"/>
                    <a:gd name="connsiteX1" fmla="*/ 181128 w 181685"/>
                    <a:gd name="connsiteY1" fmla="*/ 449811 h 472343"/>
                    <a:gd name="connsiteX2" fmla="*/ 180905 w 181685"/>
                    <a:gd name="connsiteY2" fmla="*/ 443342 h 472343"/>
                    <a:gd name="connsiteX3" fmla="*/ 180236 w 181685"/>
                    <a:gd name="connsiteY3" fmla="*/ 418693 h 472343"/>
                    <a:gd name="connsiteX4" fmla="*/ 178451 w 181685"/>
                    <a:gd name="connsiteY4" fmla="*/ 326902 h 472343"/>
                    <a:gd name="connsiteX5" fmla="*/ 173655 w 181685"/>
                    <a:gd name="connsiteY5" fmla="*/ 11490 h 472343"/>
                    <a:gd name="connsiteX6" fmla="*/ 175886 w 181685"/>
                    <a:gd name="connsiteY6" fmla="*/ 14166 h 472343"/>
                    <a:gd name="connsiteX7" fmla="*/ 3569 w 181685"/>
                    <a:gd name="connsiteY7" fmla="*/ 14278 h 472343"/>
                    <a:gd name="connsiteX8" fmla="*/ 5911 w 181685"/>
                    <a:gd name="connsiteY8" fmla="*/ 11378 h 472343"/>
                    <a:gd name="connsiteX9" fmla="*/ 6023 w 181685"/>
                    <a:gd name="connsiteY9" fmla="*/ 17289 h 472343"/>
                    <a:gd name="connsiteX10" fmla="*/ 10484 w 181685"/>
                    <a:gd name="connsiteY10" fmla="*/ 462414 h 472343"/>
                    <a:gd name="connsiteX11" fmla="*/ 8923 w 181685"/>
                    <a:gd name="connsiteY11" fmla="*/ 460406 h 472343"/>
                    <a:gd name="connsiteX12" fmla="*/ 81530 w 181685"/>
                    <a:gd name="connsiteY12" fmla="*/ 469217 h 472343"/>
                    <a:gd name="connsiteX13" fmla="*/ 136292 w 181685"/>
                    <a:gd name="connsiteY13" fmla="*/ 464756 h 472343"/>
                    <a:gd name="connsiteX14" fmla="*/ 169863 w 181685"/>
                    <a:gd name="connsiteY14" fmla="*/ 455945 h 472343"/>
                    <a:gd name="connsiteX15" fmla="*/ 178340 w 181685"/>
                    <a:gd name="connsiteY15" fmla="*/ 453045 h 472343"/>
                    <a:gd name="connsiteX16" fmla="*/ 181351 w 181685"/>
                    <a:gd name="connsiteY16" fmla="*/ 452041 h 472343"/>
                    <a:gd name="connsiteX17" fmla="*/ 178674 w 181685"/>
                    <a:gd name="connsiteY17" fmla="*/ 453380 h 472343"/>
                    <a:gd name="connsiteX18" fmla="*/ 170198 w 181685"/>
                    <a:gd name="connsiteY18" fmla="*/ 456949 h 472343"/>
                    <a:gd name="connsiteX19" fmla="*/ 136627 w 181685"/>
                    <a:gd name="connsiteY19" fmla="*/ 466875 h 472343"/>
                    <a:gd name="connsiteX20" fmla="*/ 81307 w 181685"/>
                    <a:gd name="connsiteY20" fmla="*/ 472340 h 472343"/>
                    <a:gd name="connsiteX21" fmla="*/ 7919 w 181685"/>
                    <a:gd name="connsiteY21" fmla="*/ 464310 h 472343"/>
                    <a:gd name="connsiteX22" fmla="*/ 6357 w 181685"/>
                    <a:gd name="connsiteY22" fmla="*/ 463975 h 472343"/>
                    <a:gd name="connsiteX23" fmla="*/ 6357 w 181685"/>
                    <a:gd name="connsiteY23" fmla="*/ 462302 h 472343"/>
                    <a:gd name="connsiteX24" fmla="*/ 112 w 181685"/>
                    <a:gd name="connsiteY24" fmla="*/ 17289 h 472343"/>
                    <a:gd name="connsiteX25" fmla="*/ 0 w 181685"/>
                    <a:gd name="connsiteY25" fmla="*/ 11378 h 472343"/>
                    <a:gd name="connsiteX26" fmla="*/ 0 w 181685"/>
                    <a:gd name="connsiteY26" fmla="*/ 8924 h 472343"/>
                    <a:gd name="connsiteX27" fmla="*/ 2342 w 181685"/>
                    <a:gd name="connsiteY27" fmla="*/ 8478 h 472343"/>
                    <a:gd name="connsiteX28" fmla="*/ 176890 w 181685"/>
                    <a:gd name="connsiteY28" fmla="*/ 8590 h 472343"/>
                    <a:gd name="connsiteX29" fmla="*/ 179120 w 181685"/>
                    <a:gd name="connsiteY29" fmla="*/ 9036 h 472343"/>
                    <a:gd name="connsiteX30" fmla="*/ 179120 w 181685"/>
                    <a:gd name="connsiteY30" fmla="*/ 11267 h 472343"/>
                    <a:gd name="connsiteX31" fmla="*/ 181463 w 181685"/>
                    <a:gd name="connsiteY31" fmla="*/ 328129 h 472343"/>
                    <a:gd name="connsiteX32" fmla="*/ 181686 w 181685"/>
                    <a:gd name="connsiteY32" fmla="*/ 419474 h 472343"/>
                    <a:gd name="connsiteX33" fmla="*/ 181574 w 181685"/>
                    <a:gd name="connsiteY33" fmla="*/ 443676 h 472343"/>
                    <a:gd name="connsiteX34" fmla="*/ 181463 w 181685"/>
                    <a:gd name="connsiteY34" fmla="*/ 449811 h 472343"/>
                    <a:gd name="connsiteX35" fmla="*/ 181351 w 181685"/>
                    <a:gd name="connsiteY35" fmla="*/ 452041 h 472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81685" h="472343">
                      <a:moveTo>
                        <a:pt x="181351" y="452041"/>
                      </a:moveTo>
                      <a:cubicBezTo>
                        <a:pt x="181240" y="452041"/>
                        <a:pt x="181240" y="451261"/>
                        <a:pt x="181128" y="449811"/>
                      </a:cubicBezTo>
                      <a:cubicBezTo>
                        <a:pt x="181016" y="448026"/>
                        <a:pt x="181016" y="446019"/>
                        <a:pt x="180905" y="443342"/>
                      </a:cubicBezTo>
                      <a:cubicBezTo>
                        <a:pt x="180794" y="437319"/>
                        <a:pt x="180570" y="429066"/>
                        <a:pt x="180236" y="418693"/>
                      </a:cubicBezTo>
                      <a:cubicBezTo>
                        <a:pt x="179790" y="396833"/>
                        <a:pt x="179232" y="365827"/>
                        <a:pt x="178451" y="326902"/>
                      </a:cubicBezTo>
                      <a:cubicBezTo>
                        <a:pt x="177224" y="248495"/>
                        <a:pt x="175663" y="138748"/>
                        <a:pt x="173655" y="11490"/>
                      </a:cubicBezTo>
                      <a:lnTo>
                        <a:pt x="175886" y="14166"/>
                      </a:lnTo>
                      <a:cubicBezTo>
                        <a:pt x="122908" y="3236"/>
                        <a:pt x="63239" y="2790"/>
                        <a:pt x="3569" y="14278"/>
                      </a:cubicBezTo>
                      <a:lnTo>
                        <a:pt x="5911" y="11378"/>
                      </a:lnTo>
                      <a:cubicBezTo>
                        <a:pt x="5911" y="13274"/>
                        <a:pt x="5911" y="15282"/>
                        <a:pt x="6023" y="17289"/>
                      </a:cubicBezTo>
                      <a:cubicBezTo>
                        <a:pt x="7807" y="191949"/>
                        <a:pt x="9369" y="349766"/>
                        <a:pt x="10484" y="462414"/>
                      </a:cubicBezTo>
                      <a:lnTo>
                        <a:pt x="8923" y="460406"/>
                      </a:lnTo>
                      <a:cubicBezTo>
                        <a:pt x="35579" y="465983"/>
                        <a:pt x="60004" y="468883"/>
                        <a:pt x="81530" y="469217"/>
                      </a:cubicBezTo>
                      <a:cubicBezTo>
                        <a:pt x="103056" y="469663"/>
                        <a:pt x="121458" y="467544"/>
                        <a:pt x="136292" y="464756"/>
                      </a:cubicBezTo>
                      <a:cubicBezTo>
                        <a:pt x="151126" y="461968"/>
                        <a:pt x="162391" y="458287"/>
                        <a:pt x="169863" y="455945"/>
                      </a:cubicBezTo>
                      <a:cubicBezTo>
                        <a:pt x="173321" y="454718"/>
                        <a:pt x="176109" y="453826"/>
                        <a:pt x="178340" y="453045"/>
                      </a:cubicBezTo>
                      <a:cubicBezTo>
                        <a:pt x="180236" y="452376"/>
                        <a:pt x="181351" y="452041"/>
                        <a:pt x="181351" y="452041"/>
                      </a:cubicBezTo>
                      <a:cubicBezTo>
                        <a:pt x="181463" y="452041"/>
                        <a:pt x="180570" y="452487"/>
                        <a:pt x="178674" y="453380"/>
                      </a:cubicBezTo>
                      <a:cubicBezTo>
                        <a:pt x="176444" y="454272"/>
                        <a:pt x="173655" y="455499"/>
                        <a:pt x="170198" y="456949"/>
                      </a:cubicBezTo>
                      <a:cubicBezTo>
                        <a:pt x="162725" y="459737"/>
                        <a:pt x="151572" y="463641"/>
                        <a:pt x="136627" y="466875"/>
                      </a:cubicBezTo>
                      <a:cubicBezTo>
                        <a:pt x="121682" y="469998"/>
                        <a:pt x="103056" y="472452"/>
                        <a:pt x="81307" y="472340"/>
                      </a:cubicBezTo>
                      <a:cubicBezTo>
                        <a:pt x="59558" y="472340"/>
                        <a:pt x="34798" y="469663"/>
                        <a:pt x="7919" y="464310"/>
                      </a:cubicBezTo>
                      <a:lnTo>
                        <a:pt x="6357" y="463975"/>
                      </a:lnTo>
                      <a:lnTo>
                        <a:pt x="6357" y="462302"/>
                      </a:lnTo>
                      <a:cubicBezTo>
                        <a:pt x="4796" y="349655"/>
                        <a:pt x="2565" y="191949"/>
                        <a:pt x="112" y="17289"/>
                      </a:cubicBezTo>
                      <a:cubicBezTo>
                        <a:pt x="112" y="15282"/>
                        <a:pt x="112" y="13274"/>
                        <a:pt x="0" y="11378"/>
                      </a:cubicBezTo>
                      <a:lnTo>
                        <a:pt x="0" y="8924"/>
                      </a:lnTo>
                      <a:lnTo>
                        <a:pt x="2342" y="8478"/>
                      </a:lnTo>
                      <a:cubicBezTo>
                        <a:pt x="62681" y="-3121"/>
                        <a:pt x="123131" y="-2563"/>
                        <a:pt x="176890" y="8590"/>
                      </a:cubicBezTo>
                      <a:lnTo>
                        <a:pt x="179120" y="9036"/>
                      </a:lnTo>
                      <a:lnTo>
                        <a:pt x="179120" y="11267"/>
                      </a:lnTo>
                      <a:cubicBezTo>
                        <a:pt x="180124" y="139082"/>
                        <a:pt x="180905" y="249387"/>
                        <a:pt x="181463" y="328129"/>
                      </a:cubicBezTo>
                      <a:cubicBezTo>
                        <a:pt x="181574" y="366831"/>
                        <a:pt x="181686" y="397725"/>
                        <a:pt x="181686" y="419474"/>
                      </a:cubicBezTo>
                      <a:cubicBezTo>
                        <a:pt x="181686" y="429735"/>
                        <a:pt x="181574" y="437765"/>
                        <a:pt x="181574" y="443676"/>
                      </a:cubicBezTo>
                      <a:cubicBezTo>
                        <a:pt x="181574" y="446130"/>
                        <a:pt x="181463" y="448138"/>
                        <a:pt x="181463" y="449811"/>
                      </a:cubicBezTo>
                      <a:cubicBezTo>
                        <a:pt x="181574" y="451484"/>
                        <a:pt x="181463" y="452153"/>
                        <a:pt x="181351" y="4520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4" name="Freeform: Shape 203"/>
                <p:cNvSpPr/>
                <p:nvPr/>
              </p:nvSpPr>
              <p:spPr>
                <a:xfrm>
                  <a:off x="6452679" y="3074366"/>
                  <a:ext cx="166517" cy="499340"/>
                </a:xfrm>
                <a:custGeom>
                  <a:avLst/>
                  <a:gdLst>
                    <a:gd name="connsiteX0" fmla="*/ 166517 w 166517"/>
                    <a:gd name="connsiteY0" fmla="*/ 474419 h 499340"/>
                    <a:gd name="connsiteX1" fmla="*/ 0 w 166517"/>
                    <a:gd name="connsiteY1" fmla="*/ 498064 h 499340"/>
                    <a:gd name="connsiteX2" fmla="*/ 0 w 166517"/>
                    <a:gd name="connsiteY2" fmla="*/ 9888 h 499340"/>
                    <a:gd name="connsiteX3" fmla="*/ 166517 w 166517"/>
                    <a:gd name="connsiteY3" fmla="*/ 9888 h 499340"/>
                    <a:gd name="connsiteX4" fmla="*/ 166517 w 166517"/>
                    <a:gd name="connsiteY4" fmla="*/ 474419 h 499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517" h="499340">
                      <a:moveTo>
                        <a:pt x="166517" y="474419"/>
                      </a:moveTo>
                      <a:cubicBezTo>
                        <a:pt x="121905" y="498510"/>
                        <a:pt x="63239" y="501745"/>
                        <a:pt x="0" y="498064"/>
                      </a:cubicBezTo>
                      <a:lnTo>
                        <a:pt x="0" y="9888"/>
                      </a:lnTo>
                      <a:cubicBezTo>
                        <a:pt x="56658" y="-2157"/>
                        <a:pt x="112424" y="-4388"/>
                        <a:pt x="166517" y="9888"/>
                      </a:cubicBezTo>
                      <a:lnTo>
                        <a:pt x="166517" y="47441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05" name="Freeform: Shape 204"/>
                <p:cNvSpPr/>
                <p:nvPr/>
              </p:nvSpPr>
              <p:spPr>
                <a:xfrm>
                  <a:off x="5665597" y="3379212"/>
                  <a:ext cx="167298" cy="197932"/>
                </a:xfrm>
                <a:custGeom>
                  <a:avLst/>
                  <a:gdLst>
                    <a:gd name="connsiteX0" fmla="*/ 164621 w 167298"/>
                    <a:gd name="connsiteY0" fmla="*/ 197679 h 197932"/>
                    <a:gd name="connsiteX1" fmla="*/ 164064 w 167298"/>
                    <a:gd name="connsiteY1" fmla="*/ 185187 h 197932"/>
                    <a:gd name="connsiteX2" fmla="*/ 163394 w 167298"/>
                    <a:gd name="connsiteY2" fmla="*/ 151059 h 197932"/>
                    <a:gd name="connsiteX3" fmla="*/ 162056 w 167298"/>
                    <a:gd name="connsiteY3" fmla="*/ 31162 h 197932"/>
                    <a:gd name="connsiteX4" fmla="*/ 163729 w 167298"/>
                    <a:gd name="connsiteY4" fmla="*/ 33504 h 197932"/>
                    <a:gd name="connsiteX5" fmla="*/ 3457 w 167298"/>
                    <a:gd name="connsiteY5" fmla="*/ 6848 h 197932"/>
                    <a:gd name="connsiteX6" fmla="*/ 3123 w 167298"/>
                    <a:gd name="connsiteY6" fmla="*/ 6848 h 197932"/>
                    <a:gd name="connsiteX7" fmla="*/ 5800 w 167298"/>
                    <a:gd name="connsiteY7" fmla="*/ 3948 h 197932"/>
                    <a:gd name="connsiteX8" fmla="*/ 5353 w 167298"/>
                    <a:gd name="connsiteY8" fmla="*/ 170465 h 197932"/>
                    <a:gd name="connsiteX9" fmla="*/ 3792 w 167298"/>
                    <a:gd name="connsiteY9" fmla="*/ 168123 h 197932"/>
                    <a:gd name="connsiteX10" fmla="*/ 68034 w 167298"/>
                    <a:gd name="connsiteY10" fmla="*/ 186414 h 197932"/>
                    <a:gd name="connsiteX11" fmla="*/ 119451 w 167298"/>
                    <a:gd name="connsiteY11" fmla="*/ 193441 h 197932"/>
                    <a:gd name="connsiteX12" fmla="*/ 152799 w 167298"/>
                    <a:gd name="connsiteY12" fmla="*/ 196229 h 197932"/>
                    <a:gd name="connsiteX13" fmla="*/ 164621 w 167298"/>
                    <a:gd name="connsiteY13" fmla="*/ 197679 h 197932"/>
                    <a:gd name="connsiteX14" fmla="*/ 152799 w 167298"/>
                    <a:gd name="connsiteY14" fmla="*/ 197902 h 197932"/>
                    <a:gd name="connsiteX15" fmla="*/ 119339 w 167298"/>
                    <a:gd name="connsiteY15" fmla="*/ 196452 h 197932"/>
                    <a:gd name="connsiteX16" fmla="*/ 67477 w 167298"/>
                    <a:gd name="connsiteY16" fmla="*/ 190541 h 197932"/>
                    <a:gd name="connsiteX17" fmla="*/ 2007 w 167298"/>
                    <a:gd name="connsiteY17" fmla="*/ 172807 h 197932"/>
                    <a:gd name="connsiteX18" fmla="*/ 446 w 167298"/>
                    <a:gd name="connsiteY18" fmla="*/ 172138 h 197932"/>
                    <a:gd name="connsiteX19" fmla="*/ 446 w 167298"/>
                    <a:gd name="connsiteY19" fmla="*/ 170465 h 197932"/>
                    <a:gd name="connsiteX20" fmla="*/ 0 w 167298"/>
                    <a:gd name="connsiteY20" fmla="*/ 3948 h 197932"/>
                    <a:gd name="connsiteX21" fmla="*/ 0 w 167298"/>
                    <a:gd name="connsiteY21" fmla="*/ 1271 h 197932"/>
                    <a:gd name="connsiteX22" fmla="*/ 2677 w 167298"/>
                    <a:gd name="connsiteY22" fmla="*/ 1048 h 197932"/>
                    <a:gd name="connsiteX23" fmla="*/ 3011 w 167298"/>
                    <a:gd name="connsiteY23" fmla="*/ 1048 h 197932"/>
                    <a:gd name="connsiteX24" fmla="*/ 165625 w 167298"/>
                    <a:gd name="connsiteY24" fmla="*/ 28708 h 197932"/>
                    <a:gd name="connsiteX25" fmla="*/ 167298 w 167298"/>
                    <a:gd name="connsiteY25" fmla="*/ 29377 h 197932"/>
                    <a:gd name="connsiteX26" fmla="*/ 167298 w 167298"/>
                    <a:gd name="connsiteY26" fmla="*/ 31162 h 197932"/>
                    <a:gd name="connsiteX27" fmla="*/ 165960 w 167298"/>
                    <a:gd name="connsiteY27" fmla="*/ 152620 h 197932"/>
                    <a:gd name="connsiteX28" fmla="*/ 165290 w 167298"/>
                    <a:gd name="connsiteY28" fmla="*/ 186191 h 197932"/>
                    <a:gd name="connsiteX29" fmla="*/ 164621 w 167298"/>
                    <a:gd name="connsiteY29" fmla="*/ 197679 h 197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67298" h="197932">
                      <a:moveTo>
                        <a:pt x="164621" y="197679"/>
                      </a:moveTo>
                      <a:cubicBezTo>
                        <a:pt x="164398" y="197456"/>
                        <a:pt x="164287" y="193106"/>
                        <a:pt x="164064" y="185187"/>
                      </a:cubicBezTo>
                      <a:cubicBezTo>
                        <a:pt x="163952" y="176599"/>
                        <a:pt x="163729" y="165223"/>
                        <a:pt x="163394" y="151059"/>
                      </a:cubicBezTo>
                      <a:cubicBezTo>
                        <a:pt x="163060" y="121391"/>
                        <a:pt x="162614" y="80236"/>
                        <a:pt x="162056" y="31162"/>
                      </a:cubicBezTo>
                      <a:lnTo>
                        <a:pt x="163729" y="33504"/>
                      </a:lnTo>
                      <a:cubicBezTo>
                        <a:pt x="119116" y="17109"/>
                        <a:pt x="63350" y="1606"/>
                        <a:pt x="3457" y="6848"/>
                      </a:cubicBezTo>
                      <a:lnTo>
                        <a:pt x="3123" y="6848"/>
                      </a:lnTo>
                      <a:lnTo>
                        <a:pt x="5800" y="3948"/>
                      </a:lnTo>
                      <a:cubicBezTo>
                        <a:pt x="5688" y="64844"/>
                        <a:pt x="5465" y="121949"/>
                        <a:pt x="5353" y="170465"/>
                      </a:cubicBezTo>
                      <a:lnTo>
                        <a:pt x="3792" y="168123"/>
                      </a:lnTo>
                      <a:cubicBezTo>
                        <a:pt x="26322" y="177715"/>
                        <a:pt x="48405" y="182734"/>
                        <a:pt x="68034" y="186414"/>
                      </a:cubicBezTo>
                      <a:cubicBezTo>
                        <a:pt x="87776" y="189983"/>
                        <a:pt x="105063" y="191991"/>
                        <a:pt x="119451" y="193441"/>
                      </a:cubicBezTo>
                      <a:cubicBezTo>
                        <a:pt x="133281" y="194668"/>
                        <a:pt x="144434" y="195560"/>
                        <a:pt x="152799" y="196229"/>
                      </a:cubicBezTo>
                      <a:cubicBezTo>
                        <a:pt x="160160" y="197010"/>
                        <a:pt x="164398" y="197567"/>
                        <a:pt x="164621" y="197679"/>
                      </a:cubicBezTo>
                      <a:cubicBezTo>
                        <a:pt x="164844" y="197791"/>
                        <a:pt x="160829" y="198013"/>
                        <a:pt x="152799" y="197902"/>
                      </a:cubicBezTo>
                      <a:cubicBezTo>
                        <a:pt x="145103" y="197791"/>
                        <a:pt x="133727" y="197456"/>
                        <a:pt x="119339" y="196452"/>
                      </a:cubicBezTo>
                      <a:cubicBezTo>
                        <a:pt x="104952" y="195448"/>
                        <a:pt x="87441" y="193775"/>
                        <a:pt x="67477" y="190541"/>
                      </a:cubicBezTo>
                      <a:cubicBezTo>
                        <a:pt x="47624" y="187083"/>
                        <a:pt x="25206" y="182288"/>
                        <a:pt x="2007" y="172807"/>
                      </a:cubicBezTo>
                      <a:lnTo>
                        <a:pt x="446" y="172138"/>
                      </a:lnTo>
                      <a:lnTo>
                        <a:pt x="446" y="170465"/>
                      </a:lnTo>
                      <a:cubicBezTo>
                        <a:pt x="335" y="121949"/>
                        <a:pt x="223" y="64844"/>
                        <a:pt x="0" y="3948"/>
                      </a:cubicBezTo>
                      <a:lnTo>
                        <a:pt x="0" y="1271"/>
                      </a:lnTo>
                      <a:lnTo>
                        <a:pt x="2677" y="1048"/>
                      </a:lnTo>
                      <a:lnTo>
                        <a:pt x="3011" y="1048"/>
                      </a:lnTo>
                      <a:cubicBezTo>
                        <a:pt x="64354" y="-4306"/>
                        <a:pt x="120789" y="11755"/>
                        <a:pt x="165625" y="28708"/>
                      </a:cubicBezTo>
                      <a:lnTo>
                        <a:pt x="167298" y="29377"/>
                      </a:lnTo>
                      <a:lnTo>
                        <a:pt x="167298" y="31162"/>
                      </a:lnTo>
                      <a:cubicBezTo>
                        <a:pt x="166740" y="80905"/>
                        <a:pt x="166294" y="122506"/>
                        <a:pt x="165960" y="152620"/>
                      </a:cubicBezTo>
                      <a:cubicBezTo>
                        <a:pt x="165737" y="166562"/>
                        <a:pt x="165514" y="177715"/>
                        <a:pt x="165290" y="186191"/>
                      </a:cubicBezTo>
                      <a:cubicBezTo>
                        <a:pt x="164956" y="193887"/>
                        <a:pt x="164733" y="197902"/>
                        <a:pt x="164621" y="19767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206" name="Graphic 1"/>
                <p:cNvGrpSpPr/>
                <p:nvPr/>
              </p:nvGrpSpPr>
              <p:grpSpPr>
                <a:xfrm>
                  <a:off x="5633811" y="3064453"/>
                  <a:ext cx="321100" cy="165601"/>
                  <a:chOff x="5633811" y="3064453"/>
                  <a:chExt cx="321100" cy="165601"/>
                </a:xfrm>
                <a:solidFill>
                  <a:srgbClr val="E8505B"/>
                </a:solidFill>
              </p:grpSpPr>
              <p:sp>
                <p:nvSpPr>
                  <p:cNvPr id="207" name="Freeform: Shape 206"/>
                  <p:cNvSpPr/>
                  <p:nvPr/>
                </p:nvSpPr>
                <p:spPr>
                  <a:xfrm>
                    <a:off x="5686788" y="3131702"/>
                    <a:ext cx="221726" cy="15447"/>
                  </a:xfrm>
                  <a:custGeom>
                    <a:avLst/>
                    <a:gdLst>
                      <a:gd name="connsiteX0" fmla="*/ 221727 w 221726"/>
                      <a:gd name="connsiteY0" fmla="*/ 13337 h 15447"/>
                      <a:gd name="connsiteX1" fmla="*/ 189159 w 221726"/>
                      <a:gd name="connsiteY1" fmla="*/ 15344 h 15447"/>
                      <a:gd name="connsiteX2" fmla="*/ 110529 w 221726"/>
                      <a:gd name="connsiteY2" fmla="*/ 13448 h 15447"/>
                      <a:gd name="connsiteX3" fmla="*/ 32122 w 221726"/>
                      <a:gd name="connsiteY3" fmla="*/ 6087 h 15447"/>
                      <a:gd name="connsiteX4" fmla="*/ 1 w 221726"/>
                      <a:gd name="connsiteY4" fmla="*/ 288 h 15447"/>
                      <a:gd name="connsiteX5" fmla="*/ 32568 w 221726"/>
                      <a:gd name="connsiteY5" fmla="*/ 1961 h 15447"/>
                      <a:gd name="connsiteX6" fmla="*/ 110864 w 221726"/>
                      <a:gd name="connsiteY6" fmla="*/ 7649 h 15447"/>
                      <a:gd name="connsiteX7" fmla="*/ 189271 w 221726"/>
                      <a:gd name="connsiteY7" fmla="*/ 11218 h 15447"/>
                      <a:gd name="connsiteX8" fmla="*/ 221727 w 221726"/>
                      <a:gd name="connsiteY8" fmla="*/ 13337 h 15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1726" h="15447">
                        <a:moveTo>
                          <a:pt x="221727" y="13337"/>
                        </a:moveTo>
                        <a:cubicBezTo>
                          <a:pt x="221727" y="14118"/>
                          <a:pt x="209346" y="15010"/>
                          <a:pt x="189159" y="15344"/>
                        </a:cubicBezTo>
                        <a:cubicBezTo>
                          <a:pt x="168972" y="15679"/>
                          <a:pt x="141200" y="15233"/>
                          <a:pt x="110529" y="13448"/>
                        </a:cubicBezTo>
                        <a:cubicBezTo>
                          <a:pt x="79858" y="11664"/>
                          <a:pt x="52086" y="8764"/>
                          <a:pt x="32122" y="6087"/>
                        </a:cubicBezTo>
                        <a:cubicBezTo>
                          <a:pt x="12158" y="3410"/>
                          <a:pt x="-111" y="1068"/>
                          <a:pt x="1" y="288"/>
                        </a:cubicBezTo>
                        <a:cubicBezTo>
                          <a:pt x="112" y="-493"/>
                          <a:pt x="12492" y="399"/>
                          <a:pt x="32568" y="1961"/>
                        </a:cubicBezTo>
                        <a:cubicBezTo>
                          <a:pt x="52644" y="3634"/>
                          <a:pt x="80192" y="5753"/>
                          <a:pt x="110864" y="7649"/>
                        </a:cubicBezTo>
                        <a:cubicBezTo>
                          <a:pt x="141423" y="9433"/>
                          <a:pt x="169195" y="10548"/>
                          <a:pt x="189271" y="11218"/>
                        </a:cubicBezTo>
                        <a:cubicBezTo>
                          <a:pt x="209235" y="11998"/>
                          <a:pt x="221727" y="12445"/>
                          <a:pt x="221727" y="133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208" name="Freeform: Shape 207"/>
                  <p:cNvSpPr/>
                  <p:nvPr/>
                </p:nvSpPr>
                <p:spPr>
                  <a:xfrm>
                    <a:off x="5689464" y="3165920"/>
                    <a:ext cx="194289" cy="16010"/>
                  </a:xfrm>
                  <a:custGeom>
                    <a:avLst/>
                    <a:gdLst>
                      <a:gd name="connsiteX0" fmla="*/ 194290 w 194289"/>
                      <a:gd name="connsiteY0" fmla="*/ 15478 h 16010"/>
                      <a:gd name="connsiteX1" fmla="*/ 165737 w 194289"/>
                      <a:gd name="connsiteY1" fmla="*/ 15366 h 16010"/>
                      <a:gd name="connsiteX2" fmla="*/ 96922 w 194289"/>
                      <a:gd name="connsiteY2" fmla="*/ 10905 h 16010"/>
                      <a:gd name="connsiteX3" fmla="*/ 28218 w 194289"/>
                      <a:gd name="connsiteY3" fmla="*/ 4771 h 16010"/>
                      <a:gd name="connsiteX4" fmla="*/ 1 w 194289"/>
                      <a:gd name="connsiteY4" fmla="*/ 533 h 16010"/>
                      <a:gd name="connsiteX5" fmla="*/ 28665 w 194289"/>
                      <a:gd name="connsiteY5" fmla="*/ 644 h 16010"/>
                      <a:gd name="connsiteX6" fmla="*/ 97368 w 194289"/>
                      <a:gd name="connsiteY6" fmla="*/ 5106 h 16010"/>
                      <a:gd name="connsiteX7" fmla="*/ 165960 w 194289"/>
                      <a:gd name="connsiteY7" fmla="*/ 11240 h 16010"/>
                      <a:gd name="connsiteX8" fmla="*/ 194290 w 194289"/>
                      <a:gd name="connsiteY8" fmla="*/ 15478 h 16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4289" h="16010">
                        <a:moveTo>
                          <a:pt x="194290" y="15478"/>
                        </a:moveTo>
                        <a:cubicBezTo>
                          <a:pt x="194290" y="16259"/>
                          <a:pt x="183360" y="16147"/>
                          <a:pt x="165737" y="15366"/>
                        </a:cubicBezTo>
                        <a:cubicBezTo>
                          <a:pt x="148115" y="14586"/>
                          <a:pt x="123801" y="13024"/>
                          <a:pt x="96922" y="10905"/>
                        </a:cubicBezTo>
                        <a:cubicBezTo>
                          <a:pt x="70043" y="8898"/>
                          <a:pt x="45729" y="6667"/>
                          <a:pt x="28218" y="4771"/>
                        </a:cubicBezTo>
                        <a:cubicBezTo>
                          <a:pt x="10708" y="2875"/>
                          <a:pt x="-111" y="1313"/>
                          <a:pt x="1" y="533"/>
                        </a:cubicBezTo>
                        <a:cubicBezTo>
                          <a:pt x="112" y="-248"/>
                          <a:pt x="11042" y="-136"/>
                          <a:pt x="28665" y="644"/>
                        </a:cubicBezTo>
                        <a:cubicBezTo>
                          <a:pt x="46287" y="1425"/>
                          <a:pt x="70601" y="2986"/>
                          <a:pt x="97368" y="5106"/>
                        </a:cubicBezTo>
                        <a:cubicBezTo>
                          <a:pt x="124136" y="7113"/>
                          <a:pt x="148450" y="9344"/>
                          <a:pt x="165960" y="11240"/>
                        </a:cubicBezTo>
                        <a:cubicBezTo>
                          <a:pt x="183471" y="13024"/>
                          <a:pt x="194290" y="14586"/>
                          <a:pt x="194290" y="1547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209" name="Freeform: Shape 208"/>
                  <p:cNvSpPr/>
                  <p:nvPr/>
                </p:nvSpPr>
                <p:spPr>
                  <a:xfrm>
                    <a:off x="5633811" y="3064453"/>
                    <a:ext cx="321100" cy="165601"/>
                  </a:xfrm>
                  <a:custGeom>
                    <a:avLst/>
                    <a:gdLst>
                      <a:gd name="connsiteX0" fmla="*/ 310840 w 321100"/>
                      <a:gd name="connsiteY0" fmla="*/ 164570 h 165601"/>
                      <a:gd name="connsiteX1" fmla="*/ 310951 w 321100"/>
                      <a:gd name="connsiteY1" fmla="*/ 154197 h 165601"/>
                      <a:gd name="connsiteX2" fmla="*/ 312067 w 321100"/>
                      <a:gd name="connsiteY2" fmla="*/ 125422 h 165601"/>
                      <a:gd name="connsiteX3" fmla="*/ 316974 w 321100"/>
                      <a:gd name="connsiteY3" fmla="*/ 21140 h 165601"/>
                      <a:gd name="connsiteX4" fmla="*/ 319093 w 321100"/>
                      <a:gd name="connsiteY4" fmla="*/ 23370 h 165601"/>
                      <a:gd name="connsiteX5" fmla="*/ 10930 w 321100"/>
                      <a:gd name="connsiteY5" fmla="*/ 6306 h 165601"/>
                      <a:gd name="connsiteX6" fmla="*/ 14165 w 321100"/>
                      <a:gd name="connsiteY6" fmla="*/ 3629 h 165601"/>
                      <a:gd name="connsiteX7" fmla="*/ 14165 w 321100"/>
                      <a:gd name="connsiteY7" fmla="*/ 3629 h 165601"/>
                      <a:gd name="connsiteX8" fmla="*/ 14165 w 321100"/>
                      <a:gd name="connsiteY8" fmla="*/ 3740 h 165601"/>
                      <a:gd name="connsiteX9" fmla="*/ 14165 w 321100"/>
                      <a:gd name="connsiteY9" fmla="*/ 3852 h 165601"/>
                      <a:gd name="connsiteX10" fmla="*/ 14165 w 321100"/>
                      <a:gd name="connsiteY10" fmla="*/ 4187 h 165601"/>
                      <a:gd name="connsiteX11" fmla="*/ 14165 w 321100"/>
                      <a:gd name="connsiteY11" fmla="*/ 4744 h 165601"/>
                      <a:gd name="connsiteX12" fmla="*/ 14053 w 321100"/>
                      <a:gd name="connsiteY12" fmla="*/ 5971 h 165601"/>
                      <a:gd name="connsiteX13" fmla="*/ 13942 w 321100"/>
                      <a:gd name="connsiteY13" fmla="*/ 8313 h 165601"/>
                      <a:gd name="connsiteX14" fmla="*/ 13718 w 321100"/>
                      <a:gd name="connsiteY14" fmla="*/ 12998 h 165601"/>
                      <a:gd name="connsiteX15" fmla="*/ 13161 w 321100"/>
                      <a:gd name="connsiteY15" fmla="*/ 22366 h 165601"/>
                      <a:gd name="connsiteX16" fmla="*/ 12045 w 321100"/>
                      <a:gd name="connsiteY16" fmla="*/ 40992 h 165601"/>
                      <a:gd name="connsiteX17" fmla="*/ 9926 w 321100"/>
                      <a:gd name="connsiteY17" fmla="*/ 77463 h 165601"/>
                      <a:gd name="connsiteX18" fmla="*/ 5800 w 321100"/>
                      <a:gd name="connsiteY18" fmla="*/ 146836 h 165601"/>
                      <a:gd name="connsiteX19" fmla="*/ 3346 w 321100"/>
                      <a:gd name="connsiteY19" fmla="*/ 143936 h 165601"/>
                      <a:gd name="connsiteX20" fmla="*/ 224068 w 321100"/>
                      <a:gd name="connsiteY20" fmla="*/ 161670 h 165601"/>
                      <a:gd name="connsiteX21" fmla="*/ 287976 w 321100"/>
                      <a:gd name="connsiteY21" fmla="*/ 163566 h 165601"/>
                      <a:gd name="connsiteX22" fmla="*/ 304817 w 321100"/>
                      <a:gd name="connsiteY22" fmla="*/ 164124 h 165601"/>
                      <a:gd name="connsiteX23" fmla="*/ 310840 w 321100"/>
                      <a:gd name="connsiteY23" fmla="*/ 164570 h 165601"/>
                      <a:gd name="connsiteX24" fmla="*/ 305152 w 321100"/>
                      <a:gd name="connsiteY24" fmla="*/ 165016 h 165601"/>
                      <a:gd name="connsiteX25" fmla="*/ 287864 w 321100"/>
                      <a:gd name="connsiteY25" fmla="*/ 165462 h 165601"/>
                      <a:gd name="connsiteX26" fmla="*/ 223845 w 321100"/>
                      <a:gd name="connsiteY26" fmla="*/ 165127 h 165601"/>
                      <a:gd name="connsiteX27" fmla="*/ 2565 w 321100"/>
                      <a:gd name="connsiteY27" fmla="*/ 149401 h 165601"/>
                      <a:gd name="connsiteX28" fmla="*/ 0 w 321100"/>
                      <a:gd name="connsiteY28" fmla="*/ 149067 h 165601"/>
                      <a:gd name="connsiteX29" fmla="*/ 112 w 321100"/>
                      <a:gd name="connsiteY29" fmla="*/ 146501 h 165601"/>
                      <a:gd name="connsiteX30" fmla="*/ 4015 w 321100"/>
                      <a:gd name="connsiteY30" fmla="*/ 77129 h 165601"/>
                      <a:gd name="connsiteX31" fmla="*/ 6134 w 321100"/>
                      <a:gd name="connsiteY31" fmla="*/ 40658 h 165601"/>
                      <a:gd name="connsiteX32" fmla="*/ 7250 w 321100"/>
                      <a:gd name="connsiteY32" fmla="*/ 22032 h 165601"/>
                      <a:gd name="connsiteX33" fmla="*/ 7807 w 321100"/>
                      <a:gd name="connsiteY33" fmla="*/ 12663 h 165601"/>
                      <a:gd name="connsiteX34" fmla="*/ 8030 w 321100"/>
                      <a:gd name="connsiteY34" fmla="*/ 7979 h 165601"/>
                      <a:gd name="connsiteX35" fmla="*/ 8142 w 321100"/>
                      <a:gd name="connsiteY35" fmla="*/ 5637 h 165601"/>
                      <a:gd name="connsiteX36" fmla="*/ 8253 w 321100"/>
                      <a:gd name="connsiteY36" fmla="*/ 4410 h 165601"/>
                      <a:gd name="connsiteX37" fmla="*/ 8253 w 321100"/>
                      <a:gd name="connsiteY37" fmla="*/ 3852 h 165601"/>
                      <a:gd name="connsiteX38" fmla="*/ 8253 w 321100"/>
                      <a:gd name="connsiteY38" fmla="*/ 3517 h 165601"/>
                      <a:gd name="connsiteX39" fmla="*/ 8253 w 321100"/>
                      <a:gd name="connsiteY39" fmla="*/ 3406 h 165601"/>
                      <a:gd name="connsiteX40" fmla="*/ 8253 w 321100"/>
                      <a:gd name="connsiteY40" fmla="*/ 3294 h 165601"/>
                      <a:gd name="connsiteX41" fmla="*/ 8253 w 321100"/>
                      <a:gd name="connsiteY41" fmla="*/ 3294 h 165601"/>
                      <a:gd name="connsiteX42" fmla="*/ 11488 w 321100"/>
                      <a:gd name="connsiteY42" fmla="*/ 618 h 165601"/>
                      <a:gd name="connsiteX43" fmla="*/ 318870 w 321100"/>
                      <a:gd name="connsiteY43" fmla="*/ 19243 h 165601"/>
                      <a:gd name="connsiteX44" fmla="*/ 321101 w 321100"/>
                      <a:gd name="connsiteY44" fmla="*/ 19243 h 165601"/>
                      <a:gd name="connsiteX45" fmla="*/ 320989 w 321100"/>
                      <a:gd name="connsiteY45" fmla="*/ 21474 h 165601"/>
                      <a:gd name="connsiteX46" fmla="*/ 313740 w 321100"/>
                      <a:gd name="connsiteY46" fmla="*/ 126872 h 165601"/>
                      <a:gd name="connsiteX47" fmla="*/ 311621 w 321100"/>
                      <a:gd name="connsiteY47" fmla="*/ 155090 h 165601"/>
                      <a:gd name="connsiteX48" fmla="*/ 310840 w 321100"/>
                      <a:gd name="connsiteY48" fmla="*/ 164570 h 165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</a:cxnLst>
                    <a:rect l="l" t="t" r="r" b="b"/>
                    <a:pathLst>
                      <a:path w="321100" h="165601">
                        <a:moveTo>
                          <a:pt x="310840" y="164570"/>
                        </a:moveTo>
                        <a:cubicBezTo>
                          <a:pt x="310728" y="164458"/>
                          <a:pt x="310728" y="160889"/>
                          <a:pt x="310951" y="154197"/>
                        </a:cubicBezTo>
                        <a:cubicBezTo>
                          <a:pt x="311286" y="147059"/>
                          <a:pt x="311621" y="137467"/>
                          <a:pt x="312067" y="125422"/>
                        </a:cubicBezTo>
                        <a:cubicBezTo>
                          <a:pt x="313293" y="100216"/>
                          <a:pt x="314967" y="64748"/>
                          <a:pt x="316974" y="21140"/>
                        </a:cubicBezTo>
                        <a:lnTo>
                          <a:pt x="319093" y="23370"/>
                        </a:lnTo>
                        <a:cubicBezTo>
                          <a:pt x="239013" y="24374"/>
                          <a:pt x="129935" y="20582"/>
                          <a:pt x="10930" y="6306"/>
                        </a:cubicBezTo>
                        <a:cubicBezTo>
                          <a:pt x="8030" y="8759"/>
                          <a:pt x="14834" y="2960"/>
                          <a:pt x="14165" y="3629"/>
                        </a:cubicBezTo>
                        <a:lnTo>
                          <a:pt x="14165" y="3629"/>
                        </a:lnTo>
                        <a:lnTo>
                          <a:pt x="14165" y="3740"/>
                        </a:lnTo>
                        <a:lnTo>
                          <a:pt x="14165" y="3852"/>
                        </a:lnTo>
                        <a:lnTo>
                          <a:pt x="14165" y="4187"/>
                        </a:lnTo>
                        <a:lnTo>
                          <a:pt x="14165" y="4744"/>
                        </a:lnTo>
                        <a:lnTo>
                          <a:pt x="14053" y="5971"/>
                        </a:lnTo>
                        <a:lnTo>
                          <a:pt x="13942" y="8313"/>
                        </a:lnTo>
                        <a:lnTo>
                          <a:pt x="13718" y="12998"/>
                        </a:lnTo>
                        <a:lnTo>
                          <a:pt x="13161" y="22366"/>
                        </a:lnTo>
                        <a:cubicBezTo>
                          <a:pt x="12826" y="28612"/>
                          <a:pt x="12380" y="34746"/>
                          <a:pt x="12045" y="40992"/>
                        </a:cubicBezTo>
                        <a:cubicBezTo>
                          <a:pt x="11376" y="53261"/>
                          <a:pt x="10596" y="65529"/>
                          <a:pt x="9926" y="77463"/>
                        </a:cubicBezTo>
                        <a:cubicBezTo>
                          <a:pt x="8477" y="101443"/>
                          <a:pt x="7138" y="124641"/>
                          <a:pt x="5800" y="146836"/>
                        </a:cubicBezTo>
                        <a:lnTo>
                          <a:pt x="3346" y="143936"/>
                        </a:lnTo>
                        <a:cubicBezTo>
                          <a:pt x="92460" y="154866"/>
                          <a:pt x="169417" y="159551"/>
                          <a:pt x="224068" y="161670"/>
                        </a:cubicBezTo>
                        <a:cubicBezTo>
                          <a:pt x="250947" y="162451"/>
                          <a:pt x="272473" y="163120"/>
                          <a:pt x="287976" y="163566"/>
                        </a:cubicBezTo>
                        <a:cubicBezTo>
                          <a:pt x="294891" y="163789"/>
                          <a:pt x="300467" y="164012"/>
                          <a:pt x="304817" y="164124"/>
                        </a:cubicBezTo>
                        <a:cubicBezTo>
                          <a:pt x="308609" y="164347"/>
                          <a:pt x="310728" y="164458"/>
                          <a:pt x="310840" y="164570"/>
                        </a:cubicBezTo>
                        <a:cubicBezTo>
                          <a:pt x="310951" y="164681"/>
                          <a:pt x="309055" y="164793"/>
                          <a:pt x="305152" y="165016"/>
                        </a:cubicBezTo>
                        <a:cubicBezTo>
                          <a:pt x="301360" y="165127"/>
                          <a:pt x="295337" y="165462"/>
                          <a:pt x="287864" y="165462"/>
                        </a:cubicBezTo>
                        <a:cubicBezTo>
                          <a:pt x="273030" y="165685"/>
                          <a:pt x="251282" y="165685"/>
                          <a:pt x="223845" y="165127"/>
                        </a:cubicBezTo>
                        <a:cubicBezTo>
                          <a:pt x="169194" y="164012"/>
                          <a:pt x="92014" y="159997"/>
                          <a:pt x="2565" y="149401"/>
                        </a:cubicBezTo>
                        <a:lnTo>
                          <a:pt x="0" y="149067"/>
                        </a:lnTo>
                        <a:lnTo>
                          <a:pt x="112" y="146501"/>
                        </a:lnTo>
                        <a:cubicBezTo>
                          <a:pt x="1338" y="124307"/>
                          <a:pt x="2677" y="101108"/>
                          <a:pt x="4015" y="77129"/>
                        </a:cubicBezTo>
                        <a:cubicBezTo>
                          <a:pt x="4684" y="65195"/>
                          <a:pt x="5353" y="52926"/>
                          <a:pt x="6134" y="40658"/>
                        </a:cubicBezTo>
                        <a:cubicBezTo>
                          <a:pt x="6469" y="34523"/>
                          <a:pt x="6803" y="28278"/>
                          <a:pt x="7250" y="22032"/>
                        </a:cubicBezTo>
                        <a:lnTo>
                          <a:pt x="7807" y="12663"/>
                        </a:lnTo>
                        <a:lnTo>
                          <a:pt x="8030" y="7979"/>
                        </a:lnTo>
                        <a:lnTo>
                          <a:pt x="8142" y="5637"/>
                        </a:lnTo>
                        <a:lnTo>
                          <a:pt x="8253" y="4410"/>
                        </a:lnTo>
                        <a:lnTo>
                          <a:pt x="8253" y="3852"/>
                        </a:lnTo>
                        <a:lnTo>
                          <a:pt x="8253" y="3517"/>
                        </a:lnTo>
                        <a:lnTo>
                          <a:pt x="8253" y="3406"/>
                        </a:lnTo>
                        <a:lnTo>
                          <a:pt x="8253" y="3294"/>
                        </a:lnTo>
                        <a:lnTo>
                          <a:pt x="8253" y="3294"/>
                        </a:lnTo>
                        <a:cubicBezTo>
                          <a:pt x="7584" y="3852"/>
                          <a:pt x="14388" y="-1836"/>
                          <a:pt x="11488" y="618"/>
                        </a:cubicBezTo>
                        <a:cubicBezTo>
                          <a:pt x="130158" y="14894"/>
                          <a:pt x="238902" y="19243"/>
                          <a:pt x="318870" y="19243"/>
                        </a:cubicBezTo>
                        <a:lnTo>
                          <a:pt x="321101" y="19243"/>
                        </a:lnTo>
                        <a:lnTo>
                          <a:pt x="320989" y="21474"/>
                        </a:lnTo>
                        <a:cubicBezTo>
                          <a:pt x="317978" y="65529"/>
                          <a:pt x="315524" y="101331"/>
                          <a:pt x="313740" y="126872"/>
                        </a:cubicBezTo>
                        <a:cubicBezTo>
                          <a:pt x="312847" y="138694"/>
                          <a:pt x="312067" y="148175"/>
                          <a:pt x="311621" y="155090"/>
                        </a:cubicBezTo>
                        <a:cubicBezTo>
                          <a:pt x="311286" y="161447"/>
                          <a:pt x="310951" y="164681"/>
                          <a:pt x="310840" y="1645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1132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  <p:sp>
              <p:nvSpPr>
                <p:cNvPr id="210" name="Freeform: Shape 209"/>
                <p:cNvSpPr/>
                <p:nvPr/>
              </p:nvSpPr>
              <p:spPr>
                <a:xfrm>
                  <a:off x="5944464" y="3228879"/>
                  <a:ext cx="38294" cy="62745"/>
                </a:xfrm>
                <a:custGeom>
                  <a:avLst/>
                  <a:gdLst>
                    <a:gd name="connsiteX0" fmla="*/ 38108 w 38294"/>
                    <a:gd name="connsiteY0" fmla="*/ 62713 h 62745"/>
                    <a:gd name="connsiteX1" fmla="*/ 16693 w 38294"/>
                    <a:gd name="connsiteY1" fmla="*/ 32934 h 62745"/>
                    <a:gd name="connsiteX2" fmla="*/ 187 w 38294"/>
                    <a:gd name="connsiteY2" fmla="*/ 32 h 62745"/>
                    <a:gd name="connsiteX3" fmla="*/ 21601 w 38294"/>
                    <a:gd name="connsiteY3" fmla="*/ 29811 h 62745"/>
                    <a:gd name="connsiteX4" fmla="*/ 38108 w 38294"/>
                    <a:gd name="connsiteY4" fmla="*/ 62713 h 62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294" h="62745">
                      <a:moveTo>
                        <a:pt x="38108" y="62713"/>
                      </a:moveTo>
                      <a:cubicBezTo>
                        <a:pt x="36658" y="63494"/>
                        <a:pt x="27400" y="49999"/>
                        <a:pt x="16693" y="32934"/>
                      </a:cubicBezTo>
                      <a:cubicBezTo>
                        <a:pt x="5875" y="15758"/>
                        <a:pt x="-1263" y="813"/>
                        <a:pt x="187" y="32"/>
                      </a:cubicBezTo>
                      <a:cubicBezTo>
                        <a:pt x="1637" y="-748"/>
                        <a:pt x="10894" y="12747"/>
                        <a:pt x="21601" y="29811"/>
                      </a:cubicBezTo>
                      <a:cubicBezTo>
                        <a:pt x="32420" y="46987"/>
                        <a:pt x="39558" y="61933"/>
                        <a:pt x="38108" y="627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113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  <p:grpSp>
          <p:nvGrpSpPr>
            <p:cNvPr id="211" name="Graphic 1"/>
            <p:cNvGrpSpPr/>
            <p:nvPr/>
          </p:nvGrpSpPr>
          <p:grpSpPr>
            <a:xfrm>
              <a:off x="4175752" y="2210289"/>
              <a:ext cx="930400" cy="1350206"/>
              <a:chOff x="4175752" y="2210289"/>
              <a:chExt cx="930400" cy="1350206"/>
            </a:xfrm>
            <a:solidFill>
              <a:schemeClr val="accent1"/>
            </a:solidFill>
          </p:grpSpPr>
          <p:sp>
            <p:nvSpPr>
              <p:cNvPr id="212" name="Freeform: Shape 211"/>
              <p:cNvSpPr/>
              <p:nvPr/>
            </p:nvSpPr>
            <p:spPr>
              <a:xfrm>
                <a:off x="4175752" y="2210289"/>
                <a:ext cx="930400" cy="1350206"/>
              </a:xfrm>
              <a:custGeom>
                <a:avLst/>
                <a:gdLst>
                  <a:gd name="connsiteX0" fmla="*/ 0 w 930400"/>
                  <a:gd name="connsiteY0" fmla="*/ 0 h 1350206"/>
                  <a:gd name="connsiteX1" fmla="*/ 141311 w 930400"/>
                  <a:gd name="connsiteY1" fmla="*/ 855116 h 1350206"/>
                  <a:gd name="connsiteX2" fmla="*/ 930400 w 930400"/>
                  <a:gd name="connsiteY2" fmla="*/ 1350207 h 1350206"/>
                  <a:gd name="connsiteX3" fmla="*/ 837829 w 930400"/>
                  <a:gd name="connsiteY3" fmla="*/ 586882 h 1350206"/>
                  <a:gd name="connsiteX4" fmla="*/ 0 w 930400"/>
                  <a:gd name="connsiteY4" fmla="*/ 0 h 135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0400" h="1350206">
                    <a:moveTo>
                      <a:pt x="0" y="0"/>
                    </a:moveTo>
                    <a:lnTo>
                      <a:pt x="141311" y="855116"/>
                    </a:lnTo>
                    <a:cubicBezTo>
                      <a:pt x="141311" y="855116"/>
                      <a:pt x="357014" y="1259085"/>
                      <a:pt x="930400" y="1350207"/>
                    </a:cubicBezTo>
                    <a:lnTo>
                      <a:pt x="837829" y="586882"/>
                    </a:lnTo>
                    <a:cubicBezTo>
                      <a:pt x="837940" y="586882"/>
                      <a:pt x="307828" y="422929"/>
                      <a:pt x="0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3" name="Freeform: Shape 212"/>
              <p:cNvSpPr/>
              <p:nvPr/>
            </p:nvSpPr>
            <p:spPr>
              <a:xfrm>
                <a:off x="4175752" y="2210289"/>
                <a:ext cx="930400" cy="1350206"/>
              </a:xfrm>
              <a:custGeom>
                <a:avLst/>
                <a:gdLst>
                  <a:gd name="connsiteX0" fmla="*/ 0 w 930400"/>
                  <a:gd name="connsiteY0" fmla="*/ 0 h 1350206"/>
                  <a:gd name="connsiteX1" fmla="*/ 141311 w 930400"/>
                  <a:gd name="connsiteY1" fmla="*/ 855116 h 1350206"/>
                  <a:gd name="connsiteX2" fmla="*/ 930400 w 930400"/>
                  <a:gd name="connsiteY2" fmla="*/ 1350207 h 1350206"/>
                  <a:gd name="connsiteX3" fmla="*/ 837829 w 930400"/>
                  <a:gd name="connsiteY3" fmla="*/ 586882 h 1350206"/>
                  <a:gd name="connsiteX4" fmla="*/ 0 w 930400"/>
                  <a:gd name="connsiteY4" fmla="*/ 0 h 1350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0400" h="1350206">
                    <a:moveTo>
                      <a:pt x="0" y="0"/>
                    </a:moveTo>
                    <a:lnTo>
                      <a:pt x="141311" y="855116"/>
                    </a:lnTo>
                    <a:cubicBezTo>
                      <a:pt x="141311" y="855116"/>
                      <a:pt x="357014" y="1259085"/>
                      <a:pt x="930400" y="1350207"/>
                    </a:cubicBezTo>
                    <a:lnTo>
                      <a:pt x="837829" y="586882"/>
                    </a:lnTo>
                    <a:cubicBezTo>
                      <a:pt x="837940" y="586882"/>
                      <a:pt x="307828" y="42292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4" name="Freeform: Shape 213"/>
              <p:cNvSpPr/>
              <p:nvPr/>
            </p:nvSpPr>
            <p:spPr>
              <a:xfrm>
                <a:off x="4249766" y="2441049"/>
                <a:ext cx="782552" cy="1058571"/>
              </a:xfrm>
              <a:custGeom>
                <a:avLst/>
                <a:gdLst>
                  <a:gd name="connsiteX0" fmla="*/ 782553 w 782552"/>
                  <a:gd name="connsiteY0" fmla="*/ 1058551 h 1058571"/>
                  <a:gd name="connsiteX1" fmla="*/ 778872 w 782552"/>
                  <a:gd name="connsiteY1" fmla="*/ 1057659 h 1058571"/>
                  <a:gd name="connsiteX2" fmla="*/ 768277 w 782552"/>
                  <a:gd name="connsiteY2" fmla="*/ 1054647 h 1058571"/>
                  <a:gd name="connsiteX3" fmla="*/ 727902 w 782552"/>
                  <a:gd name="connsiteY3" fmla="*/ 1042379 h 1058571"/>
                  <a:gd name="connsiteX4" fmla="*/ 664552 w 782552"/>
                  <a:gd name="connsiteY4" fmla="*/ 1021187 h 1058571"/>
                  <a:gd name="connsiteX5" fmla="*/ 625516 w 782552"/>
                  <a:gd name="connsiteY5" fmla="*/ 1006354 h 1058571"/>
                  <a:gd name="connsiteX6" fmla="*/ 582241 w 782552"/>
                  <a:gd name="connsiteY6" fmla="*/ 988509 h 1058571"/>
                  <a:gd name="connsiteX7" fmla="*/ 485543 w 782552"/>
                  <a:gd name="connsiteY7" fmla="*/ 941888 h 1058571"/>
                  <a:gd name="connsiteX8" fmla="*/ 379364 w 782552"/>
                  <a:gd name="connsiteY8" fmla="*/ 879207 h 1058571"/>
                  <a:gd name="connsiteX9" fmla="*/ 166338 w 782552"/>
                  <a:gd name="connsiteY9" fmla="*/ 694622 h 1058571"/>
                  <a:gd name="connsiteX10" fmla="*/ 89492 w 782552"/>
                  <a:gd name="connsiteY10" fmla="*/ 587439 h 1058571"/>
                  <a:gd name="connsiteX11" fmla="*/ 89269 w 782552"/>
                  <a:gd name="connsiteY11" fmla="*/ 587105 h 1058571"/>
                  <a:gd name="connsiteX12" fmla="*/ 89269 w 782552"/>
                  <a:gd name="connsiteY12" fmla="*/ 586436 h 1058571"/>
                  <a:gd name="connsiteX13" fmla="*/ 24581 w 782552"/>
                  <a:gd name="connsiteY13" fmla="*/ 168190 h 1058571"/>
                  <a:gd name="connsiteX14" fmla="*/ 6066 w 782552"/>
                  <a:gd name="connsiteY14" fmla="*/ 44836 h 1058571"/>
                  <a:gd name="connsiteX15" fmla="*/ 1382 w 782552"/>
                  <a:gd name="connsiteY15" fmla="*/ 11599 h 1058571"/>
                  <a:gd name="connsiteX16" fmla="*/ 267 w 782552"/>
                  <a:gd name="connsiteY16" fmla="*/ 3011 h 1058571"/>
                  <a:gd name="connsiteX17" fmla="*/ 44 w 782552"/>
                  <a:gd name="connsiteY17" fmla="*/ 0 h 1058571"/>
                  <a:gd name="connsiteX18" fmla="*/ 713 w 782552"/>
                  <a:gd name="connsiteY18" fmla="*/ 2900 h 1058571"/>
                  <a:gd name="connsiteX19" fmla="*/ 2274 w 782552"/>
                  <a:gd name="connsiteY19" fmla="*/ 11488 h 1058571"/>
                  <a:gd name="connsiteX20" fmla="*/ 7963 w 782552"/>
                  <a:gd name="connsiteY20" fmla="*/ 44613 h 1058571"/>
                  <a:gd name="connsiteX21" fmla="*/ 28150 w 782552"/>
                  <a:gd name="connsiteY21" fmla="*/ 167744 h 1058571"/>
                  <a:gd name="connsiteX22" fmla="*/ 94846 w 782552"/>
                  <a:gd name="connsiteY22" fmla="*/ 585655 h 1058571"/>
                  <a:gd name="connsiteX23" fmla="*/ 94623 w 782552"/>
                  <a:gd name="connsiteY23" fmla="*/ 584763 h 1058571"/>
                  <a:gd name="connsiteX24" fmla="*/ 170799 w 782552"/>
                  <a:gd name="connsiteY24" fmla="*/ 690718 h 1058571"/>
                  <a:gd name="connsiteX25" fmla="*/ 382376 w 782552"/>
                  <a:gd name="connsiteY25" fmla="*/ 874634 h 1058571"/>
                  <a:gd name="connsiteX26" fmla="*/ 487773 w 782552"/>
                  <a:gd name="connsiteY26" fmla="*/ 937427 h 1058571"/>
                  <a:gd name="connsiteX27" fmla="*/ 583802 w 782552"/>
                  <a:gd name="connsiteY27" fmla="*/ 984605 h 1058571"/>
                  <a:gd name="connsiteX28" fmla="*/ 626854 w 782552"/>
                  <a:gd name="connsiteY28" fmla="*/ 1002785 h 1058571"/>
                  <a:gd name="connsiteX29" fmla="*/ 665667 w 782552"/>
                  <a:gd name="connsiteY29" fmla="*/ 1018065 h 1058571"/>
                  <a:gd name="connsiteX30" fmla="*/ 728571 w 782552"/>
                  <a:gd name="connsiteY30" fmla="*/ 1040148 h 1058571"/>
                  <a:gd name="connsiteX31" fmla="*/ 768611 w 782552"/>
                  <a:gd name="connsiteY31" fmla="*/ 1053532 h 1058571"/>
                  <a:gd name="connsiteX32" fmla="*/ 778984 w 782552"/>
                  <a:gd name="connsiteY32" fmla="*/ 1057101 h 1058571"/>
                  <a:gd name="connsiteX33" fmla="*/ 782553 w 782552"/>
                  <a:gd name="connsiteY33" fmla="*/ 1058551 h 1058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82552" h="1058571">
                    <a:moveTo>
                      <a:pt x="782553" y="1058551"/>
                    </a:moveTo>
                    <a:cubicBezTo>
                      <a:pt x="782553" y="1058662"/>
                      <a:pt x="781326" y="1058328"/>
                      <a:pt x="778872" y="1057659"/>
                    </a:cubicBezTo>
                    <a:cubicBezTo>
                      <a:pt x="776195" y="1056878"/>
                      <a:pt x="772738" y="1055874"/>
                      <a:pt x="768277" y="1054647"/>
                    </a:cubicBezTo>
                    <a:cubicBezTo>
                      <a:pt x="758685" y="1051747"/>
                      <a:pt x="745189" y="1047621"/>
                      <a:pt x="727902" y="1042379"/>
                    </a:cubicBezTo>
                    <a:cubicBezTo>
                      <a:pt x="710391" y="1036802"/>
                      <a:pt x="688643" y="1031002"/>
                      <a:pt x="664552" y="1021187"/>
                    </a:cubicBezTo>
                    <a:cubicBezTo>
                      <a:pt x="652395" y="1016503"/>
                      <a:pt x="639345" y="1011596"/>
                      <a:pt x="625516" y="1006354"/>
                    </a:cubicBezTo>
                    <a:cubicBezTo>
                      <a:pt x="611686" y="1001112"/>
                      <a:pt x="597075" y="995647"/>
                      <a:pt x="582241" y="988509"/>
                    </a:cubicBezTo>
                    <a:cubicBezTo>
                      <a:pt x="552350" y="974790"/>
                      <a:pt x="519225" y="960849"/>
                      <a:pt x="485543" y="941888"/>
                    </a:cubicBezTo>
                    <a:cubicBezTo>
                      <a:pt x="451079" y="924489"/>
                      <a:pt x="416058" y="902629"/>
                      <a:pt x="379364" y="879207"/>
                    </a:cubicBezTo>
                    <a:cubicBezTo>
                      <a:pt x="306868" y="831360"/>
                      <a:pt x="232588" y="770017"/>
                      <a:pt x="166338" y="694622"/>
                    </a:cubicBezTo>
                    <a:cubicBezTo>
                      <a:pt x="136782" y="660381"/>
                      <a:pt x="110126" y="625026"/>
                      <a:pt x="89492" y="587439"/>
                    </a:cubicBezTo>
                    <a:lnTo>
                      <a:pt x="89269" y="587105"/>
                    </a:lnTo>
                    <a:lnTo>
                      <a:pt x="89269" y="586436"/>
                    </a:lnTo>
                    <a:cubicBezTo>
                      <a:pt x="63505" y="419807"/>
                      <a:pt x="40864" y="273365"/>
                      <a:pt x="24581" y="168190"/>
                    </a:cubicBezTo>
                    <a:cubicBezTo>
                      <a:pt x="16774" y="115993"/>
                      <a:pt x="10416" y="74057"/>
                      <a:pt x="6066" y="44836"/>
                    </a:cubicBezTo>
                    <a:cubicBezTo>
                      <a:pt x="4059" y="30671"/>
                      <a:pt x="2497" y="19518"/>
                      <a:pt x="1382" y="11599"/>
                    </a:cubicBezTo>
                    <a:cubicBezTo>
                      <a:pt x="936" y="8030"/>
                      <a:pt x="601" y="5242"/>
                      <a:pt x="267" y="3011"/>
                    </a:cubicBezTo>
                    <a:cubicBezTo>
                      <a:pt x="44" y="1115"/>
                      <a:pt x="-68" y="111"/>
                      <a:pt x="44" y="0"/>
                    </a:cubicBezTo>
                    <a:cubicBezTo>
                      <a:pt x="155" y="0"/>
                      <a:pt x="378" y="1004"/>
                      <a:pt x="713" y="2900"/>
                    </a:cubicBezTo>
                    <a:cubicBezTo>
                      <a:pt x="1159" y="5131"/>
                      <a:pt x="1605" y="7919"/>
                      <a:pt x="2274" y="11488"/>
                    </a:cubicBezTo>
                    <a:cubicBezTo>
                      <a:pt x="3613" y="19407"/>
                      <a:pt x="5509" y="30448"/>
                      <a:pt x="7963" y="44613"/>
                    </a:cubicBezTo>
                    <a:cubicBezTo>
                      <a:pt x="12758" y="73834"/>
                      <a:pt x="19673" y="115659"/>
                      <a:pt x="28150" y="167744"/>
                    </a:cubicBezTo>
                    <a:cubicBezTo>
                      <a:pt x="44880" y="272807"/>
                      <a:pt x="68301" y="419137"/>
                      <a:pt x="94846" y="585655"/>
                    </a:cubicBezTo>
                    <a:lnTo>
                      <a:pt x="94623" y="584763"/>
                    </a:lnTo>
                    <a:cubicBezTo>
                      <a:pt x="114810" y="621457"/>
                      <a:pt x="141466" y="656812"/>
                      <a:pt x="170799" y="690718"/>
                    </a:cubicBezTo>
                    <a:cubicBezTo>
                      <a:pt x="236715" y="765668"/>
                      <a:pt x="310437" y="826899"/>
                      <a:pt x="382376" y="874634"/>
                    </a:cubicBezTo>
                    <a:cubicBezTo>
                      <a:pt x="418735" y="897945"/>
                      <a:pt x="453533" y="920028"/>
                      <a:pt x="487773" y="937427"/>
                    </a:cubicBezTo>
                    <a:cubicBezTo>
                      <a:pt x="521233" y="956499"/>
                      <a:pt x="554247" y="970663"/>
                      <a:pt x="583802" y="984605"/>
                    </a:cubicBezTo>
                    <a:cubicBezTo>
                      <a:pt x="598525" y="991855"/>
                      <a:pt x="613024" y="997431"/>
                      <a:pt x="626854" y="1002785"/>
                    </a:cubicBezTo>
                    <a:cubicBezTo>
                      <a:pt x="640572" y="1008138"/>
                      <a:pt x="653510" y="1013269"/>
                      <a:pt x="665667" y="1018065"/>
                    </a:cubicBezTo>
                    <a:cubicBezTo>
                      <a:pt x="689646" y="1028214"/>
                      <a:pt x="711284" y="1034237"/>
                      <a:pt x="728571" y="1040148"/>
                    </a:cubicBezTo>
                    <a:cubicBezTo>
                      <a:pt x="745636" y="1045836"/>
                      <a:pt x="759131" y="1050297"/>
                      <a:pt x="768611" y="1053532"/>
                    </a:cubicBezTo>
                    <a:cubicBezTo>
                      <a:pt x="772961" y="1054982"/>
                      <a:pt x="776307" y="1056209"/>
                      <a:pt x="778984" y="1057101"/>
                    </a:cubicBezTo>
                    <a:cubicBezTo>
                      <a:pt x="781326" y="1057993"/>
                      <a:pt x="782553" y="1058439"/>
                      <a:pt x="782553" y="10585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5" name="Freeform: Shape 214"/>
              <p:cNvSpPr/>
              <p:nvPr/>
            </p:nvSpPr>
            <p:spPr>
              <a:xfrm>
                <a:off x="4299509" y="2630430"/>
                <a:ext cx="682396" cy="716147"/>
              </a:xfrm>
              <a:custGeom>
                <a:avLst/>
                <a:gdLst>
                  <a:gd name="connsiteX0" fmla="*/ 682397 w 682396"/>
                  <a:gd name="connsiteY0" fmla="*/ 620899 h 716147"/>
                  <a:gd name="connsiteX1" fmla="*/ 680389 w 682396"/>
                  <a:gd name="connsiteY1" fmla="*/ 622683 h 716147"/>
                  <a:gd name="connsiteX2" fmla="*/ 674367 w 682396"/>
                  <a:gd name="connsiteY2" fmla="*/ 627591 h 716147"/>
                  <a:gd name="connsiteX3" fmla="*/ 650499 w 682396"/>
                  <a:gd name="connsiteY3" fmla="*/ 646105 h 716147"/>
                  <a:gd name="connsiteX4" fmla="*/ 560492 w 682396"/>
                  <a:gd name="connsiteY4" fmla="*/ 715032 h 716147"/>
                  <a:gd name="connsiteX5" fmla="*/ 559042 w 682396"/>
                  <a:gd name="connsiteY5" fmla="*/ 716147 h 716147"/>
                  <a:gd name="connsiteX6" fmla="*/ 558039 w 682396"/>
                  <a:gd name="connsiteY6" fmla="*/ 714697 h 716147"/>
                  <a:gd name="connsiteX7" fmla="*/ 447956 w 682396"/>
                  <a:gd name="connsiteY7" fmla="*/ 562345 h 716147"/>
                  <a:gd name="connsiteX8" fmla="*/ 451302 w 682396"/>
                  <a:gd name="connsiteY8" fmla="*/ 562902 h 716147"/>
                  <a:gd name="connsiteX9" fmla="*/ 366873 w 682396"/>
                  <a:gd name="connsiteY9" fmla="*/ 623018 h 716147"/>
                  <a:gd name="connsiteX10" fmla="*/ 364084 w 682396"/>
                  <a:gd name="connsiteY10" fmla="*/ 625026 h 716147"/>
                  <a:gd name="connsiteX11" fmla="*/ 362858 w 682396"/>
                  <a:gd name="connsiteY11" fmla="*/ 621791 h 716147"/>
                  <a:gd name="connsiteX12" fmla="*/ 254002 w 682396"/>
                  <a:gd name="connsiteY12" fmla="*/ 326566 h 716147"/>
                  <a:gd name="connsiteX13" fmla="*/ 238388 w 682396"/>
                  <a:gd name="connsiteY13" fmla="*/ 284072 h 716147"/>
                  <a:gd name="connsiteX14" fmla="*/ 243741 w 682396"/>
                  <a:gd name="connsiteY14" fmla="*/ 284407 h 716147"/>
                  <a:gd name="connsiteX15" fmla="*/ 174926 w 682396"/>
                  <a:gd name="connsiteY15" fmla="*/ 420922 h 716147"/>
                  <a:gd name="connsiteX16" fmla="*/ 171915 w 682396"/>
                  <a:gd name="connsiteY16" fmla="*/ 426833 h 716147"/>
                  <a:gd name="connsiteX17" fmla="*/ 169796 w 682396"/>
                  <a:gd name="connsiteY17" fmla="*/ 420587 h 716147"/>
                  <a:gd name="connsiteX18" fmla="*/ 26142 w 682396"/>
                  <a:gd name="connsiteY18" fmla="*/ 6469 h 716147"/>
                  <a:gd name="connsiteX19" fmla="*/ 29154 w 682396"/>
                  <a:gd name="connsiteY19" fmla="*/ 6246 h 716147"/>
                  <a:gd name="connsiteX20" fmla="*/ 8074 w 682396"/>
                  <a:gd name="connsiteY20" fmla="*/ 95360 h 716147"/>
                  <a:gd name="connsiteX21" fmla="*/ 2274 w 682396"/>
                  <a:gd name="connsiteY21" fmla="*/ 118782 h 716147"/>
                  <a:gd name="connsiteX22" fmla="*/ 713 w 682396"/>
                  <a:gd name="connsiteY22" fmla="*/ 124804 h 716147"/>
                  <a:gd name="connsiteX23" fmla="*/ 44 w 682396"/>
                  <a:gd name="connsiteY23" fmla="*/ 126812 h 716147"/>
                  <a:gd name="connsiteX24" fmla="*/ 267 w 682396"/>
                  <a:gd name="connsiteY24" fmla="*/ 124693 h 716147"/>
                  <a:gd name="connsiteX25" fmla="*/ 1494 w 682396"/>
                  <a:gd name="connsiteY25" fmla="*/ 118559 h 716147"/>
                  <a:gd name="connsiteX26" fmla="*/ 6513 w 682396"/>
                  <a:gd name="connsiteY26" fmla="*/ 94914 h 716147"/>
                  <a:gd name="connsiteX27" fmla="*/ 26142 w 682396"/>
                  <a:gd name="connsiteY27" fmla="*/ 5465 h 716147"/>
                  <a:gd name="connsiteX28" fmla="*/ 27369 w 682396"/>
                  <a:gd name="connsiteY28" fmla="*/ 0 h 716147"/>
                  <a:gd name="connsiteX29" fmla="*/ 29265 w 682396"/>
                  <a:gd name="connsiteY29" fmla="*/ 5242 h 716147"/>
                  <a:gd name="connsiteX30" fmla="*/ 175149 w 682396"/>
                  <a:gd name="connsiteY30" fmla="*/ 418580 h 716147"/>
                  <a:gd name="connsiteX31" fmla="*/ 170019 w 682396"/>
                  <a:gd name="connsiteY31" fmla="*/ 418245 h 716147"/>
                  <a:gd name="connsiteX32" fmla="*/ 238611 w 682396"/>
                  <a:gd name="connsiteY32" fmla="*/ 281618 h 716147"/>
                  <a:gd name="connsiteX33" fmla="*/ 241622 w 682396"/>
                  <a:gd name="connsiteY33" fmla="*/ 275596 h 716147"/>
                  <a:gd name="connsiteX34" fmla="*/ 243964 w 682396"/>
                  <a:gd name="connsiteY34" fmla="*/ 281842 h 716147"/>
                  <a:gd name="connsiteX35" fmla="*/ 259579 w 682396"/>
                  <a:gd name="connsiteY35" fmla="*/ 324335 h 716147"/>
                  <a:gd name="connsiteX36" fmla="*/ 367988 w 682396"/>
                  <a:gd name="connsiteY36" fmla="*/ 619784 h 716147"/>
                  <a:gd name="connsiteX37" fmla="*/ 363973 w 682396"/>
                  <a:gd name="connsiteY37" fmla="*/ 618557 h 716147"/>
                  <a:gd name="connsiteX38" fmla="*/ 448626 w 682396"/>
                  <a:gd name="connsiteY38" fmla="*/ 558776 h 716147"/>
                  <a:gd name="connsiteX39" fmla="*/ 450633 w 682396"/>
                  <a:gd name="connsiteY39" fmla="*/ 557326 h 716147"/>
                  <a:gd name="connsiteX40" fmla="*/ 452083 w 682396"/>
                  <a:gd name="connsiteY40" fmla="*/ 559333 h 716147"/>
                  <a:gd name="connsiteX41" fmla="*/ 561162 w 682396"/>
                  <a:gd name="connsiteY41" fmla="*/ 712467 h 716147"/>
                  <a:gd name="connsiteX42" fmla="*/ 558708 w 682396"/>
                  <a:gd name="connsiteY42" fmla="*/ 712132 h 716147"/>
                  <a:gd name="connsiteX43" fmla="*/ 649718 w 682396"/>
                  <a:gd name="connsiteY43" fmla="*/ 644432 h 716147"/>
                  <a:gd name="connsiteX44" fmla="*/ 674144 w 682396"/>
                  <a:gd name="connsiteY44" fmla="*/ 626587 h 716147"/>
                  <a:gd name="connsiteX45" fmla="*/ 680501 w 682396"/>
                  <a:gd name="connsiteY45" fmla="*/ 622126 h 716147"/>
                  <a:gd name="connsiteX46" fmla="*/ 682397 w 682396"/>
                  <a:gd name="connsiteY46" fmla="*/ 620899 h 71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82396" h="716147">
                    <a:moveTo>
                      <a:pt x="682397" y="620899"/>
                    </a:moveTo>
                    <a:cubicBezTo>
                      <a:pt x="682397" y="621011"/>
                      <a:pt x="681839" y="621568"/>
                      <a:pt x="680389" y="622683"/>
                    </a:cubicBezTo>
                    <a:cubicBezTo>
                      <a:pt x="678828" y="623910"/>
                      <a:pt x="676820" y="625583"/>
                      <a:pt x="674367" y="627591"/>
                    </a:cubicBezTo>
                    <a:cubicBezTo>
                      <a:pt x="668678" y="632052"/>
                      <a:pt x="660760" y="638186"/>
                      <a:pt x="650499" y="646105"/>
                    </a:cubicBezTo>
                    <a:cubicBezTo>
                      <a:pt x="629308" y="662389"/>
                      <a:pt x="598748" y="685699"/>
                      <a:pt x="560492" y="715032"/>
                    </a:cubicBezTo>
                    <a:lnTo>
                      <a:pt x="559042" y="716147"/>
                    </a:lnTo>
                    <a:lnTo>
                      <a:pt x="558039" y="714697"/>
                    </a:lnTo>
                    <a:cubicBezTo>
                      <a:pt x="527702" y="672761"/>
                      <a:pt x="490339" y="621122"/>
                      <a:pt x="447956" y="562345"/>
                    </a:cubicBezTo>
                    <a:lnTo>
                      <a:pt x="451302" y="562902"/>
                    </a:lnTo>
                    <a:cubicBezTo>
                      <a:pt x="424758" y="581751"/>
                      <a:pt x="396429" y="601939"/>
                      <a:pt x="366873" y="623018"/>
                    </a:cubicBezTo>
                    <a:lnTo>
                      <a:pt x="364084" y="625026"/>
                    </a:lnTo>
                    <a:lnTo>
                      <a:pt x="362858" y="621791"/>
                    </a:lnTo>
                    <a:cubicBezTo>
                      <a:pt x="329956" y="532454"/>
                      <a:pt x="292927" y="432187"/>
                      <a:pt x="254002" y="326566"/>
                    </a:cubicBezTo>
                    <a:cubicBezTo>
                      <a:pt x="248760" y="312290"/>
                      <a:pt x="243518" y="298125"/>
                      <a:pt x="238388" y="284072"/>
                    </a:cubicBezTo>
                    <a:lnTo>
                      <a:pt x="243741" y="284407"/>
                    </a:lnTo>
                    <a:cubicBezTo>
                      <a:pt x="220097" y="331362"/>
                      <a:pt x="197009" y="377090"/>
                      <a:pt x="174926" y="420922"/>
                    </a:cubicBezTo>
                    <a:lnTo>
                      <a:pt x="171915" y="426833"/>
                    </a:lnTo>
                    <a:lnTo>
                      <a:pt x="169796" y="420587"/>
                    </a:lnTo>
                    <a:cubicBezTo>
                      <a:pt x="110014" y="248159"/>
                      <a:pt x="59156" y="101606"/>
                      <a:pt x="26142" y="6469"/>
                    </a:cubicBezTo>
                    <a:lnTo>
                      <a:pt x="29154" y="6246"/>
                    </a:lnTo>
                    <a:cubicBezTo>
                      <a:pt x="20120" y="44278"/>
                      <a:pt x="12981" y="74392"/>
                      <a:pt x="8074" y="95360"/>
                    </a:cubicBezTo>
                    <a:cubicBezTo>
                      <a:pt x="5620" y="105398"/>
                      <a:pt x="3724" y="113205"/>
                      <a:pt x="2274" y="118782"/>
                    </a:cubicBezTo>
                    <a:cubicBezTo>
                      <a:pt x="1605" y="121235"/>
                      <a:pt x="1159" y="123131"/>
                      <a:pt x="713" y="124804"/>
                    </a:cubicBezTo>
                    <a:cubicBezTo>
                      <a:pt x="378" y="126143"/>
                      <a:pt x="155" y="126812"/>
                      <a:pt x="44" y="126812"/>
                    </a:cubicBezTo>
                    <a:cubicBezTo>
                      <a:pt x="-68" y="126812"/>
                      <a:pt x="44" y="126143"/>
                      <a:pt x="267" y="124693"/>
                    </a:cubicBezTo>
                    <a:cubicBezTo>
                      <a:pt x="601" y="123020"/>
                      <a:pt x="936" y="121124"/>
                      <a:pt x="1494" y="118559"/>
                    </a:cubicBezTo>
                    <a:cubicBezTo>
                      <a:pt x="2721" y="112871"/>
                      <a:pt x="4394" y="104952"/>
                      <a:pt x="6513" y="94914"/>
                    </a:cubicBezTo>
                    <a:cubicBezTo>
                      <a:pt x="11085" y="73946"/>
                      <a:pt x="17777" y="43721"/>
                      <a:pt x="26142" y="5465"/>
                    </a:cubicBezTo>
                    <a:lnTo>
                      <a:pt x="27369" y="0"/>
                    </a:lnTo>
                    <a:lnTo>
                      <a:pt x="29265" y="5242"/>
                    </a:lnTo>
                    <a:cubicBezTo>
                      <a:pt x="62725" y="100156"/>
                      <a:pt x="114476" y="246374"/>
                      <a:pt x="175149" y="418580"/>
                    </a:cubicBezTo>
                    <a:lnTo>
                      <a:pt x="170019" y="418245"/>
                    </a:lnTo>
                    <a:cubicBezTo>
                      <a:pt x="192102" y="374413"/>
                      <a:pt x="214966" y="328685"/>
                      <a:pt x="238611" y="281618"/>
                    </a:cubicBezTo>
                    <a:lnTo>
                      <a:pt x="241622" y="275596"/>
                    </a:lnTo>
                    <a:lnTo>
                      <a:pt x="243964" y="281842"/>
                    </a:lnTo>
                    <a:cubicBezTo>
                      <a:pt x="249095" y="295895"/>
                      <a:pt x="254337" y="310059"/>
                      <a:pt x="259579" y="324335"/>
                    </a:cubicBezTo>
                    <a:cubicBezTo>
                      <a:pt x="298392" y="429956"/>
                      <a:pt x="335086" y="530335"/>
                      <a:pt x="367988" y="619784"/>
                    </a:cubicBezTo>
                    <a:lnTo>
                      <a:pt x="363973" y="618557"/>
                    </a:lnTo>
                    <a:cubicBezTo>
                      <a:pt x="393640" y="597589"/>
                      <a:pt x="422081" y="577513"/>
                      <a:pt x="448626" y="558776"/>
                    </a:cubicBezTo>
                    <a:lnTo>
                      <a:pt x="450633" y="557326"/>
                    </a:lnTo>
                    <a:lnTo>
                      <a:pt x="452083" y="559333"/>
                    </a:lnTo>
                    <a:cubicBezTo>
                      <a:pt x="494131" y="618334"/>
                      <a:pt x="531159" y="670308"/>
                      <a:pt x="561162" y="712467"/>
                    </a:cubicBezTo>
                    <a:lnTo>
                      <a:pt x="558708" y="712132"/>
                    </a:lnTo>
                    <a:cubicBezTo>
                      <a:pt x="597409" y="683357"/>
                      <a:pt x="628304" y="660381"/>
                      <a:pt x="649718" y="644432"/>
                    </a:cubicBezTo>
                    <a:cubicBezTo>
                      <a:pt x="660202" y="636848"/>
                      <a:pt x="668232" y="630825"/>
                      <a:pt x="674144" y="626587"/>
                    </a:cubicBezTo>
                    <a:cubicBezTo>
                      <a:pt x="676709" y="624691"/>
                      <a:pt x="678828" y="623241"/>
                      <a:pt x="680501" y="622126"/>
                    </a:cubicBezTo>
                    <a:cubicBezTo>
                      <a:pt x="681616" y="621345"/>
                      <a:pt x="682285" y="620899"/>
                      <a:pt x="682397" y="62089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6" name="Freeform: Shape 215"/>
              <p:cNvSpPr/>
              <p:nvPr/>
            </p:nvSpPr>
            <p:spPr>
              <a:xfrm>
                <a:off x="4678306" y="2713037"/>
                <a:ext cx="283861" cy="128256"/>
              </a:xfrm>
              <a:custGeom>
                <a:avLst/>
                <a:gdLst>
                  <a:gd name="connsiteX0" fmla="*/ 283859 w 283861"/>
                  <a:gd name="connsiteY0" fmla="*/ 128188 h 128256"/>
                  <a:gd name="connsiteX1" fmla="*/ 271814 w 283861"/>
                  <a:gd name="connsiteY1" fmla="*/ 125511 h 128256"/>
                  <a:gd name="connsiteX2" fmla="*/ 239804 w 283861"/>
                  <a:gd name="connsiteY2" fmla="*/ 115696 h 128256"/>
                  <a:gd name="connsiteX3" fmla="*/ 136860 w 283861"/>
                  <a:gd name="connsiteY3" fmla="*/ 75322 h 128256"/>
                  <a:gd name="connsiteX4" fmla="*/ 38488 w 283861"/>
                  <a:gd name="connsiteY4" fmla="*/ 24798 h 128256"/>
                  <a:gd name="connsiteX5" fmla="*/ 9936 w 283861"/>
                  <a:gd name="connsiteY5" fmla="*/ 7287 h 128256"/>
                  <a:gd name="connsiteX6" fmla="*/ 10 w 283861"/>
                  <a:gd name="connsiteY6" fmla="*/ 38 h 128256"/>
                  <a:gd name="connsiteX7" fmla="*/ 11163 w 283861"/>
                  <a:gd name="connsiteY7" fmla="*/ 5391 h 128256"/>
                  <a:gd name="connsiteX8" fmla="*/ 40608 w 283861"/>
                  <a:gd name="connsiteY8" fmla="*/ 21229 h 128256"/>
                  <a:gd name="connsiteX9" fmla="*/ 139425 w 283861"/>
                  <a:gd name="connsiteY9" fmla="*/ 70080 h 128256"/>
                  <a:gd name="connsiteX10" fmla="*/ 241365 w 283861"/>
                  <a:gd name="connsiteY10" fmla="*/ 111904 h 128256"/>
                  <a:gd name="connsiteX11" fmla="*/ 272706 w 283861"/>
                  <a:gd name="connsiteY11" fmla="*/ 123504 h 128256"/>
                  <a:gd name="connsiteX12" fmla="*/ 283859 w 283861"/>
                  <a:gd name="connsiteY12" fmla="*/ 128188 h 128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861" h="128256">
                    <a:moveTo>
                      <a:pt x="283859" y="128188"/>
                    </a:moveTo>
                    <a:cubicBezTo>
                      <a:pt x="283747" y="128523"/>
                      <a:pt x="279509" y="127630"/>
                      <a:pt x="271814" y="125511"/>
                    </a:cubicBezTo>
                    <a:cubicBezTo>
                      <a:pt x="264118" y="123504"/>
                      <a:pt x="253188" y="120046"/>
                      <a:pt x="239804" y="115696"/>
                    </a:cubicBezTo>
                    <a:cubicBezTo>
                      <a:pt x="212925" y="106774"/>
                      <a:pt x="176231" y="93055"/>
                      <a:pt x="136860" y="75322"/>
                    </a:cubicBezTo>
                    <a:cubicBezTo>
                      <a:pt x="97489" y="57477"/>
                      <a:pt x="62914" y="39074"/>
                      <a:pt x="38488" y="24798"/>
                    </a:cubicBezTo>
                    <a:cubicBezTo>
                      <a:pt x="26220" y="17660"/>
                      <a:pt x="16517" y="11637"/>
                      <a:pt x="9936" y="7287"/>
                    </a:cubicBezTo>
                    <a:cubicBezTo>
                      <a:pt x="3356" y="2938"/>
                      <a:pt x="-213" y="372"/>
                      <a:pt x="10" y="38"/>
                    </a:cubicBezTo>
                    <a:cubicBezTo>
                      <a:pt x="233" y="-297"/>
                      <a:pt x="4137" y="1599"/>
                      <a:pt x="11163" y="5391"/>
                    </a:cubicBezTo>
                    <a:cubicBezTo>
                      <a:pt x="19193" y="9741"/>
                      <a:pt x="29008" y="14983"/>
                      <a:pt x="40608" y="21229"/>
                    </a:cubicBezTo>
                    <a:cubicBezTo>
                      <a:pt x="65479" y="34613"/>
                      <a:pt x="100166" y="52346"/>
                      <a:pt x="139425" y="70080"/>
                    </a:cubicBezTo>
                    <a:cubicBezTo>
                      <a:pt x="178684" y="87813"/>
                      <a:pt x="214932" y="102090"/>
                      <a:pt x="241365" y="111904"/>
                    </a:cubicBezTo>
                    <a:cubicBezTo>
                      <a:pt x="253634" y="116477"/>
                      <a:pt x="264118" y="120269"/>
                      <a:pt x="272706" y="123504"/>
                    </a:cubicBezTo>
                    <a:cubicBezTo>
                      <a:pt x="279844" y="126069"/>
                      <a:pt x="283970" y="127742"/>
                      <a:pt x="283859" y="1281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7" name="Freeform: Shape 216"/>
              <p:cNvSpPr/>
              <p:nvPr/>
            </p:nvSpPr>
            <p:spPr>
              <a:xfrm>
                <a:off x="4805230" y="2812246"/>
                <a:ext cx="179687" cy="64633"/>
              </a:xfrm>
              <a:custGeom>
                <a:avLst/>
                <a:gdLst>
                  <a:gd name="connsiteX0" fmla="*/ 179687 w 179687"/>
                  <a:gd name="connsiteY0" fmla="*/ 64446 h 64633"/>
                  <a:gd name="connsiteX1" fmla="*/ 152027 w 179687"/>
                  <a:gd name="connsiteY1" fmla="*/ 59539 h 64633"/>
                  <a:gd name="connsiteX2" fmla="*/ 87115 w 179687"/>
                  <a:gd name="connsiteY2" fmla="*/ 40132 h 64633"/>
                  <a:gd name="connsiteX3" fmla="*/ 24546 w 179687"/>
                  <a:gd name="connsiteY3" fmla="*/ 13922 h 64633"/>
                  <a:gd name="connsiteX4" fmla="*/ 9 w 179687"/>
                  <a:gd name="connsiteY4" fmla="*/ 92 h 64633"/>
                  <a:gd name="connsiteX5" fmla="*/ 26219 w 179687"/>
                  <a:gd name="connsiteY5" fmla="*/ 10130 h 64633"/>
                  <a:gd name="connsiteX6" fmla="*/ 89123 w 179687"/>
                  <a:gd name="connsiteY6" fmla="*/ 34556 h 64633"/>
                  <a:gd name="connsiteX7" fmla="*/ 153254 w 179687"/>
                  <a:gd name="connsiteY7" fmla="*/ 55524 h 64633"/>
                  <a:gd name="connsiteX8" fmla="*/ 179687 w 179687"/>
                  <a:gd name="connsiteY8" fmla="*/ 64446 h 6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687" h="64633">
                    <a:moveTo>
                      <a:pt x="179687" y="64446"/>
                    </a:moveTo>
                    <a:cubicBezTo>
                      <a:pt x="179464" y="65227"/>
                      <a:pt x="168868" y="63554"/>
                      <a:pt x="152027" y="59539"/>
                    </a:cubicBezTo>
                    <a:cubicBezTo>
                      <a:pt x="135186" y="55524"/>
                      <a:pt x="111987" y="49055"/>
                      <a:pt x="87115" y="40132"/>
                    </a:cubicBezTo>
                    <a:cubicBezTo>
                      <a:pt x="62132" y="31210"/>
                      <a:pt x="40160" y="21618"/>
                      <a:pt x="24546" y="13922"/>
                    </a:cubicBezTo>
                    <a:cubicBezTo>
                      <a:pt x="8931" y="6338"/>
                      <a:pt x="-326" y="873"/>
                      <a:pt x="9" y="92"/>
                    </a:cubicBezTo>
                    <a:cubicBezTo>
                      <a:pt x="343" y="-688"/>
                      <a:pt x="10270" y="3550"/>
                      <a:pt x="26219" y="10130"/>
                    </a:cubicBezTo>
                    <a:cubicBezTo>
                      <a:pt x="42168" y="16711"/>
                      <a:pt x="64251" y="25745"/>
                      <a:pt x="89123" y="34556"/>
                    </a:cubicBezTo>
                    <a:cubicBezTo>
                      <a:pt x="113883" y="43367"/>
                      <a:pt x="136636" y="50505"/>
                      <a:pt x="153254" y="55524"/>
                    </a:cubicBezTo>
                    <a:cubicBezTo>
                      <a:pt x="169538" y="60543"/>
                      <a:pt x="179798" y="63554"/>
                      <a:pt x="179687" y="644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8" name="Freeform: Shape 217"/>
              <p:cNvSpPr/>
              <p:nvPr/>
            </p:nvSpPr>
            <p:spPr>
              <a:xfrm>
                <a:off x="4739770" y="3180172"/>
                <a:ext cx="19183" cy="25652"/>
              </a:xfrm>
              <a:custGeom>
                <a:avLst/>
                <a:gdLst>
                  <a:gd name="connsiteX0" fmla="*/ 19184 w 19183"/>
                  <a:gd name="connsiteY0" fmla="*/ 12826 h 25652"/>
                  <a:gd name="connsiteX1" fmla="*/ 9592 w 19183"/>
                  <a:gd name="connsiteY1" fmla="*/ 25652 h 25652"/>
                  <a:gd name="connsiteX2" fmla="*/ 0 w 19183"/>
                  <a:gd name="connsiteY2" fmla="*/ 12826 h 25652"/>
                  <a:gd name="connsiteX3" fmla="*/ 9592 w 19183"/>
                  <a:gd name="connsiteY3" fmla="*/ 0 h 25652"/>
                  <a:gd name="connsiteX4" fmla="*/ 19184 w 19183"/>
                  <a:gd name="connsiteY4" fmla="*/ 12826 h 2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3" h="25652">
                    <a:moveTo>
                      <a:pt x="19184" y="12826"/>
                    </a:moveTo>
                    <a:cubicBezTo>
                      <a:pt x="19184" y="19853"/>
                      <a:pt x="14834" y="25652"/>
                      <a:pt x="9592" y="25652"/>
                    </a:cubicBezTo>
                    <a:cubicBezTo>
                      <a:pt x="4238" y="25652"/>
                      <a:pt x="0" y="19964"/>
                      <a:pt x="0" y="12826"/>
                    </a:cubicBezTo>
                    <a:cubicBezTo>
                      <a:pt x="0" y="5800"/>
                      <a:pt x="4350" y="0"/>
                      <a:pt x="9592" y="0"/>
                    </a:cubicBezTo>
                    <a:cubicBezTo>
                      <a:pt x="14834" y="0"/>
                      <a:pt x="19184" y="5800"/>
                      <a:pt x="19184" y="12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9" name="Freeform: Shape 218"/>
              <p:cNvSpPr/>
              <p:nvPr/>
            </p:nvSpPr>
            <p:spPr>
              <a:xfrm>
                <a:off x="4529978" y="2909818"/>
                <a:ext cx="19183" cy="25652"/>
              </a:xfrm>
              <a:custGeom>
                <a:avLst/>
                <a:gdLst>
                  <a:gd name="connsiteX0" fmla="*/ 19183 w 19183"/>
                  <a:gd name="connsiteY0" fmla="*/ 12826 h 25652"/>
                  <a:gd name="connsiteX1" fmla="*/ 9592 w 19183"/>
                  <a:gd name="connsiteY1" fmla="*/ 25652 h 25652"/>
                  <a:gd name="connsiteX2" fmla="*/ 0 w 19183"/>
                  <a:gd name="connsiteY2" fmla="*/ 12826 h 25652"/>
                  <a:gd name="connsiteX3" fmla="*/ 9592 w 19183"/>
                  <a:gd name="connsiteY3" fmla="*/ 0 h 25652"/>
                  <a:gd name="connsiteX4" fmla="*/ 19183 w 19183"/>
                  <a:gd name="connsiteY4" fmla="*/ 12826 h 2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3" h="25652">
                    <a:moveTo>
                      <a:pt x="19183" y="12826"/>
                    </a:moveTo>
                    <a:cubicBezTo>
                      <a:pt x="19183" y="19910"/>
                      <a:pt x="14889" y="25652"/>
                      <a:pt x="9592" y="25652"/>
                    </a:cubicBezTo>
                    <a:cubicBezTo>
                      <a:pt x="4294" y="25652"/>
                      <a:pt x="0" y="19910"/>
                      <a:pt x="0" y="12826"/>
                    </a:cubicBezTo>
                    <a:cubicBezTo>
                      <a:pt x="0" y="5742"/>
                      <a:pt x="4294" y="0"/>
                      <a:pt x="9592" y="0"/>
                    </a:cubicBezTo>
                    <a:cubicBezTo>
                      <a:pt x="14889" y="0"/>
                      <a:pt x="19183" y="5743"/>
                      <a:pt x="19183" y="12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0" name="Freeform: Shape 219"/>
              <p:cNvSpPr/>
              <p:nvPr/>
            </p:nvSpPr>
            <p:spPr>
              <a:xfrm>
                <a:off x="4318290" y="2627753"/>
                <a:ext cx="19183" cy="25652"/>
              </a:xfrm>
              <a:custGeom>
                <a:avLst/>
                <a:gdLst>
                  <a:gd name="connsiteX0" fmla="*/ 19184 w 19183"/>
                  <a:gd name="connsiteY0" fmla="*/ 12826 h 25652"/>
                  <a:gd name="connsiteX1" fmla="*/ 9592 w 19183"/>
                  <a:gd name="connsiteY1" fmla="*/ 25652 h 25652"/>
                  <a:gd name="connsiteX2" fmla="*/ 0 w 19183"/>
                  <a:gd name="connsiteY2" fmla="*/ 12826 h 25652"/>
                  <a:gd name="connsiteX3" fmla="*/ 9592 w 19183"/>
                  <a:gd name="connsiteY3" fmla="*/ 0 h 25652"/>
                  <a:gd name="connsiteX4" fmla="*/ 19184 w 19183"/>
                  <a:gd name="connsiteY4" fmla="*/ 12826 h 2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83" h="25652">
                    <a:moveTo>
                      <a:pt x="19184" y="12826"/>
                    </a:moveTo>
                    <a:cubicBezTo>
                      <a:pt x="19184" y="19853"/>
                      <a:pt x="14834" y="25652"/>
                      <a:pt x="9592" y="25652"/>
                    </a:cubicBezTo>
                    <a:cubicBezTo>
                      <a:pt x="4238" y="25652"/>
                      <a:pt x="0" y="19964"/>
                      <a:pt x="0" y="12826"/>
                    </a:cubicBezTo>
                    <a:cubicBezTo>
                      <a:pt x="0" y="5688"/>
                      <a:pt x="4350" y="0"/>
                      <a:pt x="9592" y="0"/>
                    </a:cubicBezTo>
                    <a:cubicBezTo>
                      <a:pt x="14834" y="0"/>
                      <a:pt x="19184" y="5688"/>
                      <a:pt x="19184" y="12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21" name="Graphic 1"/>
            <p:cNvGrpSpPr/>
            <p:nvPr/>
          </p:nvGrpSpPr>
          <p:grpSpPr>
            <a:xfrm>
              <a:off x="7068782" y="2153631"/>
              <a:ext cx="847086" cy="1463523"/>
              <a:chOff x="7068782" y="2153631"/>
              <a:chExt cx="847086" cy="1463523"/>
            </a:xfrm>
            <a:solidFill>
              <a:schemeClr val="accent1"/>
            </a:solidFill>
          </p:grpSpPr>
          <p:sp>
            <p:nvSpPr>
              <p:cNvPr id="222" name="Freeform: Shape 221"/>
              <p:cNvSpPr/>
              <p:nvPr/>
            </p:nvSpPr>
            <p:spPr>
              <a:xfrm>
                <a:off x="7068782" y="2362642"/>
                <a:ext cx="847086" cy="1254512"/>
              </a:xfrm>
              <a:custGeom>
                <a:avLst/>
                <a:gdLst>
                  <a:gd name="connsiteX0" fmla="*/ 847086 w 847086"/>
                  <a:gd name="connsiteY0" fmla="*/ 0 h 1254512"/>
                  <a:gd name="connsiteX1" fmla="*/ 776263 w 847086"/>
                  <a:gd name="connsiteY1" fmla="*/ 868835 h 1254512"/>
                  <a:gd name="connsiteX2" fmla="*/ 0 w 847086"/>
                  <a:gd name="connsiteY2" fmla="*/ 1254513 h 1254512"/>
                  <a:gd name="connsiteX3" fmla="*/ 70377 w 847086"/>
                  <a:gd name="connsiteY3" fmla="*/ 379767 h 1254512"/>
                  <a:gd name="connsiteX4" fmla="*/ 847086 w 847086"/>
                  <a:gd name="connsiteY4" fmla="*/ 0 h 125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086" h="1254512">
                    <a:moveTo>
                      <a:pt x="847086" y="0"/>
                    </a:moveTo>
                    <a:lnTo>
                      <a:pt x="776263" y="868835"/>
                    </a:lnTo>
                    <a:cubicBezTo>
                      <a:pt x="776263" y="868835"/>
                      <a:pt x="569483" y="1240348"/>
                      <a:pt x="0" y="1254513"/>
                    </a:cubicBezTo>
                    <a:lnTo>
                      <a:pt x="70377" y="379767"/>
                    </a:lnTo>
                    <a:cubicBezTo>
                      <a:pt x="70377" y="379767"/>
                      <a:pt x="567141" y="359579"/>
                      <a:pt x="847086" y="0"/>
                    </a:cubicBezTo>
                    <a:close/>
                  </a:path>
                </a:pathLst>
              </a:custGeom>
              <a:solidFill>
                <a:srgbClr val="E8505B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3" name="Freeform: Shape 222"/>
              <p:cNvSpPr/>
              <p:nvPr/>
            </p:nvSpPr>
            <p:spPr>
              <a:xfrm>
                <a:off x="7608040" y="2153631"/>
                <a:ext cx="305545" cy="1168632"/>
              </a:xfrm>
              <a:custGeom>
                <a:avLst/>
                <a:gdLst>
                  <a:gd name="connsiteX0" fmla="*/ 297233 w 305545"/>
                  <a:gd name="connsiteY0" fmla="*/ 163729 h 1168632"/>
                  <a:gd name="connsiteX1" fmla="*/ 126589 w 305545"/>
                  <a:gd name="connsiteY1" fmla="*/ 0 h 1168632"/>
                  <a:gd name="connsiteX2" fmla="*/ 0 w 305545"/>
                  <a:gd name="connsiteY2" fmla="*/ 1168633 h 1168632"/>
                  <a:gd name="connsiteX3" fmla="*/ 244032 w 305545"/>
                  <a:gd name="connsiteY3" fmla="*/ 990962 h 1168632"/>
                  <a:gd name="connsiteX4" fmla="*/ 304036 w 305545"/>
                  <a:gd name="connsiteY4" fmla="*/ 255074 h 1168632"/>
                  <a:gd name="connsiteX5" fmla="*/ 297233 w 305545"/>
                  <a:gd name="connsiteY5" fmla="*/ 163729 h 116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545" h="1168632">
                    <a:moveTo>
                      <a:pt x="297233" y="163729"/>
                    </a:moveTo>
                    <a:cubicBezTo>
                      <a:pt x="278718" y="103613"/>
                      <a:pt x="233659" y="17845"/>
                      <a:pt x="126589" y="0"/>
                    </a:cubicBezTo>
                    <a:lnTo>
                      <a:pt x="0" y="1168633"/>
                    </a:lnTo>
                    <a:cubicBezTo>
                      <a:pt x="0" y="1168633"/>
                      <a:pt x="237675" y="1121232"/>
                      <a:pt x="244032" y="990962"/>
                    </a:cubicBezTo>
                    <a:cubicBezTo>
                      <a:pt x="244590" y="979698"/>
                      <a:pt x="292102" y="398950"/>
                      <a:pt x="304036" y="255074"/>
                    </a:cubicBezTo>
                    <a:cubicBezTo>
                      <a:pt x="306713" y="223622"/>
                      <a:pt x="306602" y="193843"/>
                      <a:pt x="297233" y="16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4" name="Freeform: Shape 223"/>
              <p:cNvSpPr/>
              <p:nvPr/>
            </p:nvSpPr>
            <p:spPr>
              <a:xfrm>
                <a:off x="7068782" y="2362642"/>
                <a:ext cx="847086" cy="1254512"/>
              </a:xfrm>
              <a:custGeom>
                <a:avLst/>
                <a:gdLst>
                  <a:gd name="connsiteX0" fmla="*/ 847086 w 847086"/>
                  <a:gd name="connsiteY0" fmla="*/ 0 h 1254512"/>
                  <a:gd name="connsiteX1" fmla="*/ 776263 w 847086"/>
                  <a:gd name="connsiteY1" fmla="*/ 868835 h 1254512"/>
                  <a:gd name="connsiteX2" fmla="*/ 0 w 847086"/>
                  <a:gd name="connsiteY2" fmla="*/ 1254513 h 1254512"/>
                  <a:gd name="connsiteX3" fmla="*/ 70377 w 847086"/>
                  <a:gd name="connsiteY3" fmla="*/ 379767 h 1254512"/>
                  <a:gd name="connsiteX4" fmla="*/ 847086 w 847086"/>
                  <a:gd name="connsiteY4" fmla="*/ 0 h 1254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7086" h="1254512">
                    <a:moveTo>
                      <a:pt x="847086" y="0"/>
                    </a:moveTo>
                    <a:lnTo>
                      <a:pt x="776263" y="868835"/>
                    </a:lnTo>
                    <a:cubicBezTo>
                      <a:pt x="776263" y="868835"/>
                      <a:pt x="569483" y="1240348"/>
                      <a:pt x="0" y="1254513"/>
                    </a:cubicBezTo>
                    <a:lnTo>
                      <a:pt x="70377" y="379767"/>
                    </a:lnTo>
                    <a:cubicBezTo>
                      <a:pt x="70377" y="379767"/>
                      <a:pt x="567141" y="359579"/>
                      <a:pt x="8470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5" name="Freeform: Shape 224"/>
              <p:cNvSpPr/>
              <p:nvPr/>
            </p:nvSpPr>
            <p:spPr>
              <a:xfrm>
                <a:off x="7215224" y="2584144"/>
                <a:ext cx="683691" cy="843191"/>
              </a:xfrm>
              <a:custGeom>
                <a:avLst/>
                <a:gdLst>
                  <a:gd name="connsiteX0" fmla="*/ 683691 w 683691"/>
                  <a:gd name="connsiteY0" fmla="*/ 0 h 843191"/>
                  <a:gd name="connsiteX1" fmla="*/ 592904 w 683691"/>
                  <a:gd name="connsiteY1" fmla="*/ 280949 h 843191"/>
                  <a:gd name="connsiteX2" fmla="*/ 583090 w 683691"/>
                  <a:gd name="connsiteY2" fmla="*/ 366271 h 843191"/>
                  <a:gd name="connsiteX3" fmla="*/ 515724 w 683691"/>
                  <a:gd name="connsiteY3" fmla="*/ 407538 h 843191"/>
                  <a:gd name="connsiteX4" fmla="*/ 448247 w 683691"/>
                  <a:gd name="connsiteY4" fmla="*/ 349207 h 843191"/>
                  <a:gd name="connsiteX5" fmla="*/ 371848 w 683691"/>
                  <a:gd name="connsiteY5" fmla="*/ 350768 h 843191"/>
                  <a:gd name="connsiteX6" fmla="*/ 321658 w 683691"/>
                  <a:gd name="connsiteY6" fmla="*/ 411776 h 843191"/>
                  <a:gd name="connsiteX7" fmla="*/ 284295 w 683691"/>
                  <a:gd name="connsiteY7" fmla="*/ 562791 h 843191"/>
                  <a:gd name="connsiteX8" fmla="*/ 179790 w 683691"/>
                  <a:gd name="connsiteY8" fmla="*/ 664731 h 843191"/>
                  <a:gd name="connsiteX9" fmla="*/ 123131 w 683691"/>
                  <a:gd name="connsiteY9" fmla="*/ 660381 h 843191"/>
                  <a:gd name="connsiteX10" fmla="*/ 29556 w 683691"/>
                  <a:gd name="connsiteY10" fmla="*/ 726854 h 843191"/>
                  <a:gd name="connsiteX11" fmla="*/ 0 w 683691"/>
                  <a:gd name="connsiteY11" fmla="*/ 842736 h 843191"/>
                  <a:gd name="connsiteX12" fmla="*/ 644321 w 683691"/>
                  <a:gd name="connsiteY12" fmla="*/ 469215 h 843191"/>
                  <a:gd name="connsiteX13" fmla="*/ 683691 w 683691"/>
                  <a:gd name="connsiteY13" fmla="*/ 0 h 8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3691" h="843191">
                    <a:moveTo>
                      <a:pt x="683691" y="0"/>
                    </a:moveTo>
                    <a:cubicBezTo>
                      <a:pt x="626922" y="82088"/>
                      <a:pt x="594912" y="181128"/>
                      <a:pt x="592904" y="280949"/>
                    </a:cubicBezTo>
                    <a:cubicBezTo>
                      <a:pt x="592347" y="309725"/>
                      <a:pt x="594019" y="339615"/>
                      <a:pt x="583090" y="366271"/>
                    </a:cubicBezTo>
                    <a:cubicBezTo>
                      <a:pt x="572159" y="392927"/>
                      <a:pt x="543495" y="415234"/>
                      <a:pt x="515724" y="407538"/>
                    </a:cubicBezTo>
                    <a:cubicBezTo>
                      <a:pt x="486726" y="399619"/>
                      <a:pt x="473677" y="365267"/>
                      <a:pt x="448247" y="349207"/>
                    </a:cubicBezTo>
                    <a:cubicBezTo>
                      <a:pt x="425606" y="334931"/>
                      <a:pt x="394935" y="337384"/>
                      <a:pt x="371848" y="350768"/>
                    </a:cubicBezTo>
                    <a:cubicBezTo>
                      <a:pt x="348761" y="364264"/>
                      <a:pt x="332365" y="387239"/>
                      <a:pt x="321658" y="411776"/>
                    </a:cubicBezTo>
                    <a:cubicBezTo>
                      <a:pt x="300913" y="459401"/>
                      <a:pt x="299575" y="513159"/>
                      <a:pt x="284295" y="562791"/>
                    </a:cubicBezTo>
                    <a:cubicBezTo>
                      <a:pt x="269015" y="612423"/>
                      <a:pt x="231652" y="662500"/>
                      <a:pt x="179790" y="664731"/>
                    </a:cubicBezTo>
                    <a:cubicBezTo>
                      <a:pt x="160829" y="665512"/>
                      <a:pt x="142092" y="659824"/>
                      <a:pt x="123131" y="660381"/>
                    </a:cubicBezTo>
                    <a:cubicBezTo>
                      <a:pt x="83091" y="661608"/>
                      <a:pt x="48293" y="691387"/>
                      <a:pt x="29556" y="726854"/>
                    </a:cubicBezTo>
                    <a:cubicBezTo>
                      <a:pt x="10819" y="762322"/>
                      <a:pt x="5242" y="803031"/>
                      <a:pt x="0" y="842736"/>
                    </a:cubicBezTo>
                    <a:cubicBezTo>
                      <a:pt x="0" y="842736"/>
                      <a:pt x="303590" y="871623"/>
                      <a:pt x="644321" y="469215"/>
                    </a:cubicBezTo>
                    <a:lnTo>
                      <a:pt x="6836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6" name="Freeform: Shape 225"/>
              <p:cNvSpPr/>
              <p:nvPr/>
            </p:nvSpPr>
            <p:spPr>
              <a:xfrm>
                <a:off x="7392448" y="3091615"/>
                <a:ext cx="23868" cy="39036"/>
              </a:xfrm>
              <a:custGeom>
                <a:avLst/>
                <a:gdLst>
                  <a:gd name="connsiteX0" fmla="*/ 23868 w 23868"/>
                  <a:gd name="connsiteY0" fmla="*/ 19518 h 39036"/>
                  <a:gd name="connsiteX1" fmla="*/ 11934 w 23868"/>
                  <a:gd name="connsiteY1" fmla="*/ 39036 h 39036"/>
                  <a:gd name="connsiteX2" fmla="*/ 0 w 23868"/>
                  <a:gd name="connsiteY2" fmla="*/ 19518 h 39036"/>
                  <a:gd name="connsiteX3" fmla="*/ 11934 w 23868"/>
                  <a:gd name="connsiteY3" fmla="*/ 0 h 39036"/>
                  <a:gd name="connsiteX4" fmla="*/ 23868 w 23868"/>
                  <a:gd name="connsiteY4" fmla="*/ 19518 h 3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8" h="39036">
                    <a:moveTo>
                      <a:pt x="23868" y="19518"/>
                    </a:moveTo>
                    <a:cubicBezTo>
                      <a:pt x="23868" y="30337"/>
                      <a:pt x="18514" y="39036"/>
                      <a:pt x="11934" y="39036"/>
                    </a:cubicBezTo>
                    <a:cubicBezTo>
                      <a:pt x="5354" y="39036"/>
                      <a:pt x="0" y="30337"/>
                      <a:pt x="0" y="19518"/>
                    </a:cubicBezTo>
                    <a:cubicBezTo>
                      <a:pt x="0" y="8699"/>
                      <a:pt x="5354" y="0"/>
                      <a:pt x="11934" y="0"/>
                    </a:cubicBezTo>
                    <a:cubicBezTo>
                      <a:pt x="18514" y="0"/>
                      <a:pt x="23868" y="8811"/>
                      <a:pt x="23868" y="195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7" name="Freeform: Shape 226"/>
              <p:cNvSpPr/>
              <p:nvPr/>
            </p:nvSpPr>
            <p:spPr>
              <a:xfrm>
                <a:off x="7535432" y="2730363"/>
                <a:ext cx="23868" cy="39036"/>
              </a:xfrm>
              <a:custGeom>
                <a:avLst/>
                <a:gdLst>
                  <a:gd name="connsiteX0" fmla="*/ 23868 w 23868"/>
                  <a:gd name="connsiteY0" fmla="*/ 19518 h 39036"/>
                  <a:gd name="connsiteX1" fmla="*/ 11934 w 23868"/>
                  <a:gd name="connsiteY1" fmla="*/ 39036 h 39036"/>
                  <a:gd name="connsiteX2" fmla="*/ 0 w 23868"/>
                  <a:gd name="connsiteY2" fmla="*/ 19518 h 39036"/>
                  <a:gd name="connsiteX3" fmla="*/ 11934 w 23868"/>
                  <a:gd name="connsiteY3" fmla="*/ 0 h 39036"/>
                  <a:gd name="connsiteX4" fmla="*/ 23868 w 23868"/>
                  <a:gd name="connsiteY4" fmla="*/ 19518 h 3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68" h="39036">
                    <a:moveTo>
                      <a:pt x="23868" y="19518"/>
                    </a:moveTo>
                    <a:cubicBezTo>
                      <a:pt x="23868" y="30337"/>
                      <a:pt x="18514" y="39036"/>
                      <a:pt x="11934" y="39036"/>
                    </a:cubicBezTo>
                    <a:cubicBezTo>
                      <a:pt x="5354" y="39036"/>
                      <a:pt x="0" y="30337"/>
                      <a:pt x="0" y="19518"/>
                    </a:cubicBezTo>
                    <a:cubicBezTo>
                      <a:pt x="0" y="8699"/>
                      <a:pt x="5354" y="0"/>
                      <a:pt x="11934" y="0"/>
                    </a:cubicBezTo>
                    <a:cubicBezTo>
                      <a:pt x="18514" y="0"/>
                      <a:pt x="23868" y="8811"/>
                      <a:pt x="23868" y="1951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8" name="Freeform: Shape 227"/>
              <p:cNvSpPr/>
              <p:nvPr/>
            </p:nvSpPr>
            <p:spPr>
              <a:xfrm>
                <a:off x="7228050" y="2626075"/>
                <a:ext cx="664073" cy="488292"/>
              </a:xfrm>
              <a:custGeom>
                <a:avLst/>
                <a:gdLst>
                  <a:gd name="connsiteX0" fmla="*/ 664062 w 664073"/>
                  <a:gd name="connsiteY0" fmla="*/ 6 h 488292"/>
                  <a:gd name="connsiteX1" fmla="*/ 662054 w 664073"/>
                  <a:gd name="connsiteY1" fmla="*/ 4913 h 488292"/>
                  <a:gd name="connsiteX2" fmla="*/ 655585 w 664073"/>
                  <a:gd name="connsiteY2" fmla="*/ 18966 h 488292"/>
                  <a:gd name="connsiteX3" fmla="*/ 630602 w 664073"/>
                  <a:gd name="connsiteY3" fmla="*/ 72055 h 488292"/>
                  <a:gd name="connsiteX4" fmla="*/ 540038 w 664073"/>
                  <a:gd name="connsiteY4" fmla="*/ 260656 h 488292"/>
                  <a:gd name="connsiteX5" fmla="*/ 538811 w 664073"/>
                  <a:gd name="connsiteY5" fmla="*/ 263221 h 488292"/>
                  <a:gd name="connsiteX6" fmla="*/ 536358 w 664073"/>
                  <a:gd name="connsiteY6" fmla="*/ 261660 h 488292"/>
                  <a:gd name="connsiteX7" fmla="*/ 321658 w 664073"/>
                  <a:gd name="connsiteY7" fmla="*/ 125814 h 488292"/>
                  <a:gd name="connsiteX8" fmla="*/ 325897 w 664073"/>
                  <a:gd name="connsiteY8" fmla="*/ 124475 h 488292"/>
                  <a:gd name="connsiteX9" fmla="*/ 316974 w 664073"/>
                  <a:gd name="connsiteY9" fmla="*/ 146447 h 488292"/>
                  <a:gd name="connsiteX10" fmla="*/ 178340 w 664073"/>
                  <a:gd name="connsiteY10" fmla="*/ 485951 h 488292"/>
                  <a:gd name="connsiteX11" fmla="*/ 177336 w 664073"/>
                  <a:gd name="connsiteY11" fmla="*/ 488293 h 488292"/>
                  <a:gd name="connsiteX12" fmla="*/ 175217 w 664073"/>
                  <a:gd name="connsiteY12" fmla="*/ 487066 h 488292"/>
                  <a:gd name="connsiteX13" fmla="*/ 47624 w 664073"/>
                  <a:gd name="connsiteY13" fmla="*/ 416243 h 488292"/>
                  <a:gd name="connsiteX14" fmla="*/ 12492 w 664073"/>
                  <a:gd name="connsiteY14" fmla="*/ 397617 h 488292"/>
                  <a:gd name="connsiteX15" fmla="*/ 3235 w 664073"/>
                  <a:gd name="connsiteY15" fmla="*/ 393045 h 488292"/>
                  <a:gd name="connsiteX16" fmla="*/ 0 w 664073"/>
                  <a:gd name="connsiteY16" fmla="*/ 391595 h 488292"/>
                  <a:gd name="connsiteX17" fmla="*/ 48851 w 664073"/>
                  <a:gd name="connsiteY17" fmla="*/ 414124 h 488292"/>
                  <a:gd name="connsiteX18" fmla="*/ 177448 w 664073"/>
                  <a:gd name="connsiteY18" fmla="*/ 483274 h 488292"/>
                  <a:gd name="connsiteX19" fmla="*/ 174325 w 664073"/>
                  <a:gd name="connsiteY19" fmla="*/ 484389 h 488292"/>
                  <a:gd name="connsiteX20" fmla="*/ 311732 w 664073"/>
                  <a:gd name="connsiteY20" fmla="*/ 144328 h 488292"/>
                  <a:gd name="connsiteX21" fmla="*/ 320655 w 664073"/>
                  <a:gd name="connsiteY21" fmla="*/ 122356 h 488292"/>
                  <a:gd name="connsiteX22" fmla="*/ 321993 w 664073"/>
                  <a:gd name="connsiteY22" fmla="*/ 119122 h 488292"/>
                  <a:gd name="connsiteX23" fmla="*/ 324893 w 664073"/>
                  <a:gd name="connsiteY23" fmla="*/ 121018 h 488292"/>
                  <a:gd name="connsiteX24" fmla="*/ 539258 w 664073"/>
                  <a:gd name="connsiteY24" fmla="*/ 257533 h 488292"/>
                  <a:gd name="connsiteX25" fmla="*/ 535577 w 664073"/>
                  <a:gd name="connsiteY25" fmla="*/ 258537 h 488292"/>
                  <a:gd name="connsiteX26" fmla="*/ 628037 w 664073"/>
                  <a:gd name="connsiteY26" fmla="*/ 70940 h 488292"/>
                  <a:gd name="connsiteX27" fmla="*/ 654359 w 664073"/>
                  <a:gd name="connsiteY27" fmla="*/ 18520 h 488292"/>
                  <a:gd name="connsiteX28" fmla="*/ 661497 w 664073"/>
                  <a:gd name="connsiteY28" fmla="*/ 4802 h 488292"/>
                  <a:gd name="connsiteX29" fmla="*/ 664062 w 664073"/>
                  <a:gd name="connsiteY29" fmla="*/ 6 h 48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64073" h="488292">
                    <a:moveTo>
                      <a:pt x="664062" y="6"/>
                    </a:moveTo>
                    <a:cubicBezTo>
                      <a:pt x="664173" y="117"/>
                      <a:pt x="663504" y="1790"/>
                      <a:pt x="662054" y="4913"/>
                    </a:cubicBezTo>
                    <a:cubicBezTo>
                      <a:pt x="660381" y="8482"/>
                      <a:pt x="658262" y="13166"/>
                      <a:pt x="655585" y="18966"/>
                    </a:cubicBezTo>
                    <a:cubicBezTo>
                      <a:pt x="649563" y="31681"/>
                      <a:pt x="641198" y="49526"/>
                      <a:pt x="630602" y="72055"/>
                    </a:cubicBezTo>
                    <a:cubicBezTo>
                      <a:pt x="608519" y="118007"/>
                      <a:pt x="577401" y="182918"/>
                      <a:pt x="540038" y="260656"/>
                    </a:cubicBezTo>
                    <a:lnTo>
                      <a:pt x="538811" y="263221"/>
                    </a:lnTo>
                    <a:lnTo>
                      <a:pt x="536358" y="261660"/>
                    </a:lnTo>
                    <a:cubicBezTo>
                      <a:pt x="473230" y="221731"/>
                      <a:pt x="399842" y="175334"/>
                      <a:pt x="321658" y="125814"/>
                    </a:cubicBezTo>
                    <a:lnTo>
                      <a:pt x="325897" y="124475"/>
                    </a:lnTo>
                    <a:cubicBezTo>
                      <a:pt x="323108" y="131390"/>
                      <a:pt x="319985" y="138863"/>
                      <a:pt x="316974" y="146447"/>
                    </a:cubicBezTo>
                    <a:cubicBezTo>
                      <a:pt x="263885" y="276494"/>
                      <a:pt x="215257" y="395498"/>
                      <a:pt x="178340" y="485951"/>
                    </a:cubicBezTo>
                    <a:lnTo>
                      <a:pt x="177336" y="488293"/>
                    </a:lnTo>
                    <a:lnTo>
                      <a:pt x="175217" y="487066"/>
                    </a:lnTo>
                    <a:cubicBezTo>
                      <a:pt x="121682" y="456952"/>
                      <a:pt x="77961" y="432750"/>
                      <a:pt x="47624" y="416243"/>
                    </a:cubicBezTo>
                    <a:cubicBezTo>
                      <a:pt x="32456" y="407990"/>
                      <a:pt x="20633" y="401633"/>
                      <a:pt x="12492" y="397617"/>
                    </a:cubicBezTo>
                    <a:cubicBezTo>
                      <a:pt x="8699" y="395721"/>
                      <a:pt x="5577" y="394271"/>
                      <a:pt x="3235" y="393045"/>
                    </a:cubicBezTo>
                    <a:cubicBezTo>
                      <a:pt x="1115" y="392264"/>
                      <a:pt x="0" y="391706"/>
                      <a:pt x="0" y="391595"/>
                    </a:cubicBezTo>
                    <a:cubicBezTo>
                      <a:pt x="335" y="390479"/>
                      <a:pt x="18180" y="398175"/>
                      <a:pt x="48851" y="414124"/>
                    </a:cubicBezTo>
                    <a:cubicBezTo>
                      <a:pt x="79634" y="429962"/>
                      <a:pt x="123577" y="453606"/>
                      <a:pt x="177448" y="483274"/>
                    </a:cubicBezTo>
                    <a:lnTo>
                      <a:pt x="174325" y="484389"/>
                    </a:lnTo>
                    <a:cubicBezTo>
                      <a:pt x="210907" y="393825"/>
                      <a:pt x="259089" y="274598"/>
                      <a:pt x="311732" y="144328"/>
                    </a:cubicBezTo>
                    <a:cubicBezTo>
                      <a:pt x="314743" y="136855"/>
                      <a:pt x="317866" y="129271"/>
                      <a:pt x="320655" y="122356"/>
                    </a:cubicBezTo>
                    <a:lnTo>
                      <a:pt x="321993" y="119122"/>
                    </a:lnTo>
                    <a:lnTo>
                      <a:pt x="324893" y="121018"/>
                    </a:lnTo>
                    <a:cubicBezTo>
                      <a:pt x="403077" y="170761"/>
                      <a:pt x="476242" y="217382"/>
                      <a:pt x="539258" y="257533"/>
                    </a:cubicBezTo>
                    <a:lnTo>
                      <a:pt x="535577" y="258537"/>
                    </a:lnTo>
                    <a:cubicBezTo>
                      <a:pt x="573609" y="181245"/>
                      <a:pt x="605508" y="116668"/>
                      <a:pt x="628037" y="70940"/>
                    </a:cubicBezTo>
                    <a:cubicBezTo>
                      <a:pt x="639190" y="48634"/>
                      <a:pt x="648001" y="31011"/>
                      <a:pt x="654359" y="18520"/>
                    </a:cubicBezTo>
                    <a:cubicBezTo>
                      <a:pt x="657370" y="12832"/>
                      <a:pt x="659712" y="8259"/>
                      <a:pt x="661497" y="4802"/>
                    </a:cubicBezTo>
                    <a:cubicBezTo>
                      <a:pt x="662947" y="1456"/>
                      <a:pt x="663950" y="-106"/>
                      <a:pt x="664062" y="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11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30" name="Group 22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9478432" y="963097"/>
            <a:ext cx="1985738" cy="1985736"/>
            <a:chOff x="7741410" y="714878"/>
            <a:chExt cx="1985738" cy="1985736"/>
          </a:xfrm>
        </p:grpSpPr>
        <p:grpSp>
          <p:nvGrpSpPr>
            <p:cNvPr id="231" name="Group 230"/>
            <p:cNvGrpSpPr/>
            <p:nvPr/>
          </p:nvGrpSpPr>
          <p:grpSpPr>
            <a:xfrm>
              <a:off x="7741410" y="714878"/>
              <a:ext cx="1985738" cy="1985736"/>
              <a:chOff x="5103130" y="4186464"/>
              <a:chExt cx="1985738" cy="1985736"/>
            </a:xfrm>
          </p:grpSpPr>
          <p:grpSp>
            <p:nvGrpSpPr>
              <p:cNvPr id="237" name="Group 236"/>
              <p:cNvGrpSpPr/>
              <p:nvPr/>
            </p:nvGrpSpPr>
            <p:grpSpPr>
              <a:xfrm>
                <a:off x="5103130" y="4186464"/>
                <a:ext cx="1985738" cy="1985736"/>
                <a:chOff x="1832787" y="2617644"/>
                <a:chExt cx="708306" cy="708306"/>
              </a:xfrm>
            </p:grpSpPr>
            <p:sp>
              <p:nvSpPr>
                <p:cNvPr id="241" name="Oval 240"/>
                <p:cNvSpPr/>
                <p:nvPr/>
              </p:nvSpPr>
              <p:spPr>
                <a:xfrm>
                  <a:off x="1832787" y="2617644"/>
                  <a:ext cx="708306" cy="708306"/>
                </a:xfrm>
                <a:prstGeom prst="ellipse">
                  <a:avLst/>
                </a:prstGeom>
                <a:noFill/>
                <a:ln w="22225">
                  <a:gradFill>
                    <a:gsLst>
                      <a:gs pos="3000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42" name="Oval 241"/>
                <p:cNvSpPr/>
                <p:nvPr/>
              </p:nvSpPr>
              <p:spPr>
                <a:xfrm>
                  <a:off x="1925955" y="2710813"/>
                  <a:ext cx="521970" cy="52196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E4E8F6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571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38" name="Group 237"/>
              <p:cNvGrpSpPr/>
              <p:nvPr/>
            </p:nvGrpSpPr>
            <p:grpSpPr>
              <a:xfrm>
                <a:off x="5165351" y="4777465"/>
                <a:ext cx="1861296" cy="803734"/>
                <a:chOff x="5159665" y="4808671"/>
                <a:chExt cx="1861296" cy="803734"/>
              </a:xfrm>
            </p:grpSpPr>
            <p:sp>
              <p:nvSpPr>
                <p:cNvPr id="239" name="TextBox 238"/>
                <p:cNvSpPr txBox="1"/>
                <p:nvPr/>
              </p:nvSpPr>
              <p:spPr>
                <a:xfrm>
                  <a:off x="5159665" y="4808671"/>
                  <a:ext cx="186129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accent1"/>
                      </a:solidFill>
                      <a:latin typeface="Arial"/>
                      <a:ea typeface="微软雅黑"/>
                      <a:cs typeface="Poppins" panose="00000500000000000000" charset="0"/>
                      <a:sym typeface="Arial"/>
                    </a:rPr>
                    <a:t>540</a:t>
                  </a:r>
                </a:p>
              </p:txBody>
            </p:sp>
            <p:sp>
              <p:nvSpPr>
                <p:cNvPr id="240" name="TextBox 239"/>
                <p:cNvSpPr txBox="1"/>
                <p:nvPr/>
              </p:nvSpPr>
              <p:spPr>
                <a:xfrm>
                  <a:off x="5352955" y="5304628"/>
                  <a:ext cx="147471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微软雅黑"/>
                      <a:cs typeface="Poppins" panose="00000500000000000000" charset="0"/>
                      <a:sym typeface="Arial"/>
                    </a:rPr>
                    <a:t>Point B</a:t>
                  </a:r>
                </a:p>
              </p:txBody>
            </p:sp>
          </p:grpSp>
        </p:grpSp>
        <p:grpSp>
          <p:nvGrpSpPr>
            <p:cNvPr id="232" name="Group 231"/>
            <p:cNvGrpSpPr/>
            <p:nvPr/>
          </p:nvGrpSpPr>
          <p:grpSpPr>
            <a:xfrm>
              <a:off x="9080012" y="1044681"/>
              <a:ext cx="382392" cy="382390"/>
              <a:chOff x="3405536" y="3839566"/>
              <a:chExt cx="382392" cy="382390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3405536" y="3839566"/>
                <a:ext cx="382392" cy="382390"/>
                <a:chOff x="4951411" y="1419225"/>
                <a:chExt cx="442539" cy="442539"/>
              </a:xfrm>
            </p:grpSpPr>
            <p:sp>
              <p:nvSpPr>
                <p:cNvPr id="235" name="Oval 234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36" name="Oval 235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234" name="Rectangle: Rounded Corners 233"/>
              <p:cNvSpPr/>
              <p:nvPr/>
            </p:nvSpPr>
            <p:spPr>
              <a:xfrm>
                <a:off x="3509134" y="3943163"/>
                <a:ext cx="175197" cy="175196"/>
              </a:xfrm>
              <a:prstGeom prst="roundRect">
                <a:avLst/>
              </a:prstGeom>
              <a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57" name="TextBox 25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756841" y="675465"/>
            <a:ext cx="4748437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Poppins" panose="00000500000000000000" charset="0"/>
                <a:sym typeface="Arial"/>
              </a:rPr>
              <a:t>Visual Data </a:t>
            </a:r>
            <a:r>
              <a:rPr lang="en-US" sz="4800" b="1" dirty="0">
                <a:solidFill>
                  <a:schemeClr val="accent1"/>
                </a:solidFill>
                <a:latin typeface="Arial"/>
                <a:ea typeface="微软雅黑"/>
                <a:cs typeface="Poppins" panose="00000500000000000000" charset="0"/>
                <a:sym typeface="Arial"/>
              </a:rPr>
              <a:t>Statistic</a:t>
            </a:r>
          </a:p>
        </p:txBody>
      </p:sp>
      <p:grpSp>
        <p:nvGrpSpPr>
          <p:cNvPr id="260" name="Group 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207403" y="4011410"/>
            <a:ext cx="2217390" cy="2088851"/>
            <a:chOff x="5269686" y="3625094"/>
            <a:chExt cx="2217390" cy="2088851"/>
          </a:xfrm>
        </p:grpSpPr>
        <p:sp>
          <p:nvSpPr>
            <p:cNvPr id="283" name="Rectangle: Rounded Corners 42"/>
            <p:cNvSpPr/>
            <p:nvPr/>
          </p:nvSpPr>
          <p:spPr>
            <a:xfrm>
              <a:off x="5269686" y="3625094"/>
              <a:ext cx="2217390" cy="2088851"/>
            </a:xfrm>
            <a:prstGeom prst="roundRect">
              <a:avLst>
                <a:gd name="adj" fmla="val 7608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876300" dir="8100000" sx="95000" sy="9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4" name="Rectangle 43"/>
            <p:cNvSpPr/>
            <p:nvPr/>
          </p:nvSpPr>
          <p:spPr>
            <a:xfrm>
              <a:off x="5452452" y="4920278"/>
              <a:ext cx="1856764" cy="5475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Far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far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away, behind the word mountains</a:t>
              </a:r>
            </a:p>
          </p:txBody>
        </p:sp>
        <p:sp>
          <p:nvSpPr>
            <p:cNvPr id="285" name="Rectangle 45"/>
            <p:cNvSpPr/>
            <p:nvPr/>
          </p:nvSpPr>
          <p:spPr>
            <a:xfrm>
              <a:off x="5452451" y="4553734"/>
              <a:ext cx="18567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2</a:t>
              </a:r>
              <a:r>
                <a:rPr lang="en-US" sz="2000" b="1" baseline="300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nd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 products</a:t>
              </a:r>
            </a:p>
          </p:txBody>
        </p:sp>
        <p:grpSp>
          <p:nvGrpSpPr>
            <p:cNvPr id="286" name="Group 57"/>
            <p:cNvGrpSpPr/>
            <p:nvPr/>
          </p:nvGrpSpPr>
          <p:grpSpPr>
            <a:xfrm>
              <a:off x="5452451" y="3890344"/>
              <a:ext cx="498043" cy="509487"/>
              <a:chOff x="2902633" y="2072845"/>
              <a:chExt cx="1104365" cy="1129741"/>
            </a:xfrm>
          </p:grpSpPr>
          <p:grpSp>
            <p:nvGrpSpPr>
              <p:cNvPr id="287" name="Group 58"/>
              <p:cNvGrpSpPr/>
              <p:nvPr/>
            </p:nvGrpSpPr>
            <p:grpSpPr>
              <a:xfrm>
                <a:off x="2902633" y="2072845"/>
                <a:ext cx="1104365" cy="1129741"/>
                <a:chOff x="3145228" y="4225925"/>
                <a:chExt cx="1104365" cy="1129741"/>
              </a:xfrm>
            </p:grpSpPr>
            <p:sp>
              <p:nvSpPr>
                <p:cNvPr id="289" name="Rectangle: Rounded Corners 60"/>
                <p:cNvSpPr/>
                <p:nvPr/>
              </p:nvSpPr>
              <p:spPr>
                <a:xfrm>
                  <a:off x="3145228" y="4225925"/>
                  <a:ext cx="1104365" cy="1129741"/>
                </a:xfrm>
                <a:prstGeom prst="roundRect">
                  <a:avLst>
                    <a:gd name="adj" fmla="val 27982"/>
                  </a:avLst>
                </a:prstGeom>
                <a:gradFill flip="none" rotWithShape="1"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90" name="Rectangle: Rounded Corners 61"/>
                <p:cNvSpPr/>
                <p:nvPr/>
              </p:nvSpPr>
              <p:spPr>
                <a:xfrm>
                  <a:off x="3148776" y="4225925"/>
                  <a:ext cx="1097269" cy="1122478"/>
                </a:xfrm>
                <a:prstGeom prst="roundRect">
                  <a:avLst>
                    <a:gd name="adj" fmla="val 26931"/>
                  </a:avLst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288" name="Rectangle: Rounded Corners 59"/>
              <p:cNvSpPr/>
              <p:nvPr/>
            </p:nvSpPr>
            <p:spPr>
              <a:xfrm>
                <a:off x="3212219" y="2395121"/>
                <a:ext cx="485192" cy="485189"/>
              </a:xfrm>
              <a:prstGeom prst="roundRect">
                <a:avLst/>
              </a:prstGeom>
              <a:blipFill>
                <a:blip r:embed="rId5" cstate="email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0" dist="2540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61" name="Group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597553" y="3539500"/>
            <a:ext cx="2437345" cy="2560762"/>
            <a:chOff x="2659836" y="3153184"/>
            <a:chExt cx="2437345" cy="2560762"/>
          </a:xfrm>
        </p:grpSpPr>
        <p:sp>
          <p:nvSpPr>
            <p:cNvPr id="271" name="Rectangle: Rounded Corners 30"/>
            <p:cNvSpPr/>
            <p:nvPr/>
          </p:nvSpPr>
          <p:spPr>
            <a:xfrm>
              <a:off x="2659836" y="3153184"/>
              <a:ext cx="2437345" cy="2560762"/>
            </a:xfrm>
            <a:prstGeom prst="roundRect">
              <a:avLst>
                <a:gd name="adj" fmla="val 9520"/>
              </a:avLst>
            </a:prstGeom>
            <a:solidFill>
              <a:schemeClr val="accent1"/>
            </a:solidFill>
            <a:ln>
              <a:noFill/>
            </a:ln>
            <a:effectLst>
              <a:outerShdw blurRad="609600" dist="266700" dir="2700000" sx="93000" sy="93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2" name="Rectangle 31"/>
            <p:cNvSpPr/>
            <p:nvPr/>
          </p:nvSpPr>
          <p:spPr>
            <a:xfrm>
              <a:off x="2842602" y="4920279"/>
              <a:ext cx="2039530" cy="5475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Far </a:t>
              </a:r>
              <a:r>
                <a:rPr lang="en-US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far</a:t>
              </a:r>
              <a:r>
                <a:rPr lang="en-US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away, behind the word mountains</a:t>
              </a:r>
            </a:p>
          </p:txBody>
        </p:sp>
        <p:sp>
          <p:nvSpPr>
            <p:cNvPr id="273" name="Rectangle 33"/>
            <p:cNvSpPr/>
            <p:nvPr/>
          </p:nvSpPr>
          <p:spPr>
            <a:xfrm>
              <a:off x="2842602" y="4106955"/>
              <a:ext cx="203953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1</a:t>
              </a:r>
              <a:r>
                <a:rPr lang="en-US" sz="2000" b="1" baseline="300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st</a:t>
              </a:r>
              <a:r>
                <a:rPr 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products</a:t>
              </a:r>
            </a:p>
          </p:txBody>
        </p:sp>
        <p:grpSp>
          <p:nvGrpSpPr>
            <p:cNvPr id="274" name="Group 34"/>
            <p:cNvGrpSpPr/>
            <p:nvPr/>
          </p:nvGrpSpPr>
          <p:grpSpPr>
            <a:xfrm>
              <a:off x="2958296" y="4677655"/>
              <a:ext cx="1020490" cy="152270"/>
              <a:chOff x="6222215" y="1338370"/>
              <a:chExt cx="1020490" cy="152270"/>
            </a:xfrm>
          </p:grpSpPr>
          <p:sp>
            <p:nvSpPr>
              <p:cNvPr id="278" name="Star: 5 Points 35"/>
              <p:cNvSpPr/>
              <p:nvPr/>
            </p:nvSpPr>
            <p:spPr>
              <a:xfrm>
                <a:off x="6222215" y="1338370"/>
                <a:ext cx="152270" cy="152270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9" name="Star: 5 Points 36"/>
              <p:cNvSpPr/>
              <p:nvPr/>
            </p:nvSpPr>
            <p:spPr>
              <a:xfrm>
                <a:off x="6439270" y="1338370"/>
                <a:ext cx="152270" cy="152270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0" name="Star: 5 Points 37"/>
              <p:cNvSpPr/>
              <p:nvPr/>
            </p:nvSpPr>
            <p:spPr>
              <a:xfrm>
                <a:off x="6656325" y="1338370"/>
                <a:ext cx="152270" cy="152270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1" name="Star: 5 Points 38"/>
              <p:cNvSpPr/>
              <p:nvPr/>
            </p:nvSpPr>
            <p:spPr>
              <a:xfrm>
                <a:off x="6873380" y="1338370"/>
                <a:ext cx="152270" cy="152270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2" name="Star: 5 Points 39"/>
              <p:cNvSpPr/>
              <p:nvPr/>
            </p:nvSpPr>
            <p:spPr>
              <a:xfrm>
                <a:off x="7090435" y="1338370"/>
                <a:ext cx="152270" cy="152270"/>
              </a:xfrm>
              <a:prstGeom prst="star5">
                <a:avLst>
                  <a:gd name="adj" fmla="val 29486"/>
                  <a:gd name="hf" fmla="val 105146"/>
                  <a:gd name="vf" fmla="val 110557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275" name="Group 62"/>
            <p:cNvGrpSpPr/>
            <p:nvPr/>
          </p:nvGrpSpPr>
          <p:grpSpPr>
            <a:xfrm>
              <a:off x="2892058" y="3405541"/>
              <a:ext cx="576484" cy="589730"/>
              <a:chOff x="2902631" y="2072845"/>
              <a:chExt cx="1104364" cy="1129741"/>
            </a:xfrm>
          </p:grpSpPr>
          <p:sp>
            <p:nvSpPr>
              <p:cNvPr id="276" name="Rectangle: Rounded Corners 63"/>
              <p:cNvSpPr/>
              <p:nvPr/>
            </p:nvSpPr>
            <p:spPr>
              <a:xfrm>
                <a:off x="2902631" y="2072845"/>
                <a:ext cx="1104364" cy="1129741"/>
              </a:xfrm>
              <a:prstGeom prst="roundRect">
                <a:avLst>
                  <a:gd name="adj" fmla="val 27982"/>
                </a:avLst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317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7" name="Rectangle: Rounded Corners 64"/>
              <p:cNvSpPr/>
              <p:nvPr/>
            </p:nvSpPr>
            <p:spPr>
              <a:xfrm>
                <a:off x="3212219" y="2395121"/>
                <a:ext cx="485192" cy="485189"/>
              </a:xfrm>
              <a:prstGeom prst="roundRect">
                <a:avLst/>
              </a:pr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0" dist="2540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62" name="Group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5597298" y="4011410"/>
            <a:ext cx="2217390" cy="2088851"/>
            <a:chOff x="7659581" y="3625094"/>
            <a:chExt cx="2217390" cy="2088851"/>
          </a:xfrm>
        </p:grpSpPr>
        <p:sp>
          <p:nvSpPr>
            <p:cNvPr id="263" name="Rectangle: Rounded Corners 48"/>
            <p:cNvSpPr/>
            <p:nvPr/>
          </p:nvSpPr>
          <p:spPr>
            <a:xfrm>
              <a:off x="7659581" y="3625094"/>
              <a:ext cx="2217390" cy="2088851"/>
            </a:xfrm>
            <a:prstGeom prst="roundRect">
              <a:avLst>
                <a:gd name="adj" fmla="val 7608"/>
              </a:avLst>
            </a:prstGeom>
            <a:solidFill>
              <a:schemeClr val="bg1"/>
            </a:solidFill>
            <a:ln>
              <a:noFill/>
            </a:ln>
            <a:effectLst>
              <a:outerShdw blurRad="1206500" dist="876300" dir="8100000" sx="95000" sy="9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4" name="Rectangle 49"/>
            <p:cNvSpPr/>
            <p:nvPr/>
          </p:nvSpPr>
          <p:spPr>
            <a:xfrm>
              <a:off x="7842347" y="4920278"/>
              <a:ext cx="1856764" cy="54752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Far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far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away, behind the word mountains</a:t>
              </a:r>
            </a:p>
          </p:txBody>
        </p:sp>
        <p:sp>
          <p:nvSpPr>
            <p:cNvPr id="265" name="Rectangle 50"/>
            <p:cNvSpPr/>
            <p:nvPr/>
          </p:nvSpPr>
          <p:spPr>
            <a:xfrm>
              <a:off x="7842346" y="4553734"/>
              <a:ext cx="185676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3</a:t>
              </a:r>
              <a:r>
                <a:rPr lang="en-US" sz="2000" b="1" baseline="300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rd</a:t>
              </a:r>
              <a:r>
                <a:rPr lang="en-US" sz="2000" b="1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 </a:t>
              </a:r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sym typeface="Arial"/>
                </a:rPr>
                <a:t>products</a:t>
              </a:r>
            </a:p>
          </p:txBody>
        </p:sp>
        <p:grpSp>
          <p:nvGrpSpPr>
            <p:cNvPr id="266" name="Group 65"/>
            <p:cNvGrpSpPr/>
            <p:nvPr/>
          </p:nvGrpSpPr>
          <p:grpSpPr>
            <a:xfrm>
              <a:off x="7897525" y="3890344"/>
              <a:ext cx="498043" cy="509487"/>
              <a:chOff x="2902633" y="2072845"/>
              <a:chExt cx="1104365" cy="1129741"/>
            </a:xfrm>
          </p:grpSpPr>
          <p:grpSp>
            <p:nvGrpSpPr>
              <p:cNvPr id="267" name="Group 66"/>
              <p:cNvGrpSpPr/>
              <p:nvPr/>
            </p:nvGrpSpPr>
            <p:grpSpPr>
              <a:xfrm>
                <a:off x="2902633" y="2072845"/>
                <a:ext cx="1104365" cy="1129741"/>
                <a:chOff x="3145228" y="4225925"/>
                <a:chExt cx="1104365" cy="1129741"/>
              </a:xfrm>
            </p:grpSpPr>
            <p:sp>
              <p:nvSpPr>
                <p:cNvPr id="269" name="Rectangle: Rounded Corners 68"/>
                <p:cNvSpPr/>
                <p:nvPr/>
              </p:nvSpPr>
              <p:spPr>
                <a:xfrm>
                  <a:off x="3145228" y="4225925"/>
                  <a:ext cx="1104365" cy="1129741"/>
                </a:xfrm>
                <a:prstGeom prst="roundRect">
                  <a:avLst>
                    <a:gd name="adj" fmla="val 27982"/>
                  </a:avLst>
                </a:prstGeom>
                <a:gradFill flip="none" rotWithShape="1">
                  <a:gsLst>
                    <a:gs pos="80000">
                      <a:schemeClr val="accent1"/>
                    </a:gs>
                    <a:gs pos="100000">
                      <a:schemeClr val="accent1"/>
                    </a:gs>
                    <a:gs pos="15000">
                      <a:schemeClr val="accent1">
                        <a:lumMod val="40000"/>
                        <a:lumOff val="60000"/>
                      </a:schemeClr>
                    </a:gs>
                    <a:gs pos="45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70" name="Rectangle: Rounded Corners 69"/>
                <p:cNvSpPr/>
                <p:nvPr/>
              </p:nvSpPr>
              <p:spPr>
                <a:xfrm>
                  <a:off x="3148776" y="4225925"/>
                  <a:ext cx="1097269" cy="1122478"/>
                </a:xfrm>
                <a:prstGeom prst="roundRect">
                  <a:avLst>
                    <a:gd name="adj" fmla="val 26931"/>
                  </a:avLst>
                </a:prstGeom>
                <a:gradFill>
                  <a:gsLst>
                    <a:gs pos="100000">
                      <a:schemeClr val="accent1"/>
                    </a:gs>
                    <a:gs pos="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268" name="Rectangle: Rounded Corners 67"/>
              <p:cNvSpPr/>
              <p:nvPr/>
            </p:nvSpPr>
            <p:spPr>
              <a:xfrm>
                <a:off x="3212219" y="2395121"/>
                <a:ext cx="485192" cy="485189"/>
              </a:xfrm>
              <a:prstGeom prst="roundRect">
                <a:avLst/>
              </a:prstGeom>
              <a:blipFill>
                <a:blip r:embed="rId8" cstate="email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>
                <a:outerShdw blurRad="444500" dist="254000" dir="8100000" sx="85000" sy="85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43" name="Group 24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7108581" y="3406564"/>
            <a:ext cx="1603369" cy="1603367"/>
            <a:chOff x="7741410" y="714878"/>
            <a:chExt cx="1985738" cy="1985736"/>
          </a:xfrm>
        </p:grpSpPr>
        <p:grpSp>
          <p:nvGrpSpPr>
            <p:cNvPr id="244" name="Group 243"/>
            <p:cNvGrpSpPr/>
            <p:nvPr/>
          </p:nvGrpSpPr>
          <p:grpSpPr>
            <a:xfrm>
              <a:off x="7741410" y="714878"/>
              <a:ext cx="1985738" cy="1985736"/>
              <a:chOff x="5103130" y="4186464"/>
              <a:chExt cx="1985738" cy="1985736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5103130" y="4186464"/>
                <a:ext cx="1985738" cy="1985736"/>
                <a:chOff x="1832787" y="2617644"/>
                <a:chExt cx="708306" cy="708306"/>
              </a:xfrm>
            </p:grpSpPr>
            <p:sp>
              <p:nvSpPr>
                <p:cNvPr id="254" name="Oval 253"/>
                <p:cNvSpPr/>
                <p:nvPr/>
              </p:nvSpPr>
              <p:spPr>
                <a:xfrm>
                  <a:off x="1832787" y="2617644"/>
                  <a:ext cx="708306" cy="708306"/>
                </a:xfrm>
                <a:prstGeom prst="ellipse">
                  <a:avLst/>
                </a:prstGeom>
                <a:noFill/>
                <a:ln w="22225">
                  <a:gradFill>
                    <a:gsLst>
                      <a:gs pos="30000">
                        <a:schemeClr val="accent1">
                          <a:alpha val="0"/>
                        </a:schemeClr>
                      </a:gs>
                      <a:gs pos="100000">
                        <a:schemeClr val="accent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55" name="Oval 254"/>
                <p:cNvSpPr/>
                <p:nvPr/>
              </p:nvSpPr>
              <p:spPr>
                <a:xfrm>
                  <a:off x="1925955" y="2710813"/>
                  <a:ext cx="521970" cy="52196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rgbClr val="E4E8F6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571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251" name="Group 250"/>
              <p:cNvGrpSpPr/>
              <p:nvPr/>
            </p:nvGrpSpPr>
            <p:grpSpPr>
              <a:xfrm>
                <a:off x="5165351" y="4777465"/>
                <a:ext cx="1861296" cy="877132"/>
                <a:chOff x="5159665" y="4808671"/>
                <a:chExt cx="1861296" cy="877132"/>
              </a:xfrm>
            </p:grpSpPr>
            <p:sp>
              <p:nvSpPr>
                <p:cNvPr id="252" name="TextBox 251"/>
                <p:cNvSpPr txBox="1"/>
                <p:nvPr/>
              </p:nvSpPr>
              <p:spPr>
                <a:xfrm>
                  <a:off x="5159665" y="4808671"/>
                  <a:ext cx="1861296" cy="724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b="1" dirty="0">
                      <a:solidFill>
                        <a:schemeClr val="accent1"/>
                      </a:solidFill>
                      <a:latin typeface="Arial"/>
                      <a:ea typeface="微软雅黑"/>
                      <a:cs typeface="Poppins" panose="00000500000000000000" charset="0"/>
                      <a:sym typeface="Arial"/>
                    </a:rPr>
                    <a:t>540</a:t>
                  </a:r>
                </a:p>
              </p:txBody>
            </p:sp>
            <p:sp>
              <p:nvSpPr>
                <p:cNvPr id="253" name="TextBox 252"/>
                <p:cNvSpPr txBox="1"/>
                <p:nvPr/>
              </p:nvSpPr>
              <p:spPr>
                <a:xfrm>
                  <a:off x="5352956" y="5304628"/>
                  <a:ext cx="1474716" cy="3811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/>
                      <a:ea typeface="微软雅黑"/>
                      <a:cs typeface="Poppins" panose="00000500000000000000" charset="0"/>
                      <a:sym typeface="Arial"/>
                    </a:rPr>
                    <a:t>Point B</a:t>
                  </a:r>
                </a:p>
              </p:txBody>
            </p:sp>
          </p:grpSp>
        </p:grpSp>
        <p:grpSp>
          <p:nvGrpSpPr>
            <p:cNvPr id="245" name="Group 244"/>
            <p:cNvGrpSpPr/>
            <p:nvPr/>
          </p:nvGrpSpPr>
          <p:grpSpPr>
            <a:xfrm>
              <a:off x="9080012" y="1044681"/>
              <a:ext cx="382392" cy="382390"/>
              <a:chOff x="3405536" y="3839566"/>
              <a:chExt cx="382392" cy="382390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405536" y="3839566"/>
                <a:ext cx="382392" cy="382390"/>
                <a:chOff x="4951411" y="1419225"/>
                <a:chExt cx="442539" cy="442539"/>
              </a:xfrm>
            </p:grpSpPr>
            <p:sp>
              <p:nvSpPr>
                <p:cNvPr id="248" name="Oval 247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49" name="Oval 248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247" name="Rectangle: Rounded Corners 246"/>
              <p:cNvSpPr/>
              <p:nvPr/>
            </p:nvSpPr>
            <p:spPr>
              <a:xfrm>
                <a:off x="3509134" y="3943163"/>
                <a:ext cx="175197" cy="175196"/>
              </a:xfrm>
              <a:prstGeom prst="roundRect">
                <a:avLst/>
              </a:prstGeom>
              <a:blipFill>
                <a:blip r:embed="rId10" cstate="email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91" name="矩形 29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758139" y="2236209"/>
            <a:ext cx="5210938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 Hello, everyone! My name is Company, I am a professional PPT designer, to provide you with professional PPT template, you can search the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:a14="http://schemas.microsoft.com/office/drawing/2010/main"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5978105"/>
          </a:xfrm>
          <a:prstGeom prst="rect">
            <a:avLst/>
          </a:prstGeom>
        </p:spPr>
      </p:pic>
      <p:pic>
        <p:nvPicPr>
          <p:cNvPr id="12" name="图片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05842"/>
            <a:ext cx="12192000" cy="3252158"/>
          </a:xfrm>
          <a:prstGeom prst="rect">
            <a:avLst/>
          </a:prstGeom>
        </p:spPr>
      </p:pic>
      <p:pic>
        <p:nvPicPr>
          <p:cNvPr id="5" name="图片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811547"/>
          </a:xfrm>
          <a:prstGeom prst="rect">
            <a:avLst/>
          </a:prstGeom>
        </p:spPr>
      </p:pic>
      <p:pic>
        <p:nvPicPr>
          <p:cNvPr id="6" name="图片 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236233"/>
            <a:ext cx="12192000" cy="1621767"/>
          </a:xfrm>
          <a:prstGeom prst="rect">
            <a:avLst/>
          </a:prstGeom>
        </p:spPr>
      </p:pic>
      <p:pic>
        <p:nvPicPr>
          <p:cNvPr id="10" name="图片 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61" y="0"/>
            <a:ext cx="9057877" cy="6858000"/>
          </a:xfrm>
          <a:prstGeom prst="rect">
            <a:avLst/>
          </a:prstGeom>
        </p:spPr>
      </p:pic>
      <p:sp>
        <p:nvSpPr>
          <p:cNvPr id="13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812211" y="3844833"/>
            <a:ext cx="6758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b="1" spc="300" dirty="0">
                <a:solidFill>
                  <a:srgbClr val="34547A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</a:p>
        </p:txBody>
      </p:sp>
      <p:sp>
        <p:nvSpPr>
          <p:cNvPr id="14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287479" y="2244808"/>
            <a:ext cx="7617039" cy="1569660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 b="1" spc="300">
                <a:solidFill>
                  <a:schemeClr val="bg1"/>
                </a:solidFill>
                <a:latin typeface="+mj-lt"/>
                <a:ea typeface="+mj-ea"/>
                <a:cs typeface="+mn-ea"/>
              </a:defRPr>
            </a:lvl1pPr>
          </a:lstStyle>
          <a:p>
            <a:pPr algn="ctr"/>
            <a:r>
              <a:rPr lang="en-US" altLang="zh-CN" dirty="0">
                <a:solidFill>
                  <a:srgbClr val="35557B"/>
                </a:solidFill>
                <a:latin typeface="Arial"/>
                <a:ea typeface="微软雅黑"/>
                <a:sym typeface="Arial"/>
              </a:rPr>
              <a:t>PART  ONE</a:t>
            </a:r>
            <a:endParaRPr lang="id-ID" dirty="0">
              <a:solidFill>
                <a:srgbClr val="35557B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6" name="Freeform 62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>
            <a:spLocks noEditPoints="1"/>
          </p:cNvSpPr>
          <p:nvPr/>
        </p:nvSpPr>
        <p:spPr bwMode="auto">
          <a:xfrm>
            <a:off x="4954442" y="6392831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TextBox 40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 txBox="1"/>
          <p:nvPr/>
        </p:nvSpPr>
        <p:spPr>
          <a:xfrm>
            <a:off x="5129430" y="6333441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lang="en-US" sz="1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lang="id-ID" sz="1000" spc="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334302" y="272156"/>
            <a:ext cx="1888353" cy="188834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4E8F6"/>
              </a:gs>
            </a:gsLst>
            <a:lin ang="2700000" scaled="0"/>
          </a:gradFill>
          <a:ln>
            <a:noFill/>
          </a:ln>
          <a:effectLst>
            <a:outerShdw blurRad="1270000" dist="1028700" dir="8100000" sx="90000" sy="9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3" name="Group 6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5991275" y="1210844"/>
            <a:ext cx="4970135" cy="4528078"/>
            <a:chOff x="5268764" y="886408"/>
            <a:chExt cx="4970135" cy="4528078"/>
          </a:xfrm>
        </p:grpSpPr>
        <p:sp>
          <p:nvSpPr>
            <p:cNvPr id="4" name="Freeform: Shape 64"/>
            <p:cNvSpPr/>
            <p:nvPr/>
          </p:nvSpPr>
          <p:spPr>
            <a:xfrm>
              <a:off x="5377377" y="984160"/>
              <a:ext cx="4861522" cy="4430326"/>
            </a:xfrm>
            <a:custGeom>
              <a:avLst/>
              <a:gdLst>
                <a:gd name="connsiteX0" fmla="*/ 2586076 w 4861522"/>
                <a:gd name="connsiteY0" fmla="*/ 3181276 h 4430326"/>
                <a:gd name="connsiteX1" fmla="*/ 2703378 w 4861522"/>
                <a:gd name="connsiteY1" fmla="*/ 3181276 h 4430326"/>
                <a:gd name="connsiteX2" fmla="*/ 2796785 w 4861522"/>
                <a:gd name="connsiteY2" fmla="*/ 3274683 h 4430326"/>
                <a:gd name="connsiteX3" fmla="*/ 2796785 w 4861522"/>
                <a:gd name="connsiteY3" fmla="*/ 3338766 h 4430326"/>
                <a:gd name="connsiteX4" fmla="*/ 2878246 w 4861522"/>
                <a:gd name="connsiteY4" fmla="*/ 3420225 h 4430326"/>
                <a:gd name="connsiteX5" fmla="*/ 2843488 w 4861522"/>
                <a:gd name="connsiteY5" fmla="*/ 3454981 h 4430326"/>
                <a:gd name="connsiteX6" fmla="*/ 2843488 w 4861522"/>
                <a:gd name="connsiteY6" fmla="*/ 3496254 h 4430326"/>
                <a:gd name="connsiteX7" fmla="*/ 2894537 w 4861522"/>
                <a:gd name="connsiteY7" fmla="*/ 3547303 h 4430326"/>
                <a:gd name="connsiteX8" fmla="*/ 2918432 w 4861522"/>
                <a:gd name="connsiteY8" fmla="*/ 3547303 h 4430326"/>
                <a:gd name="connsiteX9" fmla="*/ 2918432 w 4861522"/>
                <a:gd name="connsiteY9" fmla="*/ 3599437 h 4430326"/>
                <a:gd name="connsiteX10" fmla="*/ 3027045 w 4861522"/>
                <a:gd name="connsiteY10" fmla="*/ 3709136 h 4430326"/>
                <a:gd name="connsiteX11" fmla="*/ 3047682 w 4861522"/>
                <a:gd name="connsiteY11" fmla="*/ 3709136 h 4430326"/>
                <a:gd name="connsiteX12" fmla="*/ 3047682 w 4861522"/>
                <a:gd name="connsiteY12" fmla="*/ 3768873 h 4430326"/>
                <a:gd name="connsiteX13" fmla="*/ 3112850 w 4861522"/>
                <a:gd name="connsiteY13" fmla="*/ 3835127 h 4430326"/>
                <a:gd name="connsiteX14" fmla="*/ 3256218 w 4861522"/>
                <a:gd name="connsiteY14" fmla="*/ 3835127 h 4430326"/>
                <a:gd name="connsiteX15" fmla="*/ 3345281 w 4861522"/>
                <a:gd name="connsiteY15" fmla="*/ 3923104 h 4430326"/>
                <a:gd name="connsiteX16" fmla="*/ 3345281 w 4861522"/>
                <a:gd name="connsiteY16" fmla="*/ 4033889 h 4430326"/>
                <a:gd name="connsiteX17" fmla="*/ 3546215 w 4861522"/>
                <a:gd name="connsiteY17" fmla="*/ 4234823 h 4430326"/>
                <a:gd name="connsiteX18" fmla="*/ 3345281 w 4861522"/>
                <a:gd name="connsiteY18" fmla="*/ 4430326 h 4430326"/>
                <a:gd name="connsiteX19" fmla="*/ 3261649 w 4861522"/>
                <a:gd name="connsiteY19" fmla="*/ 4346695 h 4430326"/>
                <a:gd name="connsiteX20" fmla="*/ 3047682 w 4861522"/>
                <a:gd name="connsiteY20" fmla="*/ 4132726 h 4430326"/>
                <a:gd name="connsiteX21" fmla="*/ 2928208 w 4861522"/>
                <a:gd name="connsiteY21" fmla="*/ 4132726 h 4430326"/>
                <a:gd name="connsiteX22" fmla="*/ 2692517 w 4861522"/>
                <a:gd name="connsiteY22" fmla="*/ 3897036 h 4430326"/>
                <a:gd name="connsiteX23" fmla="*/ 2692517 w 4861522"/>
                <a:gd name="connsiteY23" fmla="*/ 3780820 h 4430326"/>
                <a:gd name="connsiteX24" fmla="*/ 2439449 w 4861522"/>
                <a:gd name="connsiteY24" fmla="*/ 3780820 h 4430326"/>
                <a:gd name="connsiteX25" fmla="*/ 2299338 w 4861522"/>
                <a:gd name="connsiteY25" fmla="*/ 3640710 h 4430326"/>
                <a:gd name="connsiteX26" fmla="*/ 2277615 w 4861522"/>
                <a:gd name="connsiteY26" fmla="*/ 3488652 h 4430326"/>
                <a:gd name="connsiteX27" fmla="*/ 2512220 w 4861522"/>
                <a:gd name="connsiteY27" fmla="*/ 1787771 h 4430326"/>
                <a:gd name="connsiteX28" fmla="*/ 3046596 w 4861522"/>
                <a:gd name="connsiteY28" fmla="*/ 1787771 h 4430326"/>
                <a:gd name="connsiteX29" fmla="*/ 3138917 w 4861522"/>
                <a:gd name="connsiteY29" fmla="*/ 1880093 h 4430326"/>
                <a:gd name="connsiteX30" fmla="*/ 3229065 w 4861522"/>
                <a:gd name="connsiteY30" fmla="*/ 1789943 h 4430326"/>
                <a:gd name="connsiteX31" fmla="*/ 3610297 w 4861522"/>
                <a:gd name="connsiteY31" fmla="*/ 1789943 h 4430326"/>
                <a:gd name="connsiteX32" fmla="*/ 3662431 w 4861522"/>
                <a:gd name="connsiteY32" fmla="*/ 2015859 h 4430326"/>
                <a:gd name="connsiteX33" fmla="*/ 3662431 w 4861522"/>
                <a:gd name="connsiteY33" fmla="*/ 2137505 h 4430326"/>
                <a:gd name="connsiteX34" fmla="*/ 3751494 w 4861522"/>
                <a:gd name="connsiteY34" fmla="*/ 2226568 h 4430326"/>
                <a:gd name="connsiteX35" fmla="*/ 3625503 w 4861522"/>
                <a:gd name="connsiteY35" fmla="*/ 2683829 h 4430326"/>
                <a:gd name="connsiteX36" fmla="*/ 3389813 w 4861522"/>
                <a:gd name="connsiteY36" fmla="*/ 2683829 h 4430326"/>
                <a:gd name="connsiteX37" fmla="*/ 3058543 w 4861522"/>
                <a:gd name="connsiteY37" fmla="*/ 3014013 h 4430326"/>
                <a:gd name="connsiteX38" fmla="*/ 2586077 w 4861522"/>
                <a:gd name="connsiteY38" fmla="*/ 3014013 h 4430326"/>
                <a:gd name="connsiteX39" fmla="*/ 2073422 w 4861522"/>
                <a:gd name="connsiteY39" fmla="*/ 3526667 h 4430326"/>
                <a:gd name="connsiteX40" fmla="*/ 1666124 w 4861522"/>
                <a:gd name="connsiteY40" fmla="*/ 3526667 h 4430326"/>
                <a:gd name="connsiteX41" fmla="*/ 1531443 w 4861522"/>
                <a:gd name="connsiteY41" fmla="*/ 3391986 h 4430326"/>
                <a:gd name="connsiteX42" fmla="*/ 1415228 w 4861522"/>
                <a:gd name="connsiteY42" fmla="*/ 3391986 h 4430326"/>
                <a:gd name="connsiteX43" fmla="*/ 1133920 w 4861522"/>
                <a:gd name="connsiteY43" fmla="*/ 3111765 h 4430326"/>
                <a:gd name="connsiteX44" fmla="*/ 1133920 w 4861522"/>
                <a:gd name="connsiteY44" fmla="*/ 2949931 h 4430326"/>
                <a:gd name="connsiteX45" fmla="*/ 1133920 w 4861522"/>
                <a:gd name="connsiteY45" fmla="*/ 2704465 h 4430326"/>
                <a:gd name="connsiteX46" fmla="*/ 1281633 w 4861522"/>
                <a:gd name="connsiteY46" fmla="*/ 2556752 h 4430326"/>
                <a:gd name="connsiteX47" fmla="*/ 1281633 w 4861522"/>
                <a:gd name="connsiteY47" fmla="*/ 2412297 h 4430326"/>
                <a:gd name="connsiteX48" fmla="*/ 1562941 w 4861522"/>
                <a:gd name="connsiteY48" fmla="*/ 2130988 h 4430326"/>
                <a:gd name="connsiteX49" fmla="*/ 1809493 w 4861522"/>
                <a:gd name="connsiteY49" fmla="*/ 2130988 h 4430326"/>
                <a:gd name="connsiteX50" fmla="*/ 2043012 w 4861522"/>
                <a:gd name="connsiteY50" fmla="*/ 1898556 h 4430326"/>
                <a:gd name="connsiteX51" fmla="*/ 2401435 w 4861522"/>
                <a:gd name="connsiteY51" fmla="*/ 1898556 h 4430326"/>
                <a:gd name="connsiteX52" fmla="*/ 2552408 w 4861522"/>
                <a:gd name="connsiteY52" fmla="*/ 23895 h 4430326"/>
                <a:gd name="connsiteX53" fmla="*/ 2910831 w 4861522"/>
                <a:gd name="connsiteY53" fmla="*/ 23895 h 4430326"/>
                <a:gd name="connsiteX54" fmla="*/ 3115023 w 4861522"/>
                <a:gd name="connsiteY54" fmla="*/ 227002 h 4430326"/>
                <a:gd name="connsiteX55" fmla="*/ 3452809 w 4861522"/>
                <a:gd name="connsiteY55" fmla="*/ 227002 h 4430326"/>
                <a:gd name="connsiteX56" fmla="*/ 3513633 w 4861522"/>
                <a:gd name="connsiteY56" fmla="*/ 227002 h 4430326"/>
                <a:gd name="connsiteX57" fmla="*/ 3942654 w 4861522"/>
                <a:gd name="connsiteY57" fmla="*/ 656023 h 4430326"/>
                <a:gd name="connsiteX58" fmla="*/ 3942654 w 4861522"/>
                <a:gd name="connsiteY58" fmla="*/ 739656 h 4430326"/>
                <a:gd name="connsiteX59" fmla="*/ 4121867 w 4861522"/>
                <a:gd name="connsiteY59" fmla="*/ 739656 h 4430326"/>
                <a:gd name="connsiteX60" fmla="*/ 4425983 w 4861522"/>
                <a:gd name="connsiteY60" fmla="*/ 1043773 h 4430326"/>
                <a:gd name="connsiteX61" fmla="*/ 4487892 w 4861522"/>
                <a:gd name="connsiteY61" fmla="*/ 1105681 h 4430326"/>
                <a:gd name="connsiteX62" fmla="*/ 4487892 w 4861522"/>
                <a:gd name="connsiteY62" fmla="*/ 1379386 h 4430326"/>
                <a:gd name="connsiteX63" fmla="*/ 4761597 w 4861522"/>
                <a:gd name="connsiteY63" fmla="*/ 1653091 h 4430326"/>
                <a:gd name="connsiteX64" fmla="*/ 4761597 w 4861522"/>
                <a:gd name="connsiteY64" fmla="*/ 2104922 h 4430326"/>
                <a:gd name="connsiteX65" fmla="*/ 4861522 w 4861522"/>
                <a:gd name="connsiteY65" fmla="*/ 2204846 h 4430326"/>
                <a:gd name="connsiteX66" fmla="*/ 4861522 w 4861522"/>
                <a:gd name="connsiteY66" fmla="*/ 2359076 h 4430326"/>
                <a:gd name="connsiteX67" fmla="*/ 4600850 w 4861522"/>
                <a:gd name="connsiteY67" fmla="*/ 2619748 h 4430326"/>
                <a:gd name="connsiteX68" fmla="*/ 4447705 w 4861522"/>
                <a:gd name="connsiteY68" fmla="*/ 2619748 h 4430326"/>
                <a:gd name="connsiteX69" fmla="*/ 4444446 w 4861522"/>
                <a:gd name="connsiteY69" fmla="*/ 2616489 h 4430326"/>
                <a:gd name="connsiteX70" fmla="*/ 4444446 w 4861522"/>
                <a:gd name="connsiteY70" fmla="*/ 2701206 h 4430326"/>
                <a:gd name="connsiteX71" fmla="*/ 4399915 w 4861522"/>
                <a:gd name="connsiteY71" fmla="*/ 2745737 h 4430326"/>
                <a:gd name="connsiteX72" fmla="*/ 4428155 w 4861522"/>
                <a:gd name="connsiteY72" fmla="*/ 2772891 h 4430326"/>
                <a:gd name="connsiteX73" fmla="*/ 4428155 w 4861522"/>
                <a:gd name="connsiteY73" fmla="*/ 2860867 h 4430326"/>
                <a:gd name="connsiteX74" fmla="*/ 4394484 w 4861522"/>
                <a:gd name="connsiteY74" fmla="*/ 2894538 h 4430326"/>
                <a:gd name="connsiteX75" fmla="*/ 4445533 w 4861522"/>
                <a:gd name="connsiteY75" fmla="*/ 2945586 h 4430326"/>
                <a:gd name="connsiteX76" fmla="*/ 4445533 w 4861522"/>
                <a:gd name="connsiteY76" fmla="*/ 3017270 h 4430326"/>
                <a:gd name="connsiteX77" fmla="*/ 4399915 w 4861522"/>
                <a:gd name="connsiteY77" fmla="*/ 3061802 h 4430326"/>
                <a:gd name="connsiteX78" fmla="*/ 4444446 w 4861522"/>
                <a:gd name="connsiteY78" fmla="*/ 3106334 h 4430326"/>
                <a:gd name="connsiteX79" fmla="*/ 4444446 w 4861522"/>
                <a:gd name="connsiteY79" fmla="*/ 3206258 h 4430326"/>
                <a:gd name="connsiteX80" fmla="*/ 4380365 w 4861522"/>
                <a:gd name="connsiteY80" fmla="*/ 3270339 h 4430326"/>
                <a:gd name="connsiteX81" fmla="*/ 4380365 w 4861522"/>
                <a:gd name="connsiteY81" fmla="*/ 3367005 h 4430326"/>
                <a:gd name="connsiteX82" fmla="*/ 4380365 w 4861522"/>
                <a:gd name="connsiteY82" fmla="*/ 3424569 h 4430326"/>
                <a:gd name="connsiteX83" fmla="*/ 4206584 w 4861522"/>
                <a:gd name="connsiteY83" fmla="*/ 3598350 h 4430326"/>
                <a:gd name="connsiteX84" fmla="*/ 4167483 w 4861522"/>
                <a:gd name="connsiteY84" fmla="*/ 3598350 h 4430326"/>
                <a:gd name="connsiteX85" fmla="*/ 4167483 w 4861522"/>
                <a:gd name="connsiteY85" fmla="*/ 3697189 h 4430326"/>
                <a:gd name="connsiteX86" fmla="*/ 4041492 w 4861522"/>
                <a:gd name="connsiteY86" fmla="*/ 3824266 h 4430326"/>
                <a:gd name="connsiteX87" fmla="*/ 3976324 w 4861522"/>
                <a:gd name="connsiteY87" fmla="*/ 3824266 h 4430326"/>
                <a:gd name="connsiteX88" fmla="*/ 3866625 w 4861522"/>
                <a:gd name="connsiteY88" fmla="*/ 3933965 h 4430326"/>
                <a:gd name="connsiteX89" fmla="*/ 3564680 w 4861522"/>
                <a:gd name="connsiteY89" fmla="*/ 3933965 h 4430326"/>
                <a:gd name="connsiteX90" fmla="*/ 3500598 w 4861522"/>
                <a:gd name="connsiteY90" fmla="*/ 3869883 h 4430326"/>
                <a:gd name="connsiteX91" fmla="*/ 3437603 w 4861522"/>
                <a:gd name="connsiteY91" fmla="*/ 3869883 h 4430326"/>
                <a:gd name="connsiteX92" fmla="*/ 3330076 w 4861522"/>
                <a:gd name="connsiteY92" fmla="*/ 3761270 h 4430326"/>
                <a:gd name="connsiteX93" fmla="*/ 3186707 w 4861522"/>
                <a:gd name="connsiteY93" fmla="*/ 3761270 h 4430326"/>
                <a:gd name="connsiteX94" fmla="*/ 3120452 w 4861522"/>
                <a:gd name="connsiteY94" fmla="*/ 3696102 h 4430326"/>
                <a:gd name="connsiteX95" fmla="*/ 3120452 w 4861522"/>
                <a:gd name="connsiteY95" fmla="*/ 3636364 h 4430326"/>
                <a:gd name="connsiteX96" fmla="*/ 3099816 w 4861522"/>
                <a:gd name="connsiteY96" fmla="*/ 3636364 h 4430326"/>
                <a:gd name="connsiteX97" fmla="*/ 2991203 w 4861522"/>
                <a:gd name="connsiteY97" fmla="*/ 3526666 h 4430326"/>
                <a:gd name="connsiteX98" fmla="*/ 2991203 w 4861522"/>
                <a:gd name="connsiteY98" fmla="*/ 3474532 h 4430326"/>
                <a:gd name="connsiteX99" fmla="*/ 2968394 w 4861522"/>
                <a:gd name="connsiteY99" fmla="*/ 3474532 h 4430326"/>
                <a:gd name="connsiteX100" fmla="*/ 2917347 w 4861522"/>
                <a:gd name="connsiteY100" fmla="*/ 3423484 h 4430326"/>
                <a:gd name="connsiteX101" fmla="*/ 2917347 w 4861522"/>
                <a:gd name="connsiteY101" fmla="*/ 3382211 h 4430326"/>
                <a:gd name="connsiteX102" fmla="*/ 2951017 w 4861522"/>
                <a:gd name="connsiteY102" fmla="*/ 3347455 h 4430326"/>
                <a:gd name="connsiteX103" fmla="*/ 2870642 w 4861522"/>
                <a:gd name="connsiteY103" fmla="*/ 3265994 h 4430326"/>
                <a:gd name="connsiteX104" fmla="*/ 2870642 w 4861522"/>
                <a:gd name="connsiteY104" fmla="*/ 3201912 h 4430326"/>
                <a:gd name="connsiteX105" fmla="*/ 2806561 w 4861522"/>
                <a:gd name="connsiteY105" fmla="*/ 3138918 h 4430326"/>
                <a:gd name="connsiteX106" fmla="*/ 2806561 w 4861522"/>
                <a:gd name="connsiteY106" fmla="*/ 3100902 h 4430326"/>
                <a:gd name="connsiteX107" fmla="*/ 3145434 w 4861522"/>
                <a:gd name="connsiteY107" fmla="*/ 3100902 h 4430326"/>
                <a:gd name="connsiteX108" fmla="*/ 3475617 w 4861522"/>
                <a:gd name="connsiteY108" fmla="*/ 2770719 h 4430326"/>
                <a:gd name="connsiteX109" fmla="*/ 4093626 w 4861522"/>
                <a:gd name="connsiteY109" fmla="*/ 2770719 h 4430326"/>
                <a:gd name="connsiteX110" fmla="*/ 4271752 w 4861522"/>
                <a:gd name="connsiteY110" fmla="*/ 2592593 h 4430326"/>
                <a:gd name="connsiteX111" fmla="*/ 4419466 w 4861522"/>
                <a:gd name="connsiteY111" fmla="*/ 2592593 h 4430326"/>
                <a:gd name="connsiteX112" fmla="*/ 4444434 w 4861522"/>
                <a:gd name="connsiteY112" fmla="*/ 2616477 h 4430326"/>
                <a:gd name="connsiteX113" fmla="*/ 4333662 w 4861522"/>
                <a:gd name="connsiteY113" fmla="*/ 2505705 h 4430326"/>
                <a:gd name="connsiteX114" fmla="*/ 4184862 w 4861522"/>
                <a:gd name="connsiteY114" fmla="*/ 2505705 h 4430326"/>
                <a:gd name="connsiteX115" fmla="*/ 4007823 w 4861522"/>
                <a:gd name="connsiteY115" fmla="*/ 2683830 h 4430326"/>
                <a:gd name="connsiteX116" fmla="*/ 3717826 w 4861522"/>
                <a:gd name="connsiteY116" fmla="*/ 2683830 h 4430326"/>
                <a:gd name="connsiteX117" fmla="*/ 3842730 w 4861522"/>
                <a:gd name="connsiteY117" fmla="*/ 2226568 h 4430326"/>
                <a:gd name="connsiteX118" fmla="*/ 3753669 w 4861522"/>
                <a:gd name="connsiteY118" fmla="*/ 2137506 h 4430326"/>
                <a:gd name="connsiteX119" fmla="*/ 3753669 w 4861522"/>
                <a:gd name="connsiteY119" fmla="*/ 2015859 h 4430326"/>
                <a:gd name="connsiteX120" fmla="*/ 3676553 w 4861522"/>
                <a:gd name="connsiteY120" fmla="*/ 1723689 h 4430326"/>
                <a:gd name="connsiteX121" fmla="*/ 3943741 w 4861522"/>
                <a:gd name="connsiteY121" fmla="*/ 1455415 h 4430326"/>
                <a:gd name="connsiteX122" fmla="*/ 3943741 w 4861522"/>
                <a:gd name="connsiteY122" fmla="*/ 1280548 h 4430326"/>
                <a:gd name="connsiteX123" fmla="*/ 4053441 w 4861522"/>
                <a:gd name="connsiteY123" fmla="*/ 1170849 h 4430326"/>
                <a:gd name="connsiteX124" fmla="*/ 4279356 w 4861522"/>
                <a:gd name="connsiteY124" fmla="*/ 1170849 h 4430326"/>
                <a:gd name="connsiteX125" fmla="*/ 4487737 w 4861522"/>
                <a:gd name="connsiteY125" fmla="*/ 1379231 h 4430326"/>
                <a:gd name="connsiteX126" fmla="*/ 4188120 w 4861522"/>
                <a:gd name="connsiteY126" fmla="*/ 1078528 h 4430326"/>
                <a:gd name="connsiteX127" fmla="*/ 3961119 w 4861522"/>
                <a:gd name="connsiteY127" fmla="*/ 1078528 h 4430326"/>
                <a:gd name="connsiteX128" fmla="*/ 3851419 w 4861522"/>
                <a:gd name="connsiteY128" fmla="*/ 1188227 h 4430326"/>
                <a:gd name="connsiteX129" fmla="*/ 3851419 w 4861522"/>
                <a:gd name="connsiteY129" fmla="*/ 1363095 h 4430326"/>
                <a:gd name="connsiteX130" fmla="*/ 3667864 w 4861522"/>
                <a:gd name="connsiteY130" fmla="*/ 1546650 h 4430326"/>
                <a:gd name="connsiteX131" fmla="*/ 3517977 w 4861522"/>
                <a:gd name="connsiteY131" fmla="*/ 1697623 h 4430326"/>
                <a:gd name="connsiteX132" fmla="*/ 3136745 w 4861522"/>
                <a:gd name="connsiteY132" fmla="*/ 1697623 h 4430326"/>
                <a:gd name="connsiteX133" fmla="*/ 3046596 w 4861522"/>
                <a:gd name="connsiteY133" fmla="*/ 1787771 h 4430326"/>
                <a:gd name="connsiteX134" fmla="*/ 2954276 w 4861522"/>
                <a:gd name="connsiteY134" fmla="*/ 1695451 h 4430326"/>
                <a:gd name="connsiteX135" fmla="*/ 2419900 w 4861522"/>
                <a:gd name="connsiteY135" fmla="*/ 1695451 h 4430326"/>
                <a:gd name="connsiteX136" fmla="*/ 2309114 w 4861522"/>
                <a:gd name="connsiteY136" fmla="*/ 1806236 h 4430326"/>
                <a:gd name="connsiteX137" fmla="*/ 2001739 w 4861522"/>
                <a:gd name="connsiteY137" fmla="*/ 1806236 h 4430326"/>
                <a:gd name="connsiteX138" fmla="*/ 1983275 w 4861522"/>
                <a:gd name="connsiteY138" fmla="*/ 1806236 h 4430326"/>
                <a:gd name="connsiteX139" fmla="*/ 1983275 w 4861522"/>
                <a:gd name="connsiteY139" fmla="*/ 1680245 h 4430326"/>
                <a:gd name="connsiteX140" fmla="*/ 1983275 w 4861522"/>
                <a:gd name="connsiteY140" fmla="*/ 1315305 h 4430326"/>
                <a:gd name="connsiteX141" fmla="*/ 2124472 w 4861522"/>
                <a:gd name="connsiteY141" fmla="*/ 1174108 h 4430326"/>
                <a:gd name="connsiteX142" fmla="*/ 2124472 w 4861522"/>
                <a:gd name="connsiteY142" fmla="*/ 797220 h 4430326"/>
                <a:gd name="connsiteX143" fmla="*/ 2388401 w 4861522"/>
                <a:gd name="connsiteY143" fmla="*/ 534377 h 4430326"/>
                <a:gd name="connsiteX144" fmla="*/ 2388401 w 4861522"/>
                <a:gd name="connsiteY144" fmla="*/ 187902 h 4430326"/>
                <a:gd name="connsiteX145" fmla="*/ 2483981 w 4861522"/>
                <a:gd name="connsiteY145" fmla="*/ 92322 h 4430326"/>
                <a:gd name="connsiteX146" fmla="*/ 1748670 w 4861522"/>
                <a:gd name="connsiteY146" fmla="*/ 10862 h 4430326"/>
                <a:gd name="connsiteX147" fmla="*/ 2380799 w 4861522"/>
                <a:gd name="connsiteY147" fmla="*/ 10862 h 4430326"/>
                <a:gd name="connsiteX148" fmla="*/ 2296081 w 4861522"/>
                <a:gd name="connsiteY148" fmla="*/ 95580 h 4430326"/>
                <a:gd name="connsiteX149" fmla="*/ 2296081 w 4861522"/>
                <a:gd name="connsiteY149" fmla="*/ 442056 h 4430326"/>
                <a:gd name="connsiteX150" fmla="*/ 2032151 w 4861522"/>
                <a:gd name="connsiteY150" fmla="*/ 704900 h 4430326"/>
                <a:gd name="connsiteX151" fmla="*/ 2032151 w 4861522"/>
                <a:gd name="connsiteY151" fmla="*/ 1081786 h 4430326"/>
                <a:gd name="connsiteX152" fmla="*/ 1890954 w 4861522"/>
                <a:gd name="connsiteY152" fmla="*/ 1224070 h 4430326"/>
                <a:gd name="connsiteX153" fmla="*/ 1890954 w 4861522"/>
                <a:gd name="connsiteY153" fmla="*/ 1587923 h 4430326"/>
                <a:gd name="connsiteX154" fmla="*/ 1890954 w 4861522"/>
                <a:gd name="connsiteY154" fmla="*/ 1865972 h 4430326"/>
                <a:gd name="connsiteX155" fmla="*/ 1717173 w 4861522"/>
                <a:gd name="connsiteY155" fmla="*/ 2038668 h 4430326"/>
                <a:gd name="connsiteX156" fmla="*/ 1470621 w 4861522"/>
                <a:gd name="connsiteY156" fmla="*/ 2038668 h 4430326"/>
                <a:gd name="connsiteX157" fmla="*/ 1189314 w 4861522"/>
                <a:gd name="connsiteY157" fmla="*/ 2321062 h 4430326"/>
                <a:gd name="connsiteX158" fmla="*/ 1189314 w 4861522"/>
                <a:gd name="connsiteY158" fmla="*/ 2465516 h 4430326"/>
                <a:gd name="connsiteX159" fmla="*/ 1041600 w 4861522"/>
                <a:gd name="connsiteY159" fmla="*/ 2613230 h 4430326"/>
                <a:gd name="connsiteX160" fmla="*/ 1041600 w 4861522"/>
                <a:gd name="connsiteY160" fmla="*/ 2858696 h 4430326"/>
                <a:gd name="connsiteX161" fmla="*/ 994896 w 4861522"/>
                <a:gd name="connsiteY161" fmla="*/ 2858696 h 4430326"/>
                <a:gd name="connsiteX162" fmla="*/ 1001412 w 4861522"/>
                <a:gd name="connsiteY162" fmla="*/ 2865212 h 4430326"/>
                <a:gd name="connsiteX163" fmla="*/ 912350 w 4861522"/>
                <a:gd name="connsiteY163" fmla="*/ 2955362 h 4430326"/>
                <a:gd name="connsiteX164" fmla="*/ 560443 w 4861522"/>
                <a:gd name="connsiteY164" fmla="*/ 2955362 h 4430326"/>
                <a:gd name="connsiteX165" fmla="*/ 415988 w 4861522"/>
                <a:gd name="connsiteY165" fmla="*/ 2809820 h 4430326"/>
                <a:gd name="connsiteX166" fmla="*/ 291083 w 4861522"/>
                <a:gd name="connsiteY166" fmla="*/ 2809820 h 4430326"/>
                <a:gd name="connsiteX167" fmla="*/ 143369 w 4861522"/>
                <a:gd name="connsiteY167" fmla="*/ 2662107 h 4430326"/>
                <a:gd name="connsiteX168" fmla="*/ 143369 w 4861522"/>
                <a:gd name="connsiteY168" fmla="*/ 2359076 h 4430326"/>
                <a:gd name="connsiteX169" fmla="*/ 27154 w 4861522"/>
                <a:gd name="connsiteY169" fmla="*/ 2242860 h 4430326"/>
                <a:gd name="connsiteX170" fmla="*/ 27154 w 4861522"/>
                <a:gd name="connsiteY170" fmla="*/ 1847509 h 4430326"/>
                <a:gd name="connsiteX171" fmla="*/ 107527 w 4861522"/>
                <a:gd name="connsiteY171" fmla="*/ 1767135 h 4430326"/>
                <a:gd name="connsiteX172" fmla="*/ 0 w 4861522"/>
                <a:gd name="connsiteY172" fmla="*/ 1659608 h 4430326"/>
                <a:gd name="connsiteX173" fmla="*/ 0 w 4861522"/>
                <a:gd name="connsiteY173" fmla="*/ 1366352 h 4430326"/>
                <a:gd name="connsiteX174" fmla="*/ 225915 w 4861522"/>
                <a:gd name="connsiteY174" fmla="*/ 1140437 h 4430326"/>
                <a:gd name="connsiteX175" fmla="*/ 292170 w 4861522"/>
                <a:gd name="connsiteY175" fmla="*/ 1074184 h 4430326"/>
                <a:gd name="connsiteX176" fmla="*/ 590855 w 4861522"/>
                <a:gd name="connsiteY176" fmla="*/ 775497 h 4430326"/>
                <a:gd name="connsiteX177" fmla="*/ 790703 w 4861522"/>
                <a:gd name="connsiteY177" fmla="*/ 775497 h 4430326"/>
                <a:gd name="connsiteX178" fmla="*/ 790703 w 4861522"/>
                <a:gd name="connsiteY178" fmla="*/ 623439 h 4430326"/>
                <a:gd name="connsiteX179" fmla="*/ 1166504 w 4861522"/>
                <a:gd name="connsiteY179" fmla="*/ 247638 h 4430326"/>
                <a:gd name="connsiteX180" fmla="*/ 1511894 w 4861522"/>
                <a:gd name="connsiteY180" fmla="*/ 247638 h 4430326"/>
                <a:gd name="connsiteX181" fmla="*/ 2391660 w 4861522"/>
                <a:gd name="connsiteY181" fmla="*/ 0 h 4430326"/>
                <a:gd name="connsiteX182" fmla="*/ 2402521 w 4861522"/>
                <a:gd name="connsiteY182" fmla="*/ 10862 h 4430326"/>
                <a:gd name="connsiteX183" fmla="*/ 2380799 w 4861522"/>
                <a:gd name="connsiteY183" fmla="*/ 10862 h 443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</a:cxnLst>
              <a:rect l="l" t="t" r="r" b="b"/>
              <a:pathLst>
                <a:path w="4861522" h="4430326">
                  <a:moveTo>
                    <a:pt x="2586076" y="3181276"/>
                  </a:moveTo>
                  <a:lnTo>
                    <a:pt x="2703378" y="3181276"/>
                  </a:lnTo>
                  <a:lnTo>
                    <a:pt x="2796785" y="3274683"/>
                  </a:lnTo>
                  <a:lnTo>
                    <a:pt x="2796785" y="3338766"/>
                  </a:lnTo>
                  <a:lnTo>
                    <a:pt x="2878246" y="3420225"/>
                  </a:lnTo>
                  <a:lnTo>
                    <a:pt x="2843488" y="3454981"/>
                  </a:lnTo>
                  <a:lnTo>
                    <a:pt x="2843488" y="3496254"/>
                  </a:lnTo>
                  <a:lnTo>
                    <a:pt x="2894537" y="3547303"/>
                  </a:lnTo>
                  <a:lnTo>
                    <a:pt x="2918432" y="3547303"/>
                  </a:lnTo>
                  <a:lnTo>
                    <a:pt x="2918432" y="3599437"/>
                  </a:lnTo>
                  <a:lnTo>
                    <a:pt x="3027045" y="3709136"/>
                  </a:lnTo>
                  <a:lnTo>
                    <a:pt x="3047682" y="3709136"/>
                  </a:lnTo>
                  <a:lnTo>
                    <a:pt x="3047682" y="3768873"/>
                  </a:lnTo>
                  <a:lnTo>
                    <a:pt x="3112850" y="3835127"/>
                  </a:lnTo>
                  <a:lnTo>
                    <a:pt x="3256218" y="3835127"/>
                  </a:lnTo>
                  <a:lnTo>
                    <a:pt x="3345281" y="3923104"/>
                  </a:lnTo>
                  <a:lnTo>
                    <a:pt x="3345281" y="4033889"/>
                  </a:lnTo>
                  <a:lnTo>
                    <a:pt x="3546215" y="4234823"/>
                  </a:lnTo>
                  <a:lnTo>
                    <a:pt x="3345281" y="4430326"/>
                  </a:lnTo>
                  <a:lnTo>
                    <a:pt x="3261649" y="4346695"/>
                  </a:lnTo>
                  <a:lnTo>
                    <a:pt x="3047682" y="4132726"/>
                  </a:lnTo>
                  <a:lnTo>
                    <a:pt x="2928208" y="4132726"/>
                  </a:lnTo>
                  <a:lnTo>
                    <a:pt x="2692517" y="3897036"/>
                  </a:lnTo>
                  <a:lnTo>
                    <a:pt x="2692517" y="3780820"/>
                  </a:lnTo>
                  <a:lnTo>
                    <a:pt x="2439449" y="3780820"/>
                  </a:lnTo>
                  <a:lnTo>
                    <a:pt x="2299338" y="3640710"/>
                  </a:lnTo>
                  <a:lnTo>
                    <a:pt x="2277615" y="3488652"/>
                  </a:lnTo>
                  <a:close/>
                  <a:moveTo>
                    <a:pt x="2512220" y="1787771"/>
                  </a:moveTo>
                  <a:lnTo>
                    <a:pt x="3046596" y="1787771"/>
                  </a:lnTo>
                  <a:lnTo>
                    <a:pt x="3138917" y="1880093"/>
                  </a:lnTo>
                  <a:lnTo>
                    <a:pt x="3229065" y="1789943"/>
                  </a:lnTo>
                  <a:lnTo>
                    <a:pt x="3610297" y="1789943"/>
                  </a:lnTo>
                  <a:lnTo>
                    <a:pt x="3662431" y="2015859"/>
                  </a:lnTo>
                  <a:lnTo>
                    <a:pt x="3662431" y="2137505"/>
                  </a:lnTo>
                  <a:lnTo>
                    <a:pt x="3751494" y="2226568"/>
                  </a:lnTo>
                  <a:lnTo>
                    <a:pt x="3625503" y="2683829"/>
                  </a:lnTo>
                  <a:lnTo>
                    <a:pt x="3389813" y="2683829"/>
                  </a:lnTo>
                  <a:lnTo>
                    <a:pt x="3058543" y="3014013"/>
                  </a:lnTo>
                  <a:lnTo>
                    <a:pt x="2586077" y="3014013"/>
                  </a:lnTo>
                  <a:lnTo>
                    <a:pt x="2073422" y="3526667"/>
                  </a:lnTo>
                  <a:lnTo>
                    <a:pt x="1666124" y="3526667"/>
                  </a:lnTo>
                  <a:lnTo>
                    <a:pt x="1531443" y="3391986"/>
                  </a:lnTo>
                  <a:lnTo>
                    <a:pt x="1415228" y="3391986"/>
                  </a:lnTo>
                  <a:lnTo>
                    <a:pt x="1133920" y="3111765"/>
                  </a:lnTo>
                  <a:lnTo>
                    <a:pt x="1133920" y="2949931"/>
                  </a:lnTo>
                  <a:lnTo>
                    <a:pt x="1133920" y="2704465"/>
                  </a:lnTo>
                  <a:lnTo>
                    <a:pt x="1281633" y="2556752"/>
                  </a:lnTo>
                  <a:lnTo>
                    <a:pt x="1281633" y="2412297"/>
                  </a:lnTo>
                  <a:lnTo>
                    <a:pt x="1562941" y="2130988"/>
                  </a:lnTo>
                  <a:lnTo>
                    <a:pt x="1809493" y="2130988"/>
                  </a:lnTo>
                  <a:lnTo>
                    <a:pt x="2043012" y="1898556"/>
                  </a:lnTo>
                  <a:lnTo>
                    <a:pt x="2401435" y="1898556"/>
                  </a:lnTo>
                  <a:close/>
                  <a:moveTo>
                    <a:pt x="2552408" y="23895"/>
                  </a:moveTo>
                  <a:lnTo>
                    <a:pt x="2910831" y="23895"/>
                  </a:lnTo>
                  <a:lnTo>
                    <a:pt x="3115023" y="227002"/>
                  </a:lnTo>
                  <a:lnTo>
                    <a:pt x="3452809" y="227002"/>
                  </a:lnTo>
                  <a:lnTo>
                    <a:pt x="3513633" y="227002"/>
                  </a:lnTo>
                  <a:lnTo>
                    <a:pt x="3942654" y="656023"/>
                  </a:lnTo>
                  <a:lnTo>
                    <a:pt x="3942654" y="739656"/>
                  </a:lnTo>
                  <a:lnTo>
                    <a:pt x="4121867" y="739656"/>
                  </a:lnTo>
                  <a:lnTo>
                    <a:pt x="4425983" y="1043773"/>
                  </a:lnTo>
                  <a:lnTo>
                    <a:pt x="4487892" y="1105681"/>
                  </a:lnTo>
                  <a:lnTo>
                    <a:pt x="4487892" y="1379386"/>
                  </a:lnTo>
                  <a:lnTo>
                    <a:pt x="4761597" y="1653091"/>
                  </a:lnTo>
                  <a:lnTo>
                    <a:pt x="4761597" y="2104922"/>
                  </a:lnTo>
                  <a:lnTo>
                    <a:pt x="4861522" y="2204846"/>
                  </a:lnTo>
                  <a:lnTo>
                    <a:pt x="4861522" y="2359076"/>
                  </a:lnTo>
                  <a:lnTo>
                    <a:pt x="4600850" y="2619748"/>
                  </a:lnTo>
                  <a:lnTo>
                    <a:pt x="4447705" y="2619748"/>
                  </a:lnTo>
                  <a:lnTo>
                    <a:pt x="4444446" y="2616489"/>
                  </a:lnTo>
                  <a:lnTo>
                    <a:pt x="4444446" y="2701206"/>
                  </a:lnTo>
                  <a:lnTo>
                    <a:pt x="4399915" y="2745737"/>
                  </a:lnTo>
                  <a:lnTo>
                    <a:pt x="4428155" y="2772891"/>
                  </a:lnTo>
                  <a:lnTo>
                    <a:pt x="4428155" y="2860867"/>
                  </a:lnTo>
                  <a:lnTo>
                    <a:pt x="4394484" y="2894538"/>
                  </a:lnTo>
                  <a:lnTo>
                    <a:pt x="4445533" y="2945586"/>
                  </a:lnTo>
                  <a:lnTo>
                    <a:pt x="4445533" y="3017270"/>
                  </a:lnTo>
                  <a:lnTo>
                    <a:pt x="4399915" y="3061802"/>
                  </a:lnTo>
                  <a:lnTo>
                    <a:pt x="4444446" y="3106334"/>
                  </a:lnTo>
                  <a:lnTo>
                    <a:pt x="4444446" y="3206258"/>
                  </a:lnTo>
                  <a:lnTo>
                    <a:pt x="4380365" y="3270339"/>
                  </a:lnTo>
                  <a:lnTo>
                    <a:pt x="4380365" y="3367005"/>
                  </a:lnTo>
                  <a:lnTo>
                    <a:pt x="4380365" y="3424569"/>
                  </a:lnTo>
                  <a:lnTo>
                    <a:pt x="4206584" y="3598350"/>
                  </a:lnTo>
                  <a:lnTo>
                    <a:pt x="4167483" y="3598350"/>
                  </a:lnTo>
                  <a:lnTo>
                    <a:pt x="4167483" y="3697189"/>
                  </a:lnTo>
                  <a:lnTo>
                    <a:pt x="4041492" y="3824266"/>
                  </a:lnTo>
                  <a:lnTo>
                    <a:pt x="3976324" y="3824266"/>
                  </a:lnTo>
                  <a:lnTo>
                    <a:pt x="3866625" y="3933965"/>
                  </a:lnTo>
                  <a:lnTo>
                    <a:pt x="3564680" y="3933965"/>
                  </a:lnTo>
                  <a:lnTo>
                    <a:pt x="3500598" y="3869883"/>
                  </a:lnTo>
                  <a:lnTo>
                    <a:pt x="3437603" y="3869883"/>
                  </a:lnTo>
                  <a:lnTo>
                    <a:pt x="3330076" y="3761270"/>
                  </a:lnTo>
                  <a:lnTo>
                    <a:pt x="3186707" y="3761270"/>
                  </a:lnTo>
                  <a:lnTo>
                    <a:pt x="3120452" y="3696102"/>
                  </a:lnTo>
                  <a:lnTo>
                    <a:pt x="3120452" y="3636364"/>
                  </a:lnTo>
                  <a:lnTo>
                    <a:pt x="3099816" y="3636364"/>
                  </a:lnTo>
                  <a:lnTo>
                    <a:pt x="2991203" y="3526666"/>
                  </a:lnTo>
                  <a:lnTo>
                    <a:pt x="2991203" y="3474532"/>
                  </a:lnTo>
                  <a:lnTo>
                    <a:pt x="2968394" y="3474532"/>
                  </a:lnTo>
                  <a:lnTo>
                    <a:pt x="2917347" y="3423484"/>
                  </a:lnTo>
                  <a:lnTo>
                    <a:pt x="2917347" y="3382211"/>
                  </a:lnTo>
                  <a:lnTo>
                    <a:pt x="2951017" y="3347455"/>
                  </a:lnTo>
                  <a:lnTo>
                    <a:pt x="2870642" y="3265994"/>
                  </a:lnTo>
                  <a:lnTo>
                    <a:pt x="2870642" y="3201912"/>
                  </a:lnTo>
                  <a:lnTo>
                    <a:pt x="2806561" y="3138918"/>
                  </a:lnTo>
                  <a:lnTo>
                    <a:pt x="2806561" y="3100902"/>
                  </a:lnTo>
                  <a:lnTo>
                    <a:pt x="3145434" y="3100902"/>
                  </a:lnTo>
                  <a:lnTo>
                    <a:pt x="3475617" y="2770719"/>
                  </a:lnTo>
                  <a:lnTo>
                    <a:pt x="4093626" y="2770719"/>
                  </a:lnTo>
                  <a:lnTo>
                    <a:pt x="4271752" y="2592593"/>
                  </a:lnTo>
                  <a:lnTo>
                    <a:pt x="4419466" y="2592593"/>
                  </a:lnTo>
                  <a:lnTo>
                    <a:pt x="4444434" y="2616477"/>
                  </a:lnTo>
                  <a:lnTo>
                    <a:pt x="4333662" y="2505705"/>
                  </a:lnTo>
                  <a:lnTo>
                    <a:pt x="4184862" y="2505705"/>
                  </a:lnTo>
                  <a:lnTo>
                    <a:pt x="4007823" y="2683830"/>
                  </a:lnTo>
                  <a:lnTo>
                    <a:pt x="3717826" y="2683830"/>
                  </a:lnTo>
                  <a:lnTo>
                    <a:pt x="3842730" y="2226568"/>
                  </a:lnTo>
                  <a:lnTo>
                    <a:pt x="3753669" y="2137506"/>
                  </a:lnTo>
                  <a:lnTo>
                    <a:pt x="3753669" y="2015859"/>
                  </a:lnTo>
                  <a:lnTo>
                    <a:pt x="3676553" y="1723689"/>
                  </a:lnTo>
                  <a:lnTo>
                    <a:pt x="3943741" y="1455415"/>
                  </a:lnTo>
                  <a:lnTo>
                    <a:pt x="3943741" y="1280548"/>
                  </a:lnTo>
                  <a:lnTo>
                    <a:pt x="4053441" y="1170849"/>
                  </a:lnTo>
                  <a:lnTo>
                    <a:pt x="4279356" y="1170849"/>
                  </a:lnTo>
                  <a:lnTo>
                    <a:pt x="4487737" y="1379231"/>
                  </a:lnTo>
                  <a:lnTo>
                    <a:pt x="4188120" y="1078528"/>
                  </a:lnTo>
                  <a:lnTo>
                    <a:pt x="3961119" y="1078528"/>
                  </a:lnTo>
                  <a:lnTo>
                    <a:pt x="3851419" y="1188227"/>
                  </a:lnTo>
                  <a:lnTo>
                    <a:pt x="3851419" y="1363095"/>
                  </a:lnTo>
                  <a:lnTo>
                    <a:pt x="3667864" y="1546650"/>
                  </a:lnTo>
                  <a:lnTo>
                    <a:pt x="3517977" y="1697623"/>
                  </a:lnTo>
                  <a:lnTo>
                    <a:pt x="3136745" y="1697623"/>
                  </a:lnTo>
                  <a:lnTo>
                    <a:pt x="3046596" y="1787771"/>
                  </a:lnTo>
                  <a:lnTo>
                    <a:pt x="2954276" y="1695451"/>
                  </a:lnTo>
                  <a:lnTo>
                    <a:pt x="2419900" y="1695451"/>
                  </a:lnTo>
                  <a:lnTo>
                    <a:pt x="2309114" y="1806236"/>
                  </a:lnTo>
                  <a:lnTo>
                    <a:pt x="2001739" y="1806236"/>
                  </a:lnTo>
                  <a:lnTo>
                    <a:pt x="1983275" y="1806236"/>
                  </a:lnTo>
                  <a:lnTo>
                    <a:pt x="1983275" y="1680245"/>
                  </a:lnTo>
                  <a:lnTo>
                    <a:pt x="1983275" y="1315305"/>
                  </a:lnTo>
                  <a:lnTo>
                    <a:pt x="2124472" y="1174108"/>
                  </a:lnTo>
                  <a:lnTo>
                    <a:pt x="2124472" y="797220"/>
                  </a:lnTo>
                  <a:lnTo>
                    <a:pt x="2388401" y="534377"/>
                  </a:lnTo>
                  <a:lnTo>
                    <a:pt x="2388401" y="187902"/>
                  </a:lnTo>
                  <a:lnTo>
                    <a:pt x="2483981" y="92322"/>
                  </a:lnTo>
                  <a:close/>
                  <a:moveTo>
                    <a:pt x="1748670" y="10862"/>
                  </a:moveTo>
                  <a:lnTo>
                    <a:pt x="2380799" y="10862"/>
                  </a:lnTo>
                  <a:lnTo>
                    <a:pt x="2296081" y="95580"/>
                  </a:lnTo>
                  <a:lnTo>
                    <a:pt x="2296081" y="442056"/>
                  </a:lnTo>
                  <a:lnTo>
                    <a:pt x="2032151" y="704900"/>
                  </a:lnTo>
                  <a:lnTo>
                    <a:pt x="2032151" y="1081786"/>
                  </a:lnTo>
                  <a:lnTo>
                    <a:pt x="1890954" y="1224070"/>
                  </a:lnTo>
                  <a:lnTo>
                    <a:pt x="1890954" y="1587923"/>
                  </a:lnTo>
                  <a:lnTo>
                    <a:pt x="1890954" y="1865972"/>
                  </a:lnTo>
                  <a:lnTo>
                    <a:pt x="1717173" y="2038668"/>
                  </a:lnTo>
                  <a:lnTo>
                    <a:pt x="1470621" y="2038668"/>
                  </a:lnTo>
                  <a:lnTo>
                    <a:pt x="1189314" y="2321062"/>
                  </a:lnTo>
                  <a:lnTo>
                    <a:pt x="1189314" y="2465516"/>
                  </a:lnTo>
                  <a:lnTo>
                    <a:pt x="1041600" y="2613230"/>
                  </a:lnTo>
                  <a:lnTo>
                    <a:pt x="1041600" y="2858696"/>
                  </a:lnTo>
                  <a:lnTo>
                    <a:pt x="994896" y="2858696"/>
                  </a:lnTo>
                  <a:lnTo>
                    <a:pt x="1001412" y="2865212"/>
                  </a:lnTo>
                  <a:lnTo>
                    <a:pt x="912350" y="2955362"/>
                  </a:lnTo>
                  <a:lnTo>
                    <a:pt x="560443" y="2955362"/>
                  </a:lnTo>
                  <a:lnTo>
                    <a:pt x="415988" y="2809820"/>
                  </a:lnTo>
                  <a:lnTo>
                    <a:pt x="291083" y="2809820"/>
                  </a:lnTo>
                  <a:lnTo>
                    <a:pt x="143369" y="2662107"/>
                  </a:lnTo>
                  <a:lnTo>
                    <a:pt x="143369" y="2359076"/>
                  </a:lnTo>
                  <a:lnTo>
                    <a:pt x="27154" y="2242860"/>
                  </a:lnTo>
                  <a:lnTo>
                    <a:pt x="27154" y="1847509"/>
                  </a:lnTo>
                  <a:lnTo>
                    <a:pt x="107527" y="1767135"/>
                  </a:lnTo>
                  <a:lnTo>
                    <a:pt x="0" y="1659608"/>
                  </a:lnTo>
                  <a:lnTo>
                    <a:pt x="0" y="1366352"/>
                  </a:lnTo>
                  <a:lnTo>
                    <a:pt x="225915" y="1140437"/>
                  </a:lnTo>
                  <a:lnTo>
                    <a:pt x="292170" y="1074184"/>
                  </a:lnTo>
                  <a:lnTo>
                    <a:pt x="590855" y="775497"/>
                  </a:lnTo>
                  <a:lnTo>
                    <a:pt x="790703" y="775497"/>
                  </a:lnTo>
                  <a:lnTo>
                    <a:pt x="790703" y="623439"/>
                  </a:lnTo>
                  <a:lnTo>
                    <a:pt x="1166504" y="247638"/>
                  </a:lnTo>
                  <a:lnTo>
                    <a:pt x="1511894" y="247638"/>
                  </a:lnTo>
                  <a:close/>
                  <a:moveTo>
                    <a:pt x="2391660" y="0"/>
                  </a:moveTo>
                  <a:lnTo>
                    <a:pt x="2402521" y="10862"/>
                  </a:lnTo>
                  <a:lnTo>
                    <a:pt x="2380799" y="108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2000">
                  <a:schemeClr val="accent2">
                    <a:lumMod val="60000"/>
                    <a:lumOff val="40000"/>
                  </a:schemeClr>
                </a:gs>
                <a:gs pos="67000">
                  <a:schemeClr val="accent3">
                    <a:lumMod val="60000"/>
                    <a:lumOff val="4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1016000" dist="889000" dir="8100000" sx="90000" sy="90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lt1"/>
                </a:solidFill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" name="Group 18"/>
            <p:cNvGrpSpPr/>
            <p:nvPr/>
          </p:nvGrpSpPr>
          <p:grpSpPr>
            <a:xfrm>
              <a:off x="5268764" y="886408"/>
              <a:ext cx="4887588" cy="4370590"/>
              <a:chOff x="3914775" y="1443037"/>
              <a:chExt cx="4286250" cy="3832860"/>
            </a:xfrm>
            <a:solidFill>
              <a:schemeClr val="bg1"/>
            </a:solidFill>
          </p:grpSpPr>
          <p:sp>
            <p:nvSpPr>
              <p:cNvPr id="6" name="Freeform: Shape 19"/>
              <p:cNvSpPr/>
              <p:nvPr/>
            </p:nvSpPr>
            <p:spPr>
              <a:xfrm>
                <a:off x="3914775" y="1443037"/>
                <a:ext cx="4286250" cy="3105150"/>
              </a:xfrm>
              <a:custGeom>
                <a:avLst/>
                <a:gdLst>
                  <a:gd name="connsiteX0" fmla="*/ 1833563 w 4286250"/>
                  <a:gd name="connsiteY0" fmla="*/ 3111818 h 3105150"/>
                  <a:gd name="connsiteX1" fmla="*/ 1476375 w 4286250"/>
                  <a:gd name="connsiteY1" fmla="*/ 3111818 h 3105150"/>
                  <a:gd name="connsiteX2" fmla="*/ 1465898 w 4286250"/>
                  <a:gd name="connsiteY2" fmla="*/ 3108008 h 3105150"/>
                  <a:gd name="connsiteX3" fmla="*/ 1351598 w 4286250"/>
                  <a:gd name="connsiteY3" fmla="*/ 2993708 h 3105150"/>
                  <a:gd name="connsiteX4" fmla="*/ 1255395 w 4286250"/>
                  <a:gd name="connsiteY4" fmla="*/ 2993708 h 3105150"/>
                  <a:gd name="connsiteX5" fmla="*/ 1244918 w 4286250"/>
                  <a:gd name="connsiteY5" fmla="*/ 2989898 h 3105150"/>
                  <a:gd name="connsiteX6" fmla="*/ 999173 w 4286250"/>
                  <a:gd name="connsiteY6" fmla="*/ 2743200 h 3105150"/>
                  <a:gd name="connsiteX7" fmla="*/ 995363 w 4286250"/>
                  <a:gd name="connsiteY7" fmla="*/ 2732723 h 3105150"/>
                  <a:gd name="connsiteX8" fmla="*/ 995363 w 4286250"/>
                  <a:gd name="connsiteY8" fmla="*/ 2606040 h 3105150"/>
                  <a:gd name="connsiteX9" fmla="*/ 968693 w 4286250"/>
                  <a:gd name="connsiteY9" fmla="*/ 2606040 h 3105150"/>
                  <a:gd name="connsiteX10" fmla="*/ 958215 w 4286250"/>
                  <a:gd name="connsiteY10" fmla="*/ 2602230 h 3105150"/>
                  <a:gd name="connsiteX11" fmla="*/ 893445 w 4286250"/>
                  <a:gd name="connsiteY11" fmla="*/ 2537460 h 3105150"/>
                  <a:gd name="connsiteX12" fmla="*/ 824865 w 4286250"/>
                  <a:gd name="connsiteY12" fmla="*/ 2606040 h 3105150"/>
                  <a:gd name="connsiteX13" fmla="*/ 814388 w 4286250"/>
                  <a:gd name="connsiteY13" fmla="*/ 2609850 h 3105150"/>
                  <a:gd name="connsiteX14" fmla="*/ 506730 w 4286250"/>
                  <a:gd name="connsiteY14" fmla="*/ 2609850 h 3105150"/>
                  <a:gd name="connsiteX15" fmla="*/ 496253 w 4286250"/>
                  <a:gd name="connsiteY15" fmla="*/ 2606040 h 3105150"/>
                  <a:gd name="connsiteX16" fmla="*/ 373380 w 4286250"/>
                  <a:gd name="connsiteY16" fmla="*/ 2483168 h 3105150"/>
                  <a:gd name="connsiteX17" fmla="*/ 269558 w 4286250"/>
                  <a:gd name="connsiteY17" fmla="*/ 2483168 h 3105150"/>
                  <a:gd name="connsiteX18" fmla="*/ 259080 w 4286250"/>
                  <a:gd name="connsiteY18" fmla="*/ 2479358 h 3105150"/>
                  <a:gd name="connsiteX19" fmla="*/ 129540 w 4286250"/>
                  <a:gd name="connsiteY19" fmla="*/ 2349818 h 3105150"/>
                  <a:gd name="connsiteX20" fmla="*/ 125730 w 4286250"/>
                  <a:gd name="connsiteY20" fmla="*/ 2339340 h 3105150"/>
                  <a:gd name="connsiteX21" fmla="*/ 125730 w 4286250"/>
                  <a:gd name="connsiteY21" fmla="*/ 2079308 h 3105150"/>
                  <a:gd name="connsiteX22" fmla="*/ 27623 w 4286250"/>
                  <a:gd name="connsiteY22" fmla="*/ 1982153 h 3105150"/>
                  <a:gd name="connsiteX23" fmla="*/ 23813 w 4286250"/>
                  <a:gd name="connsiteY23" fmla="*/ 1971675 h 3105150"/>
                  <a:gd name="connsiteX24" fmla="*/ 23813 w 4286250"/>
                  <a:gd name="connsiteY24" fmla="*/ 1624965 h 3105150"/>
                  <a:gd name="connsiteX25" fmla="*/ 27623 w 4286250"/>
                  <a:gd name="connsiteY25" fmla="*/ 1614488 h 3105150"/>
                  <a:gd name="connsiteX26" fmla="*/ 88583 w 4286250"/>
                  <a:gd name="connsiteY26" fmla="*/ 1553528 h 3105150"/>
                  <a:gd name="connsiteX27" fmla="*/ 3810 w 4286250"/>
                  <a:gd name="connsiteY27" fmla="*/ 1468755 h 3105150"/>
                  <a:gd name="connsiteX28" fmla="*/ 0 w 4286250"/>
                  <a:gd name="connsiteY28" fmla="*/ 1458278 h 3105150"/>
                  <a:gd name="connsiteX29" fmla="*/ 0 w 4286250"/>
                  <a:gd name="connsiteY29" fmla="*/ 1201103 h 3105150"/>
                  <a:gd name="connsiteX30" fmla="*/ 3810 w 4286250"/>
                  <a:gd name="connsiteY30" fmla="*/ 1190625 h 3105150"/>
                  <a:gd name="connsiteX31" fmla="*/ 521970 w 4286250"/>
                  <a:gd name="connsiteY31" fmla="*/ 672465 h 3105150"/>
                  <a:gd name="connsiteX32" fmla="*/ 532448 w 4286250"/>
                  <a:gd name="connsiteY32" fmla="*/ 668655 h 3105150"/>
                  <a:gd name="connsiteX33" fmla="*/ 693420 w 4286250"/>
                  <a:gd name="connsiteY33" fmla="*/ 668655 h 3105150"/>
                  <a:gd name="connsiteX34" fmla="*/ 693420 w 4286250"/>
                  <a:gd name="connsiteY34" fmla="*/ 551498 h 3105150"/>
                  <a:gd name="connsiteX35" fmla="*/ 697230 w 4286250"/>
                  <a:gd name="connsiteY35" fmla="*/ 541020 h 3105150"/>
                  <a:gd name="connsiteX36" fmla="*/ 1026795 w 4286250"/>
                  <a:gd name="connsiteY36" fmla="*/ 211455 h 3105150"/>
                  <a:gd name="connsiteX37" fmla="*/ 1037273 w 4286250"/>
                  <a:gd name="connsiteY37" fmla="*/ 207645 h 3105150"/>
                  <a:gd name="connsiteX38" fmla="*/ 1334453 w 4286250"/>
                  <a:gd name="connsiteY38" fmla="*/ 207645 h 3105150"/>
                  <a:gd name="connsiteX39" fmla="*/ 1538288 w 4286250"/>
                  <a:gd name="connsiteY39" fmla="*/ 3810 h 3105150"/>
                  <a:gd name="connsiteX40" fmla="*/ 1548765 w 4286250"/>
                  <a:gd name="connsiteY40" fmla="*/ 0 h 3105150"/>
                  <a:gd name="connsiteX41" fmla="*/ 2121218 w 4286250"/>
                  <a:gd name="connsiteY41" fmla="*/ 0 h 3105150"/>
                  <a:gd name="connsiteX42" fmla="*/ 2131695 w 4286250"/>
                  <a:gd name="connsiteY42" fmla="*/ 3810 h 3105150"/>
                  <a:gd name="connsiteX43" fmla="*/ 2192655 w 4286250"/>
                  <a:gd name="connsiteY43" fmla="*/ 64770 h 3105150"/>
                  <a:gd name="connsiteX44" fmla="*/ 2243138 w 4286250"/>
                  <a:gd name="connsiteY44" fmla="*/ 14288 h 3105150"/>
                  <a:gd name="connsiteX45" fmla="*/ 2253615 w 4286250"/>
                  <a:gd name="connsiteY45" fmla="*/ 10478 h 3105150"/>
                  <a:gd name="connsiteX46" fmla="*/ 2568893 w 4286250"/>
                  <a:gd name="connsiteY46" fmla="*/ 10478 h 3105150"/>
                  <a:gd name="connsiteX47" fmla="*/ 2579370 w 4286250"/>
                  <a:gd name="connsiteY47" fmla="*/ 14288 h 3105150"/>
                  <a:gd name="connsiteX48" fmla="*/ 2753678 w 4286250"/>
                  <a:gd name="connsiteY48" fmla="*/ 188595 h 3105150"/>
                  <a:gd name="connsiteX49" fmla="*/ 3095625 w 4286250"/>
                  <a:gd name="connsiteY49" fmla="*/ 188595 h 3105150"/>
                  <a:gd name="connsiteX50" fmla="*/ 3106103 w 4286250"/>
                  <a:gd name="connsiteY50" fmla="*/ 192405 h 3105150"/>
                  <a:gd name="connsiteX51" fmla="*/ 3482340 w 4286250"/>
                  <a:gd name="connsiteY51" fmla="*/ 568643 h 3105150"/>
                  <a:gd name="connsiteX52" fmla="*/ 3486150 w 4286250"/>
                  <a:gd name="connsiteY52" fmla="*/ 579120 h 3105150"/>
                  <a:gd name="connsiteX53" fmla="*/ 3486150 w 4286250"/>
                  <a:gd name="connsiteY53" fmla="*/ 638175 h 3105150"/>
                  <a:gd name="connsiteX54" fmla="*/ 3629025 w 4286250"/>
                  <a:gd name="connsiteY54" fmla="*/ 638175 h 3105150"/>
                  <a:gd name="connsiteX55" fmla="*/ 3639503 w 4286250"/>
                  <a:gd name="connsiteY55" fmla="*/ 641985 h 3105150"/>
                  <a:gd name="connsiteX56" fmla="*/ 3960495 w 4286250"/>
                  <a:gd name="connsiteY56" fmla="*/ 962978 h 3105150"/>
                  <a:gd name="connsiteX57" fmla="*/ 3964305 w 4286250"/>
                  <a:gd name="connsiteY57" fmla="*/ 973455 h 3105150"/>
                  <a:gd name="connsiteX58" fmla="*/ 3964305 w 4286250"/>
                  <a:gd name="connsiteY58" fmla="*/ 1207770 h 3105150"/>
                  <a:gd name="connsiteX59" fmla="*/ 4200525 w 4286250"/>
                  <a:gd name="connsiteY59" fmla="*/ 1443990 h 3105150"/>
                  <a:gd name="connsiteX60" fmla="*/ 4204335 w 4286250"/>
                  <a:gd name="connsiteY60" fmla="*/ 1454468 h 3105150"/>
                  <a:gd name="connsiteX61" fmla="*/ 4204335 w 4286250"/>
                  <a:gd name="connsiteY61" fmla="*/ 1844993 h 3105150"/>
                  <a:gd name="connsiteX62" fmla="*/ 4287203 w 4286250"/>
                  <a:gd name="connsiteY62" fmla="*/ 1927860 h 3105150"/>
                  <a:gd name="connsiteX63" fmla="*/ 4291013 w 4286250"/>
                  <a:gd name="connsiteY63" fmla="*/ 1938338 h 3105150"/>
                  <a:gd name="connsiteX64" fmla="*/ 4291013 w 4286250"/>
                  <a:gd name="connsiteY64" fmla="*/ 2073593 h 3105150"/>
                  <a:gd name="connsiteX65" fmla="*/ 4287203 w 4286250"/>
                  <a:gd name="connsiteY65" fmla="*/ 2084070 h 3105150"/>
                  <a:gd name="connsiteX66" fmla="*/ 4058603 w 4286250"/>
                  <a:gd name="connsiteY66" fmla="*/ 2312670 h 3105150"/>
                  <a:gd name="connsiteX67" fmla="*/ 4048125 w 4286250"/>
                  <a:gd name="connsiteY67" fmla="*/ 2316480 h 3105150"/>
                  <a:gd name="connsiteX68" fmla="*/ 3914775 w 4286250"/>
                  <a:gd name="connsiteY68" fmla="*/ 2316480 h 3105150"/>
                  <a:gd name="connsiteX69" fmla="*/ 3904298 w 4286250"/>
                  <a:gd name="connsiteY69" fmla="*/ 2312670 h 3105150"/>
                  <a:gd name="connsiteX70" fmla="*/ 3808095 w 4286250"/>
                  <a:gd name="connsiteY70" fmla="*/ 2216468 h 3105150"/>
                  <a:gd name="connsiteX71" fmla="*/ 3689985 w 4286250"/>
                  <a:gd name="connsiteY71" fmla="*/ 2216468 h 3105150"/>
                  <a:gd name="connsiteX72" fmla="*/ 3538538 w 4286250"/>
                  <a:gd name="connsiteY72" fmla="*/ 2367915 h 3105150"/>
                  <a:gd name="connsiteX73" fmla="*/ 3528060 w 4286250"/>
                  <a:gd name="connsiteY73" fmla="*/ 2371725 h 3105150"/>
                  <a:gd name="connsiteX74" fmla="*/ 2991803 w 4286250"/>
                  <a:gd name="connsiteY74" fmla="*/ 2371725 h 3105150"/>
                  <a:gd name="connsiteX75" fmla="*/ 2706053 w 4286250"/>
                  <a:gd name="connsiteY75" fmla="*/ 2657475 h 3105150"/>
                  <a:gd name="connsiteX76" fmla="*/ 2695575 w 4286250"/>
                  <a:gd name="connsiteY76" fmla="*/ 2661285 h 3105150"/>
                  <a:gd name="connsiteX77" fmla="*/ 2286953 w 4286250"/>
                  <a:gd name="connsiteY77" fmla="*/ 2661285 h 3105150"/>
                  <a:gd name="connsiteX78" fmla="*/ 1841183 w 4286250"/>
                  <a:gd name="connsiteY78" fmla="*/ 3107055 h 3105150"/>
                  <a:gd name="connsiteX79" fmla="*/ 1833563 w 4286250"/>
                  <a:gd name="connsiteY79" fmla="*/ 3111818 h 3105150"/>
                  <a:gd name="connsiteX80" fmla="*/ 1482090 w 4286250"/>
                  <a:gd name="connsiteY80" fmla="*/ 3083243 h 3105150"/>
                  <a:gd name="connsiteX81" fmla="*/ 1827848 w 4286250"/>
                  <a:gd name="connsiteY81" fmla="*/ 3083243 h 3105150"/>
                  <a:gd name="connsiteX82" fmla="*/ 2273618 w 4286250"/>
                  <a:gd name="connsiteY82" fmla="*/ 2637473 h 3105150"/>
                  <a:gd name="connsiteX83" fmla="*/ 2284095 w 4286250"/>
                  <a:gd name="connsiteY83" fmla="*/ 2633663 h 3105150"/>
                  <a:gd name="connsiteX84" fmla="*/ 2692718 w 4286250"/>
                  <a:gd name="connsiteY84" fmla="*/ 2633663 h 3105150"/>
                  <a:gd name="connsiteX85" fmla="*/ 2978468 w 4286250"/>
                  <a:gd name="connsiteY85" fmla="*/ 2347913 h 3105150"/>
                  <a:gd name="connsiteX86" fmla="*/ 2988945 w 4286250"/>
                  <a:gd name="connsiteY86" fmla="*/ 2344103 h 3105150"/>
                  <a:gd name="connsiteX87" fmla="*/ 3525203 w 4286250"/>
                  <a:gd name="connsiteY87" fmla="*/ 2344103 h 3105150"/>
                  <a:gd name="connsiteX88" fmla="*/ 3676650 w 4286250"/>
                  <a:gd name="connsiteY88" fmla="*/ 2192655 h 3105150"/>
                  <a:gd name="connsiteX89" fmla="*/ 3687128 w 4286250"/>
                  <a:gd name="connsiteY89" fmla="*/ 2188845 h 3105150"/>
                  <a:gd name="connsiteX90" fmla="*/ 3816668 w 4286250"/>
                  <a:gd name="connsiteY90" fmla="*/ 2188845 h 3105150"/>
                  <a:gd name="connsiteX91" fmla="*/ 3827145 w 4286250"/>
                  <a:gd name="connsiteY91" fmla="*/ 2192655 h 3105150"/>
                  <a:gd name="connsiteX92" fmla="*/ 3923348 w 4286250"/>
                  <a:gd name="connsiteY92" fmla="*/ 2288858 h 3105150"/>
                  <a:gd name="connsiteX93" fmla="*/ 4046220 w 4286250"/>
                  <a:gd name="connsiteY93" fmla="*/ 2288858 h 3105150"/>
                  <a:gd name="connsiteX94" fmla="*/ 4266248 w 4286250"/>
                  <a:gd name="connsiteY94" fmla="*/ 2068830 h 3105150"/>
                  <a:gd name="connsiteX95" fmla="*/ 4266248 w 4286250"/>
                  <a:gd name="connsiteY95" fmla="*/ 1945005 h 3105150"/>
                  <a:gd name="connsiteX96" fmla="*/ 4183380 w 4286250"/>
                  <a:gd name="connsiteY96" fmla="*/ 1862138 h 3105150"/>
                  <a:gd name="connsiteX97" fmla="*/ 4179570 w 4286250"/>
                  <a:gd name="connsiteY97" fmla="*/ 1851660 h 3105150"/>
                  <a:gd name="connsiteX98" fmla="*/ 4179570 w 4286250"/>
                  <a:gd name="connsiteY98" fmla="*/ 1461135 h 3105150"/>
                  <a:gd name="connsiteX99" fmla="*/ 3943350 w 4286250"/>
                  <a:gd name="connsiteY99" fmla="*/ 1224915 h 3105150"/>
                  <a:gd name="connsiteX100" fmla="*/ 3939540 w 4286250"/>
                  <a:gd name="connsiteY100" fmla="*/ 1214438 h 3105150"/>
                  <a:gd name="connsiteX101" fmla="*/ 3939540 w 4286250"/>
                  <a:gd name="connsiteY101" fmla="*/ 981075 h 3105150"/>
                  <a:gd name="connsiteX102" fmla="*/ 3626168 w 4286250"/>
                  <a:gd name="connsiteY102" fmla="*/ 667703 h 3105150"/>
                  <a:gd name="connsiteX103" fmla="*/ 3475673 w 4286250"/>
                  <a:gd name="connsiteY103" fmla="*/ 667703 h 3105150"/>
                  <a:gd name="connsiteX104" fmla="*/ 3461385 w 4286250"/>
                  <a:gd name="connsiteY104" fmla="*/ 653415 h 3105150"/>
                  <a:gd name="connsiteX105" fmla="*/ 3461385 w 4286250"/>
                  <a:gd name="connsiteY105" fmla="*/ 586740 h 3105150"/>
                  <a:gd name="connsiteX106" fmla="*/ 3092768 w 4286250"/>
                  <a:gd name="connsiteY106" fmla="*/ 218123 h 3105150"/>
                  <a:gd name="connsiteX107" fmla="*/ 2748915 w 4286250"/>
                  <a:gd name="connsiteY107" fmla="*/ 218123 h 3105150"/>
                  <a:gd name="connsiteX108" fmla="*/ 2738438 w 4286250"/>
                  <a:gd name="connsiteY108" fmla="*/ 214313 h 3105150"/>
                  <a:gd name="connsiteX109" fmla="*/ 2561273 w 4286250"/>
                  <a:gd name="connsiteY109" fmla="*/ 40005 h 3105150"/>
                  <a:gd name="connsiteX110" fmla="*/ 2258378 w 4286250"/>
                  <a:gd name="connsiteY110" fmla="*/ 40005 h 3105150"/>
                  <a:gd name="connsiteX111" fmla="*/ 2202180 w 4286250"/>
                  <a:gd name="connsiteY111" fmla="*/ 96203 h 3105150"/>
                  <a:gd name="connsiteX112" fmla="*/ 2182178 w 4286250"/>
                  <a:gd name="connsiteY112" fmla="*/ 96203 h 3105150"/>
                  <a:gd name="connsiteX113" fmla="*/ 2115503 w 4286250"/>
                  <a:gd name="connsiteY113" fmla="*/ 28575 h 3105150"/>
                  <a:gd name="connsiteX114" fmla="*/ 1554480 w 4286250"/>
                  <a:gd name="connsiteY114" fmla="*/ 28575 h 3105150"/>
                  <a:gd name="connsiteX115" fmla="*/ 1350645 w 4286250"/>
                  <a:gd name="connsiteY115" fmla="*/ 232410 h 3105150"/>
                  <a:gd name="connsiteX116" fmla="*/ 1340168 w 4286250"/>
                  <a:gd name="connsiteY116" fmla="*/ 236220 h 3105150"/>
                  <a:gd name="connsiteX117" fmla="*/ 1042988 w 4286250"/>
                  <a:gd name="connsiteY117" fmla="*/ 236220 h 3105150"/>
                  <a:gd name="connsiteX118" fmla="*/ 721995 w 4286250"/>
                  <a:gd name="connsiteY118" fmla="*/ 557213 h 3105150"/>
                  <a:gd name="connsiteX119" fmla="*/ 721995 w 4286250"/>
                  <a:gd name="connsiteY119" fmla="*/ 684848 h 3105150"/>
                  <a:gd name="connsiteX120" fmla="*/ 707708 w 4286250"/>
                  <a:gd name="connsiteY120" fmla="*/ 699135 h 3105150"/>
                  <a:gd name="connsiteX121" fmla="*/ 538163 w 4286250"/>
                  <a:gd name="connsiteY121" fmla="*/ 699135 h 3105150"/>
                  <a:gd name="connsiteX122" fmla="*/ 28575 w 4286250"/>
                  <a:gd name="connsiteY122" fmla="*/ 1209675 h 3105150"/>
                  <a:gd name="connsiteX123" fmla="*/ 28575 w 4286250"/>
                  <a:gd name="connsiteY123" fmla="*/ 1454468 h 3105150"/>
                  <a:gd name="connsiteX124" fmla="*/ 119063 w 4286250"/>
                  <a:gd name="connsiteY124" fmla="*/ 1544955 h 3105150"/>
                  <a:gd name="connsiteX125" fmla="*/ 119063 w 4286250"/>
                  <a:gd name="connsiteY125" fmla="*/ 1564958 h 3105150"/>
                  <a:gd name="connsiteX126" fmla="*/ 52388 w 4286250"/>
                  <a:gd name="connsiteY126" fmla="*/ 1631633 h 3105150"/>
                  <a:gd name="connsiteX127" fmla="*/ 52388 w 4286250"/>
                  <a:gd name="connsiteY127" fmla="*/ 1965960 h 3105150"/>
                  <a:gd name="connsiteX128" fmla="*/ 150495 w 4286250"/>
                  <a:gd name="connsiteY128" fmla="*/ 2064068 h 3105150"/>
                  <a:gd name="connsiteX129" fmla="*/ 154305 w 4286250"/>
                  <a:gd name="connsiteY129" fmla="*/ 2074545 h 3105150"/>
                  <a:gd name="connsiteX130" fmla="*/ 154305 w 4286250"/>
                  <a:gd name="connsiteY130" fmla="*/ 2333625 h 3105150"/>
                  <a:gd name="connsiteX131" fmla="*/ 275273 w 4286250"/>
                  <a:gd name="connsiteY131" fmla="*/ 2454593 h 3105150"/>
                  <a:gd name="connsiteX132" fmla="*/ 379095 w 4286250"/>
                  <a:gd name="connsiteY132" fmla="*/ 2454593 h 3105150"/>
                  <a:gd name="connsiteX133" fmla="*/ 389573 w 4286250"/>
                  <a:gd name="connsiteY133" fmla="*/ 2458403 h 3105150"/>
                  <a:gd name="connsiteX134" fmla="*/ 512445 w 4286250"/>
                  <a:gd name="connsiteY134" fmla="*/ 2581275 h 3105150"/>
                  <a:gd name="connsiteX135" fmla="*/ 808673 w 4286250"/>
                  <a:gd name="connsiteY135" fmla="*/ 2581275 h 3105150"/>
                  <a:gd name="connsiteX136" fmla="*/ 882968 w 4286250"/>
                  <a:gd name="connsiteY136" fmla="*/ 2506980 h 3105150"/>
                  <a:gd name="connsiteX137" fmla="*/ 902970 w 4286250"/>
                  <a:gd name="connsiteY137" fmla="*/ 2506980 h 3105150"/>
                  <a:gd name="connsiteX138" fmla="*/ 973455 w 4286250"/>
                  <a:gd name="connsiteY138" fmla="*/ 2577465 h 3105150"/>
                  <a:gd name="connsiteX139" fmla="*/ 994410 w 4286250"/>
                  <a:gd name="connsiteY139" fmla="*/ 2577465 h 3105150"/>
                  <a:gd name="connsiteX140" fmla="*/ 994410 w 4286250"/>
                  <a:gd name="connsiteY140" fmla="*/ 2376488 h 3105150"/>
                  <a:gd name="connsiteX141" fmla="*/ 998220 w 4286250"/>
                  <a:gd name="connsiteY141" fmla="*/ 2366010 h 3105150"/>
                  <a:gd name="connsiteX142" fmla="*/ 1123950 w 4286250"/>
                  <a:gd name="connsiteY142" fmla="*/ 2240280 h 3105150"/>
                  <a:gd name="connsiteX143" fmla="*/ 1123950 w 4286250"/>
                  <a:gd name="connsiteY143" fmla="*/ 2119313 h 3105150"/>
                  <a:gd name="connsiteX144" fmla="*/ 1127760 w 4286250"/>
                  <a:gd name="connsiteY144" fmla="*/ 2108835 h 3105150"/>
                  <a:gd name="connsiteX145" fmla="*/ 1374458 w 4286250"/>
                  <a:gd name="connsiteY145" fmla="*/ 1862138 h 3105150"/>
                  <a:gd name="connsiteX146" fmla="*/ 1384935 w 4286250"/>
                  <a:gd name="connsiteY146" fmla="*/ 1858328 h 3105150"/>
                  <a:gd name="connsiteX147" fmla="*/ 1595438 w 4286250"/>
                  <a:gd name="connsiteY147" fmla="*/ 1858328 h 3105150"/>
                  <a:gd name="connsiteX148" fmla="*/ 1795463 w 4286250"/>
                  <a:gd name="connsiteY148" fmla="*/ 1658303 h 3105150"/>
                  <a:gd name="connsiteX149" fmla="*/ 1805940 w 4286250"/>
                  <a:gd name="connsiteY149" fmla="*/ 1654493 h 3105150"/>
                  <a:gd name="connsiteX150" fmla="*/ 2114550 w 4286250"/>
                  <a:gd name="connsiteY150" fmla="*/ 1654493 h 3105150"/>
                  <a:gd name="connsiteX151" fmla="*/ 2207895 w 4286250"/>
                  <a:gd name="connsiteY151" fmla="*/ 1561148 h 3105150"/>
                  <a:gd name="connsiteX152" fmla="*/ 2218373 w 4286250"/>
                  <a:gd name="connsiteY152" fmla="*/ 1557338 h 3105150"/>
                  <a:gd name="connsiteX153" fmla="*/ 2686050 w 4286250"/>
                  <a:gd name="connsiteY153" fmla="*/ 1557338 h 3105150"/>
                  <a:gd name="connsiteX154" fmla="*/ 2696528 w 4286250"/>
                  <a:gd name="connsiteY154" fmla="*/ 1561148 h 3105150"/>
                  <a:gd name="connsiteX155" fmla="*/ 2767013 w 4286250"/>
                  <a:gd name="connsiteY155" fmla="*/ 1631633 h 3105150"/>
                  <a:gd name="connsiteX156" fmla="*/ 2836545 w 4286250"/>
                  <a:gd name="connsiteY156" fmla="*/ 1562100 h 3105150"/>
                  <a:gd name="connsiteX157" fmla="*/ 2847023 w 4286250"/>
                  <a:gd name="connsiteY157" fmla="*/ 1558290 h 3105150"/>
                  <a:gd name="connsiteX158" fmla="*/ 3133725 w 4286250"/>
                  <a:gd name="connsiteY158" fmla="*/ 1558290 h 3105150"/>
                  <a:gd name="connsiteX159" fmla="*/ 3148013 w 4286250"/>
                  <a:gd name="connsiteY159" fmla="*/ 1572578 h 3105150"/>
                  <a:gd name="connsiteX160" fmla="*/ 3133725 w 4286250"/>
                  <a:gd name="connsiteY160" fmla="*/ 1586865 h 3105150"/>
                  <a:gd name="connsiteX161" fmla="*/ 2851785 w 4286250"/>
                  <a:gd name="connsiteY161" fmla="*/ 1586865 h 3105150"/>
                  <a:gd name="connsiteX162" fmla="*/ 2776538 w 4286250"/>
                  <a:gd name="connsiteY162" fmla="*/ 1662113 h 3105150"/>
                  <a:gd name="connsiteX163" fmla="*/ 2756535 w 4286250"/>
                  <a:gd name="connsiteY163" fmla="*/ 1662113 h 3105150"/>
                  <a:gd name="connsiteX164" fmla="*/ 2679383 w 4286250"/>
                  <a:gd name="connsiteY164" fmla="*/ 1584960 h 3105150"/>
                  <a:gd name="connsiteX165" fmla="*/ 2223135 w 4286250"/>
                  <a:gd name="connsiteY165" fmla="*/ 1584960 h 3105150"/>
                  <a:gd name="connsiteX166" fmla="*/ 2129790 w 4286250"/>
                  <a:gd name="connsiteY166" fmla="*/ 1678305 h 3105150"/>
                  <a:gd name="connsiteX167" fmla="*/ 2119313 w 4286250"/>
                  <a:gd name="connsiteY167" fmla="*/ 1682115 h 3105150"/>
                  <a:gd name="connsiteX168" fmla="*/ 1810703 w 4286250"/>
                  <a:gd name="connsiteY168" fmla="*/ 1682115 h 3105150"/>
                  <a:gd name="connsiteX169" fmla="*/ 1610678 w 4286250"/>
                  <a:gd name="connsiteY169" fmla="*/ 1882140 h 3105150"/>
                  <a:gd name="connsiteX170" fmla="*/ 1600200 w 4286250"/>
                  <a:gd name="connsiteY170" fmla="*/ 1885950 h 3105150"/>
                  <a:gd name="connsiteX171" fmla="*/ 1389698 w 4286250"/>
                  <a:gd name="connsiteY171" fmla="*/ 1885950 h 3105150"/>
                  <a:gd name="connsiteX172" fmla="*/ 1151573 w 4286250"/>
                  <a:gd name="connsiteY172" fmla="*/ 2124075 h 3105150"/>
                  <a:gd name="connsiteX173" fmla="*/ 1151573 w 4286250"/>
                  <a:gd name="connsiteY173" fmla="*/ 2247900 h 3105150"/>
                  <a:gd name="connsiteX174" fmla="*/ 1147763 w 4286250"/>
                  <a:gd name="connsiteY174" fmla="*/ 2258378 h 3105150"/>
                  <a:gd name="connsiteX175" fmla="*/ 1022033 w 4286250"/>
                  <a:gd name="connsiteY175" fmla="*/ 2384108 h 3105150"/>
                  <a:gd name="connsiteX176" fmla="*/ 1022033 w 4286250"/>
                  <a:gd name="connsiteY176" fmla="*/ 2728913 h 3105150"/>
                  <a:gd name="connsiteX177" fmla="*/ 1260158 w 4286250"/>
                  <a:gd name="connsiteY177" fmla="*/ 2967038 h 3105150"/>
                  <a:gd name="connsiteX178" fmla="*/ 1356360 w 4286250"/>
                  <a:gd name="connsiteY178" fmla="*/ 2967038 h 3105150"/>
                  <a:gd name="connsiteX179" fmla="*/ 1366838 w 4286250"/>
                  <a:gd name="connsiteY179" fmla="*/ 2970848 h 3105150"/>
                  <a:gd name="connsiteX180" fmla="*/ 1482090 w 4286250"/>
                  <a:gd name="connsiteY180" fmla="*/ 3083243 h 3105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4286250" h="3105150">
                    <a:moveTo>
                      <a:pt x="1833563" y="3111818"/>
                    </a:moveTo>
                    <a:lnTo>
                      <a:pt x="1476375" y="3111818"/>
                    </a:lnTo>
                    <a:cubicBezTo>
                      <a:pt x="1472565" y="3111818"/>
                      <a:pt x="1468755" y="3109913"/>
                      <a:pt x="1465898" y="3108008"/>
                    </a:cubicBezTo>
                    <a:lnTo>
                      <a:pt x="1351598" y="2993708"/>
                    </a:lnTo>
                    <a:lnTo>
                      <a:pt x="1255395" y="2993708"/>
                    </a:lnTo>
                    <a:cubicBezTo>
                      <a:pt x="1251585" y="2993708"/>
                      <a:pt x="1247775" y="2991803"/>
                      <a:pt x="1244918" y="2989898"/>
                    </a:cubicBezTo>
                    <a:lnTo>
                      <a:pt x="999173" y="2743200"/>
                    </a:lnTo>
                    <a:cubicBezTo>
                      <a:pt x="996315" y="2740343"/>
                      <a:pt x="995363" y="2736533"/>
                      <a:pt x="995363" y="2732723"/>
                    </a:cubicBezTo>
                    <a:lnTo>
                      <a:pt x="995363" y="2606040"/>
                    </a:lnTo>
                    <a:lnTo>
                      <a:pt x="968693" y="2606040"/>
                    </a:lnTo>
                    <a:cubicBezTo>
                      <a:pt x="964883" y="2606040"/>
                      <a:pt x="961073" y="2604135"/>
                      <a:pt x="958215" y="2602230"/>
                    </a:cubicBezTo>
                    <a:lnTo>
                      <a:pt x="893445" y="2537460"/>
                    </a:lnTo>
                    <a:lnTo>
                      <a:pt x="824865" y="2606040"/>
                    </a:lnTo>
                    <a:cubicBezTo>
                      <a:pt x="822008" y="2608898"/>
                      <a:pt x="818198" y="2609850"/>
                      <a:pt x="814388" y="2609850"/>
                    </a:cubicBezTo>
                    <a:lnTo>
                      <a:pt x="506730" y="2609850"/>
                    </a:lnTo>
                    <a:cubicBezTo>
                      <a:pt x="502920" y="2609850"/>
                      <a:pt x="499110" y="2607945"/>
                      <a:pt x="496253" y="2606040"/>
                    </a:cubicBezTo>
                    <a:lnTo>
                      <a:pt x="373380" y="2483168"/>
                    </a:lnTo>
                    <a:lnTo>
                      <a:pt x="269558" y="2483168"/>
                    </a:lnTo>
                    <a:cubicBezTo>
                      <a:pt x="265748" y="2483168"/>
                      <a:pt x="261938" y="2481263"/>
                      <a:pt x="259080" y="2479358"/>
                    </a:cubicBezTo>
                    <a:lnTo>
                      <a:pt x="129540" y="2349818"/>
                    </a:lnTo>
                    <a:cubicBezTo>
                      <a:pt x="126683" y="2346960"/>
                      <a:pt x="125730" y="2343150"/>
                      <a:pt x="125730" y="2339340"/>
                    </a:cubicBezTo>
                    <a:lnTo>
                      <a:pt x="125730" y="2079308"/>
                    </a:lnTo>
                    <a:lnTo>
                      <a:pt x="27623" y="1982153"/>
                    </a:lnTo>
                    <a:cubicBezTo>
                      <a:pt x="24765" y="1979295"/>
                      <a:pt x="23813" y="1975485"/>
                      <a:pt x="23813" y="1971675"/>
                    </a:cubicBezTo>
                    <a:lnTo>
                      <a:pt x="23813" y="1624965"/>
                    </a:lnTo>
                    <a:cubicBezTo>
                      <a:pt x="23813" y="1621155"/>
                      <a:pt x="25718" y="1617345"/>
                      <a:pt x="27623" y="1614488"/>
                    </a:cubicBezTo>
                    <a:lnTo>
                      <a:pt x="88583" y="1553528"/>
                    </a:lnTo>
                    <a:lnTo>
                      <a:pt x="3810" y="1468755"/>
                    </a:lnTo>
                    <a:cubicBezTo>
                      <a:pt x="953" y="1465898"/>
                      <a:pt x="0" y="1462088"/>
                      <a:pt x="0" y="1458278"/>
                    </a:cubicBezTo>
                    <a:lnTo>
                      <a:pt x="0" y="1201103"/>
                    </a:lnTo>
                    <a:cubicBezTo>
                      <a:pt x="0" y="1197293"/>
                      <a:pt x="1905" y="1193483"/>
                      <a:pt x="3810" y="1190625"/>
                    </a:cubicBezTo>
                    <a:lnTo>
                      <a:pt x="521970" y="672465"/>
                    </a:lnTo>
                    <a:cubicBezTo>
                      <a:pt x="524828" y="669608"/>
                      <a:pt x="528638" y="668655"/>
                      <a:pt x="532448" y="668655"/>
                    </a:cubicBezTo>
                    <a:lnTo>
                      <a:pt x="693420" y="668655"/>
                    </a:lnTo>
                    <a:lnTo>
                      <a:pt x="693420" y="551498"/>
                    </a:lnTo>
                    <a:cubicBezTo>
                      <a:pt x="693420" y="547688"/>
                      <a:pt x="695325" y="543878"/>
                      <a:pt x="697230" y="541020"/>
                    </a:cubicBezTo>
                    <a:lnTo>
                      <a:pt x="1026795" y="211455"/>
                    </a:lnTo>
                    <a:cubicBezTo>
                      <a:pt x="1029653" y="208598"/>
                      <a:pt x="1033463" y="207645"/>
                      <a:pt x="1037273" y="207645"/>
                    </a:cubicBezTo>
                    <a:lnTo>
                      <a:pt x="1334453" y="207645"/>
                    </a:lnTo>
                    <a:lnTo>
                      <a:pt x="1538288" y="3810"/>
                    </a:lnTo>
                    <a:cubicBezTo>
                      <a:pt x="1541145" y="953"/>
                      <a:pt x="1544955" y="0"/>
                      <a:pt x="1548765" y="0"/>
                    </a:cubicBezTo>
                    <a:lnTo>
                      <a:pt x="2121218" y="0"/>
                    </a:lnTo>
                    <a:cubicBezTo>
                      <a:pt x="2125028" y="0"/>
                      <a:pt x="2128838" y="1905"/>
                      <a:pt x="2131695" y="3810"/>
                    </a:cubicBezTo>
                    <a:lnTo>
                      <a:pt x="2192655" y="64770"/>
                    </a:lnTo>
                    <a:lnTo>
                      <a:pt x="2243138" y="14288"/>
                    </a:lnTo>
                    <a:cubicBezTo>
                      <a:pt x="2245995" y="11430"/>
                      <a:pt x="2249805" y="10478"/>
                      <a:pt x="2253615" y="10478"/>
                    </a:cubicBezTo>
                    <a:lnTo>
                      <a:pt x="2568893" y="10478"/>
                    </a:lnTo>
                    <a:cubicBezTo>
                      <a:pt x="2572703" y="10478"/>
                      <a:pt x="2576513" y="12383"/>
                      <a:pt x="2579370" y="14288"/>
                    </a:cubicBezTo>
                    <a:lnTo>
                      <a:pt x="2753678" y="188595"/>
                    </a:lnTo>
                    <a:lnTo>
                      <a:pt x="3095625" y="188595"/>
                    </a:lnTo>
                    <a:cubicBezTo>
                      <a:pt x="3099435" y="188595"/>
                      <a:pt x="3103245" y="190500"/>
                      <a:pt x="3106103" y="192405"/>
                    </a:cubicBezTo>
                    <a:lnTo>
                      <a:pt x="3482340" y="568643"/>
                    </a:lnTo>
                    <a:cubicBezTo>
                      <a:pt x="3485198" y="571500"/>
                      <a:pt x="3486150" y="575310"/>
                      <a:pt x="3486150" y="579120"/>
                    </a:cubicBezTo>
                    <a:lnTo>
                      <a:pt x="3486150" y="638175"/>
                    </a:lnTo>
                    <a:lnTo>
                      <a:pt x="3629025" y="638175"/>
                    </a:lnTo>
                    <a:cubicBezTo>
                      <a:pt x="3632835" y="638175"/>
                      <a:pt x="3636645" y="640080"/>
                      <a:pt x="3639503" y="641985"/>
                    </a:cubicBezTo>
                    <a:lnTo>
                      <a:pt x="3960495" y="962978"/>
                    </a:lnTo>
                    <a:cubicBezTo>
                      <a:pt x="3963353" y="965835"/>
                      <a:pt x="3964305" y="969645"/>
                      <a:pt x="3964305" y="973455"/>
                    </a:cubicBezTo>
                    <a:lnTo>
                      <a:pt x="3964305" y="1207770"/>
                    </a:lnTo>
                    <a:lnTo>
                      <a:pt x="4200525" y="1443990"/>
                    </a:lnTo>
                    <a:cubicBezTo>
                      <a:pt x="4203383" y="1446848"/>
                      <a:pt x="4204335" y="1450658"/>
                      <a:pt x="4204335" y="1454468"/>
                    </a:cubicBezTo>
                    <a:lnTo>
                      <a:pt x="4204335" y="1844993"/>
                    </a:lnTo>
                    <a:lnTo>
                      <a:pt x="4287203" y="1927860"/>
                    </a:lnTo>
                    <a:cubicBezTo>
                      <a:pt x="4290060" y="1930718"/>
                      <a:pt x="4291013" y="1934528"/>
                      <a:pt x="4291013" y="1938338"/>
                    </a:cubicBezTo>
                    <a:lnTo>
                      <a:pt x="4291013" y="2073593"/>
                    </a:lnTo>
                    <a:cubicBezTo>
                      <a:pt x="4291013" y="2077403"/>
                      <a:pt x="4289108" y="2081213"/>
                      <a:pt x="4287203" y="2084070"/>
                    </a:cubicBezTo>
                    <a:lnTo>
                      <a:pt x="4058603" y="2312670"/>
                    </a:lnTo>
                    <a:cubicBezTo>
                      <a:pt x="4055745" y="2315528"/>
                      <a:pt x="4051935" y="2316480"/>
                      <a:pt x="4048125" y="2316480"/>
                    </a:cubicBezTo>
                    <a:lnTo>
                      <a:pt x="3914775" y="2316480"/>
                    </a:lnTo>
                    <a:cubicBezTo>
                      <a:pt x="3910965" y="2316480"/>
                      <a:pt x="3907155" y="2314575"/>
                      <a:pt x="3904298" y="2312670"/>
                    </a:cubicBezTo>
                    <a:lnTo>
                      <a:pt x="3808095" y="2216468"/>
                    </a:lnTo>
                    <a:lnTo>
                      <a:pt x="3689985" y="2216468"/>
                    </a:lnTo>
                    <a:lnTo>
                      <a:pt x="3538538" y="2367915"/>
                    </a:lnTo>
                    <a:cubicBezTo>
                      <a:pt x="3535680" y="2370773"/>
                      <a:pt x="3531870" y="2371725"/>
                      <a:pt x="3528060" y="2371725"/>
                    </a:cubicBezTo>
                    <a:lnTo>
                      <a:pt x="2991803" y="2371725"/>
                    </a:lnTo>
                    <a:lnTo>
                      <a:pt x="2706053" y="2657475"/>
                    </a:lnTo>
                    <a:cubicBezTo>
                      <a:pt x="2703195" y="2660333"/>
                      <a:pt x="2699385" y="2661285"/>
                      <a:pt x="2695575" y="2661285"/>
                    </a:cubicBezTo>
                    <a:lnTo>
                      <a:pt x="2286953" y="2661285"/>
                    </a:lnTo>
                    <a:lnTo>
                      <a:pt x="1841183" y="3107055"/>
                    </a:lnTo>
                    <a:cubicBezTo>
                      <a:pt x="1840230" y="3110865"/>
                      <a:pt x="1837373" y="3111818"/>
                      <a:pt x="1833563" y="3111818"/>
                    </a:cubicBezTo>
                    <a:close/>
                    <a:moveTo>
                      <a:pt x="1482090" y="3083243"/>
                    </a:moveTo>
                    <a:lnTo>
                      <a:pt x="1827848" y="3083243"/>
                    </a:lnTo>
                    <a:lnTo>
                      <a:pt x="2273618" y="2637473"/>
                    </a:lnTo>
                    <a:cubicBezTo>
                      <a:pt x="2276475" y="2634615"/>
                      <a:pt x="2280285" y="2633663"/>
                      <a:pt x="2284095" y="2633663"/>
                    </a:cubicBezTo>
                    <a:lnTo>
                      <a:pt x="2692718" y="2633663"/>
                    </a:lnTo>
                    <a:lnTo>
                      <a:pt x="2978468" y="2347913"/>
                    </a:lnTo>
                    <a:cubicBezTo>
                      <a:pt x="2981325" y="2345055"/>
                      <a:pt x="2985135" y="2344103"/>
                      <a:pt x="2988945" y="2344103"/>
                    </a:cubicBezTo>
                    <a:lnTo>
                      <a:pt x="3525203" y="2344103"/>
                    </a:lnTo>
                    <a:lnTo>
                      <a:pt x="3676650" y="2192655"/>
                    </a:lnTo>
                    <a:cubicBezTo>
                      <a:pt x="3679508" y="2189798"/>
                      <a:pt x="3683318" y="2188845"/>
                      <a:pt x="3687128" y="2188845"/>
                    </a:cubicBezTo>
                    <a:lnTo>
                      <a:pt x="3816668" y="2188845"/>
                    </a:lnTo>
                    <a:cubicBezTo>
                      <a:pt x="3820478" y="2188845"/>
                      <a:pt x="3824288" y="2190750"/>
                      <a:pt x="3827145" y="2192655"/>
                    </a:cubicBezTo>
                    <a:lnTo>
                      <a:pt x="3923348" y="2288858"/>
                    </a:lnTo>
                    <a:lnTo>
                      <a:pt x="4046220" y="2288858"/>
                    </a:lnTo>
                    <a:lnTo>
                      <a:pt x="4266248" y="2068830"/>
                    </a:lnTo>
                    <a:lnTo>
                      <a:pt x="4266248" y="1945005"/>
                    </a:lnTo>
                    <a:lnTo>
                      <a:pt x="4183380" y="1862138"/>
                    </a:lnTo>
                    <a:cubicBezTo>
                      <a:pt x="4180523" y="1859280"/>
                      <a:pt x="4179570" y="1855470"/>
                      <a:pt x="4179570" y="1851660"/>
                    </a:cubicBezTo>
                    <a:lnTo>
                      <a:pt x="4179570" y="1461135"/>
                    </a:lnTo>
                    <a:lnTo>
                      <a:pt x="3943350" y="1224915"/>
                    </a:lnTo>
                    <a:cubicBezTo>
                      <a:pt x="3940493" y="1222058"/>
                      <a:pt x="3939540" y="1218248"/>
                      <a:pt x="3939540" y="1214438"/>
                    </a:cubicBezTo>
                    <a:lnTo>
                      <a:pt x="3939540" y="981075"/>
                    </a:lnTo>
                    <a:lnTo>
                      <a:pt x="3626168" y="667703"/>
                    </a:lnTo>
                    <a:lnTo>
                      <a:pt x="3475673" y="667703"/>
                    </a:lnTo>
                    <a:cubicBezTo>
                      <a:pt x="3468053" y="667703"/>
                      <a:pt x="3461385" y="661035"/>
                      <a:pt x="3461385" y="653415"/>
                    </a:cubicBezTo>
                    <a:lnTo>
                      <a:pt x="3461385" y="586740"/>
                    </a:lnTo>
                    <a:lnTo>
                      <a:pt x="3092768" y="218123"/>
                    </a:lnTo>
                    <a:lnTo>
                      <a:pt x="2748915" y="218123"/>
                    </a:lnTo>
                    <a:cubicBezTo>
                      <a:pt x="2745105" y="218123"/>
                      <a:pt x="2741295" y="216218"/>
                      <a:pt x="2738438" y="214313"/>
                    </a:cubicBezTo>
                    <a:lnTo>
                      <a:pt x="2561273" y="40005"/>
                    </a:lnTo>
                    <a:lnTo>
                      <a:pt x="2258378" y="40005"/>
                    </a:lnTo>
                    <a:lnTo>
                      <a:pt x="2202180" y="96203"/>
                    </a:lnTo>
                    <a:cubicBezTo>
                      <a:pt x="2196465" y="101918"/>
                      <a:pt x="2187893" y="101918"/>
                      <a:pt x="2182178" y="96203"/>
                    </a:cubicBezTo>
                    <a:lnTo>
                      <a:pt x="2115503" y="28575"/>
                    </a:lnTo>
                    <a:lnTo>
                      <a:pt x="1554480" y="28575"/>
                    </a:lnTo>
                    <a:lnTo>
                      <a:pt x="1350645" y="232410"/>
                    </a:lnTo>
                    <a:cubicBezTo>
                      <a:pt x="1347788" y="235268"/>
                      <a:pt x="1343978" y="236220"/>
                      <a:pt x="1340168" y="236220"/>
                    </a:cubicBezTo>
                    <a:lnTo>
                      <a:pt x="1042988" y="236220"/>
                    </a:lnTo>
                    <a:lnTo>
                      <a:pt x="721995" y="557213"/>
                    </a:lnTo>
                    <a:lnTo>
                      <a:pt x="721995" y="684848"/>
                    </a:lnTo>
                    <a:cubicBezTo>
                      <a:pt x="721995" y="692468"/>
                      <a:pt x="715328" y="699135"/>
                      <a:pt x="707708" y="699135"/>
                    </a:cubicBezTo>
                    <a:lnTo>
                      <a:pt x="538163" y="699135"/>
                    </a:lnTo>
                    <a:lnTo>
                      <a:pt x="28575" y="1209675"/>
                    </a:lnTo>
                    <a:lnTo>
                      <a:pt x="28575" y="1454468"/>
                    </a:lnTo>
                    <a:lnTo>
                      <a:pt x="119063" y="1544955"/>
                    </a:lnTo>
                    <a:cubicBezTo>
                      <a:pt x="124778" y="1550670"/>
                      <a:pt x="124778" y="1559243"/>
                      <a:pt x="119063" y="1564958"/>
                    </a:cubicBezTo>
                    <a:lnTo>
                      <a:pt x="52388" y="1631633"/>
                    </a:lnTo>
                    <a:lnTo>
                      <a:pt x="52388" y="1965960"/>
                    </a:lnTo>
                    <a:lnTo>
                      <a:pt x="150495" y="2064068"/>
                    </a:lnTo>
                    <a:cubicBezTo>
                      <a:pt x="153353" y="2066925"/>
                      <a:pt x="154305" y="2070735"/>
                      <a:pt x="154305" y="2074545"/>
                    </a:cubicBezTo>
                    <a:lnTo>
                      <a:pt x="154305" y="2333625"/>
                    </a:lnTo>
                    <a:lnTo>
                      <a:pt x="275273" y="2454593"/>
                    </a:lnTo>
                    <a:lnTo>
                      <a:pt x="379095" y="2454593"/>
                    </a:lnTo>
                    <a:cubicBezTo>
                      <a:pt x="382905" y="2454593"/>
                      <a:pt x="386715" y="2456498"/>
                      <a:pt x="389573" y="2458403"/>
                    </a:cubicBezTo>
                    <a:lnTo>
                      <a:pt x="512445" y="2581275"/>
                    </a:lnTo>
                    <a:lnTo>
                      <a:pt x="808673" y="2581275"/>
                    </a:lnTo>
                    <a:lnTo>
                      <a:pt x="882968" y="2506980"/>
                    </a:lnTo>
                    <a:cubicBezTo>
                      <a:pt x="888683" y="2501265"/>
                      <a:pt x="898208" y="2501265"/>
                      <a:pt x="902970" y="2506980"/>
                    </a:cubicBezTo>
                    <a:lnTo>
                      <a:pt x="973455" y="2577465"/>
                    </a:lnTo>
                    <a:lnTo>
                      <a:pt x="994410" y="2577465"/>
                    </a:lnTo>
                    <a:lnTo>
                      <a:pt x="994410" y="2376488"/>
                    </a:lnTo>
                    <a:cubicBezTo>
                      <a:pt x="994410" y="2372678"/>
                      <a:pt x="996315" y="2368868"/>
                      <a:pt x="998220" y="2366010"/>
                    </a:cubicBezTo>
                    <a:lnTo>
                      <a:pt x="1123950" y="2240280"/>
                    </a:lnTo>
                    <a:lnTo>
                      <a:pt x="1123950" y="2119313"/>
                    </a:lnTo>
                    <a:cubicBezTo>
                      <a:pt x="1123950" y="2115503"/>
                      <a:pt x="1125855" y="2111693"/>
                      <a:pt x="1127760" y="2108835"/>
                    </a:cubicBezTo>
                    <a:lnTo>
                      <a:pt x="1374458" y="1862138"/>
                    </a:lnTo>
                    <a:cubicBezTo>
                      <a:pt x="1377315" y="1859280"/>
                      <a:pt x="1381125" y="1858328"/>
                      <a:pt x="1384935" y="1858328"/>
                    </a:cubicBezTo>
                    <a:lnTo>
                      <a:pt x="1595438" y="1858328"/>
                    </a:lnTo>
                    <a:lnTo>
                      <a:pt x="1795463" y="1658303"/>
                    </a:lnTo>
                    <a:cubicBezTo>
                      <a:pt x="1798320" y="1655445"/>
                      <a:pt x="1802130" y="1654493"/>
                      <a:pt x="1805940" y="1654493"/>
                    </a:cubicBezTo>
                    <a:lnTo>
                      <a:pt x="2114550" y="1654493"/>
                    </a:lnTo>
                    <a:lnTo>
                      <a:pt x="2207895" y="1561148"/>
                    </a:lnTo>
                    <a:cubicBezTo>
                      <a:pt x="2210753" y="1558290"/>
                      <a:pt x="2214563" y="1557338"/>
                      <a:pt x="2218373" y="1557338"/>
                    </a:cubicBezTo>
                    <a:lnTo>
                      <a:pt x="2686050" y="1557338"/>
                    </a:lnTo>
                    <a:cubicBezTo>
                      <a:pt x="2689860" y="1557338"/>
                      <a:pt x="2693670" y="1559243"/>
                      <a:pt x="2696528" y="1561148"/>
                    </a:cubicBezTo>
                    <a:lnTo>
                      <a:pt x="2767013" y="1631633"/>
                    </a:lnTo>
                    <a:lnTo>
                      <a:pt x="2836545" y="1562100"/>
                    </a:lnTo>
                    <a:cubicBezTo>
                      <a:pt x="2839403" y="1559243"/>
                      <a:pt x="2843213" y="1558290"/>
                      <a:pt x="2847023" y="1558290"/>
                    </a:cubicBezTo>
                    <a:lnTo>
                      <a:pt x="3133725" y="1558290"/>
                    </a:lnTo>
                    <a:cubicBezTo>
                      <a:pt x="3141345" y="1558290"/>
                      <a:pt x="3148013" y="1564958"/>
                      <a:pt x="3148013" y="1572578"/>
                    </a:cubicBezTo>
                    <a:cubicBezTo>
                      <a:pt x="3148013" y="1580198"/>
                      <a:pt x="3141345" y="1586865"/>
                      <a:pt x="3133725" y="1586865"/>
                    </a:cubicBezTo>
                    <a:lnTo>
                      <a:pt x="2851785" y="1586865"/>
                    </a:lnTo>
                    <a:lnTo>
                      <a:pt x="2776538" y="1662113"/>
                    </a:lnTo>
                    <a:cubicBezTo>
                      <a:pt x="2770823" y="1667828"/>
                      <a:pt x="2762250" y="1667828"/>
                      <a:pt x="2756535" y="1662113"/>
                    </a:cubicBezTo>
                    <a:lnTo>
                      <a:pt x="2679383" y="1584960"/>
                    </a:lnTo>
                    <a:lnTo>
                      <a:pt x="2223135" y="1584960"/>
                    </a:lnTo>
                    <a:lnTo>
                      <a:pt x="2129790" y="1678305"/>
                    </a:lnTo>
                    <a:cubicBezTo>
                      <a:pt x="2126933" y="1681163"/>
                      <a:pt x="2123123" y="1682115"/>
                      <a:pt x="2119313" y="1682115"/>
                    </a:cubicBezTo>
                    <a:lnTo>
                      <a:pt x="1810703" y="1682115"/>
                    </a:lnTo>
                    <a:lnTo>
                      <a:pt x="1610678" y="1882140"/>
                    </a:lnTo>
                    <a:cubicBezTo>
                      <a:pt x="1607820" y="1884998"/>
                      <a:pt x="1604010" y="1885950"/>
                      <a:pt x="1600200" y="1885950"/>
                    </a:cubicBezTo>
                    <a:lnTo>
                      <a:pt x="1389698" y="1885950"/>
                    </a:lnTo>
                    <a:lnTo>
                      <a:pt x="1151573" y="2124075"/>
                    </a:lnTo>
                    <a:lnTo>
                      <a:pt x="1151573" y="2247900"/>
                    </a:lnTo>
                    <a:cubicBezTo>
                      <a:pt x="1151573" y="2251710"/>
                      <a:pt x="1149668" y="2255520"/>
                      <a:pt x="1147763" y="2258378"/>
                    </a:cubicBezTo>
                    <a:lnTo>
                      <a:pt x="1022033" y="2384108"/>
                    </a:lnTo>
                    <a:lnTo>
                      <a:pt x="1022033" y="2728913"/>
                    </a:lnTo>
                    <a:lnTo>
                      <a:pt x="1260158" y="2967038"/>
                    </a:lnTo>
                    <a:lnTo>
                      <a:pt x="1356360" y="2967038"/>
                    </a:lnTo>
                    <a:cubicBezTo>
                      <a:pt x="1360170" y="2967038"/>
                      <a:pt x="1363980" y="2968943"/>
                      <a:pt x="1366838" y="2970848"/>
                    </a:cubicBezTo>
                    <a:lnTo>
                      <a:pt x="1482090" y="308324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Freeform: Shape 20"/>
              <p:cNvSpPr/>
              <p:nvPr/>
            </p:nvSpPr>
            <p:spPr>
              <a:xfrm>
                <a:off x="5654040" y="1513998"/>
                <a:ext cx="457200" cy="1419225"/>
              </a:xfrm>
              <a:custGeom>
                <a:avLst/>
                <a:gdLst>
                  <a:gd name="connsiteX0" fmla="*/ 14288 w 457200"/>
                  <a:gd name="connsiteY0" fmla="*/ 1421606 h 1419225"/>
                  <a:gd name="connsiteX1" fmla="*/ 0 w 457200"/>
                  <a:gd name="connsiteY1" fmla="*/ 1407319 h 1419225"/>
                  <a:gd name="connsiteX2" fmla="*/ 0 w 457200"/>
                  <a:gd name="connsiteY2" fmla="*/ 1088231 h 1419225"/>
                  <a:gd name="connsiteX3" fmla="*/ 3810 w 457200"/>
                  <a:gd name="connsiteY3" fmla="*/ 1077754 h 1419225"/>
                  <a:gd name="connsiteX4" fmla="*/ 123825 w 457200"/>
                  <a:gd name="connsiteY4" fmla="*/ 957739 h 1419225"/>
                  <a:gd name="connsiteX5" fmla="*/ 123825 w 457200"/>
                  <a:gd name="connsiteY5" fmla="*/ 633889 h 1419225"/>
                  <a:gd name="connsiteX6" fmla="*/ 127635 w 457200"/>
                  <a:gd name="connsiteY6" fmla="*/ 623411 h 1419225"/>
                  <a:gd name="connsiteX7" fmla="*/ 354330 w 457200"/>
                  <a:gd name="connsiteY7" fmla="*/ 396716 h 1419225"/>
                  <a:gd name="connsiteX8" fmla="*/ 354330 w 457200"/>
                  <a:gd name="connsiteY8" fmla="*/ 98584 h 1419225"/>
                  <a:gd name="connsiteX9" fmla="*/ 358140 w 457200"/>
                  <a:gd name="connsiteY9" fmla="*/ 88106 h 1419225"/>
                  <a:gd name="connsiteX10" fmla="*/ 441960 w 457200"/>
                  <a:gd name="connsiteY10" fmla="*/ 4286 h 1419225"/>
                  <a:gd name="connsiteX11" fmla="*/ 461963 w 457200"/>
                  <a:gd name="connsiteY11" fmla="*/ 4286 h 1419225"/>
                  <a:gd name="connsiteX12" fmla="*/ 461963 w 457200"/>
                  <a:gd name="connsiteY12" fmla="*/ 24289 h 1419225"/>
                  <a:gd name="connsiteX13" fmla="*/ 382905 w 457200"/>
                  <a:gd name="connsiteY13" fmla="*/ 103346 h 1419225"/>
                  <a:gd name="connsiteX14" fmla="*/ 382905 w 457200"/>
                  <a:gd name="connsiteY14" fmla="*/ 401479 h 1419225"/>
                  <a:gd name="connsiteX15" fmla="*/ 379095 w 457200"/>
                  <a:gd name="connsiteY15" fmla="*/ 411956 h 1419225"/>
                  <a:gd name="connsiteX16" fmla="*/ 152400 w 457200"/>
                  <a:gd name="connsiteY16" fmla="*/ 638651 h 1419225"/>
                  <a:gd name="connsiteX17" fmla="*/ 152400 w 457200"/>
                  <a:gd name="connsiteY17" fmla="*/ 962501 h 1419225"/>
                  <a:gd name="connsiteX18" fmla="*/ 148590 w 457200"/>
                  <a:gd name="connsiteY18" fmla="*/ 972979 h 1419225"/>
                  <a:gd name="connsiteX19" fmla="*/ 28575 w 457200"/>
                  <a:gd name="connsiteY19" fmla="*/ 1092994 h 1419225"/>
                  <a:gd name="connsiteX20" fmla="*/ 28575 w 457200"/>
                  <a:gd name="connsiteY20" fmla="*/ 1406366 h 1419225"/>
                  <a:gd name="connsiteX21" fmla="*/ 14288 w 457200"/>
                  <a:gd name="connsiteY21" fmla="*/ 1421606 h 141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57200" h="1419225">
                    <a:moveTo>
                      <a:pt x="14288" y="1421606"/>
                    </a:moveTo>
                    <a:cubicBezTo>
                      <a:pt x="6667" y="1421606"/>
                      <a:pt x="0" y="1414939"/>
                      <a:pt x="0" y="1407319"/>
                    </a:cubicBezTo>
                    <a:lnTo>
                      <a:pt x="0" y="1088231"/>
                    </a:lnTo>
                    <a:cubicBezTo>
                      <a:pt x="0" y="1084421"/>
                      <a:pt x="1905" y="1080611"/>
                      <a:pt x="3810" y="1077754"/>
                    </a:cubicBezTo>
                    <a:lnTo>
                      <a:pt x="123825" y="957739"/>
                    </a:lnTo>
                    <a:lnTo>
                      <a:pt x="123825" y="633889"/>
                    </a:lnTo>
                    <a:cubicBezTo>
                      <a:pt x="123825" y="630079"/>
                      <a:pt x="125730" y="626269"/>
                      <a:pt x="127635" y="623411"/>
                    </a:cubicBezTo>
                    <a:lnTo>
                      <a:pt x="354330" y="396716"/>
                    </a:lnTo>
                    <a:lnTo>
                      <a:pt x="354330" y="98584"/>
                    </a:lnTo>
                    <a:cubicBezTo>
                      <a:pt x="354330" y="94774"/>
                      <a:pt x="356235" y="90964"/>
                      <a:pt x="358140" y="88106"/>
                    </a:cubicBezTo>
                    <a:lnTo>
                      <a:pt x="441960" y="4286"/>
                    </a:lnTo>
                    <a:cubicBezTo>
                      <a:pt x="447675" y="-1429"/>
                      <a:pt x="456247" y="-1429"/>
                      <a:pt x="461963" y="4286"/>
                    </a:cubicBezTo>
                    <a:cubicBezTo>
                      <a:pt x="467677" y="10001"/>
                      <a:pt x="467677" y="18574"/>
                      <a:pt x="461963" y="24289"/>
                    </a:cubicBezTo>
                    <a:lnTo>
                      <a:pt x="382905" y="103346"/>
                    </a:lnTo>
                    <a:lnTo>
                      <a:pt x="382905" y="401479"/>
                    </a:lnTo>
                    <a:cubicBezTo>
                      <a:pt x="382905" y="405289"/>
                      <a:pt x="381000" y="409099"/>
                      <a:pt x="379095" y="411956"/>
                    </a:cubicBezTo>
                    <a:lnTo>
                      <a:pt x="152400" y="638651"/>
                    </a:lnTo>
                    <a:lnTo>
                      <a:pt x="152400" y="962501"/>
                    </a:lnTo>
                    <a:cubicBezTo>
                      <a:pt x="152400" y="966311"/>
                      <a:pt x="150495" y="970121"/>
                      <a:pt x="148590" y="972979"/>
                    </a:cubicBezTo>
                    <a:lnTo>
                      <a:pt x="28575" y="1092994"/>
                    </a:lnTo>
                    <a:lnTo>
                      <a:pt x="28575" y="1406366"/>
                    </a:lnTo>
                    <a:cubicBezTo>
                      <a:pt x="28575" y="1414939"/>
                      <a:pt x="21907" y="1421606"/>
                      <a:pt x="14288" y="14216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Freeform: Shape 21"/>
              <p:cNvSpPr/>
              <p:nvPr/>
            </p:nvSpPr>
            <p:spPr>
              <a:xfrm>
                <a:off x="5570696" y="1909762"/>
                <a:ext cx="361950" cy="209550"/>
              </a:xfrm>
              <a:custGeom>
                <a:avLst/>
                <a:gdLst>
                  <a:gd name="connsiteX0" fmla="*/ 14764 w 361950"/>
                  <a:gd name="connsiteY0" fmla="*/ 210502 h 209550"/>
                  <a:gd name="connsiteX1" fmla="*/ 4286 w 361950"/>
                  <a:gd name="connsiteY1" fmla="*/ 206692 h 209550"/>
                  <a:gd name="connsiteX2" fmla="*/ 4286 w 361950"/>
                  <a:gd name="connsiteY2" fmla="*/ 186690 h 209550"/>
                  <a:gd name="connsiteX3" fmla="*/ 60484 w 361950"/>
                  <a:gd name="connsiteY3" fmla="*/ 130493 h 209550"/>
                  <a:gd name="connsiteX4" fmla="*/ 60484 w 361950"/>
                  <a:gd name="connsiteY4" fmla="*/ 14288 h 209550"/>
                  <a:gd name="connsiteX5" fmla="*/ 74771 w 361950"/>
                  <a:gd name="connsiteY5" fmla="*/ 0 h 209550"/>
                  <a:gd name="connsiteX6" fmla="*/ 263366 w 361950"/>
                  <a:gd name="connsiteY6" fmla="*/ 0 h 209550"/>
                  <a:gd name="connsiteX7" fmla="*/ 273844 w 361950"/>
                  <a:gd name="connsiteY7" fmla="*/ 3810 h 209550"/>
                  <a:gd name="connsiteX8" fmla="*/ 364331 w 361950"/>
                  <a:gd name="connsiteY8" fmla="*/ 94298 h 209550"/>
                  <a:gd name="connsiteX9" fmla="*/ 364331 w 361950"/>
                  <a:gd name="connsiteY9" fmla="*/ 114300 h 209550"/>
                  <a:gd name="connsiteX10" fmla="*/ 344329 w 361950"/>
                  <a:gd name="connsiteY10" fmla="*/ 114300 h 209550"/>
                  <a:gd name="connsiteX11" fmla="*/ 257651 w 361950"/>
                  <a:gd name="connsiteY11" fmla="*/ 27623 h 209550"/>
                  <a:gd name="connsiteX12" fmla="*/ 90011 w 361950"/>
                  <a:gd name="connsiteY12" fmla="*/ 27623 h 209550"/>
                  <a:gd name="connsiteX13" fmla="*/ 90011 w 361950"/>
                  <a:gd name="connsiteY13" fmla="*/ 134302 h 209550"/>
                  <a:gd name="connsiteX14" fmla="*/ 86201 w 361950"/>
                  <a:gd name="connsiteY14" fmla="*/ 144780 h 209550"/>
                  <a:gd name="connsiteX15" fmla="*/ 26194 w 361950"/>
                  <a:gd name="connsiteY15" fmla="*/ 204788 h 209550"/>
                  <a:gd name="connsiteX16" fmla="*/ 14764 w 361950"/>
                  <a:gd name="connsiteY16" fmla="*/ 210502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1950" h="209550">
                    <a:moveTo>
                      <a:pt x="14764" y="210502"/>
                    </a:moveTo>
                    <a:cubicBezTo>
                      <a:pt x="10954" y="210502"/>
                      <a:pt x="7144" y="209550"/>
                      <a:pt x="4286" y="206692"/>
                    </a:cubicBezTo>
                    <a:cubicBezTo>
                      <a:pt x="-1429" y="200977"/>
                      <a:pt x="-1429" y="192405"/>
                      <a:pt x="4286" y="186690"/>
                    </a:cubicBezTo>
                    <a:lnTo>
                      <a:pt x="60484" y="130493"/>
                    </a:lnTo>
                    <a:lnTo>
                      <a:pt x="60484" y="14288"/>
                    </a:lnTo>
                    <a:cubicBezTo>
                      <a:pt x="60484" y="6668"/>
                      <a:pt x="67151" y="0"/>
                      <a:pt x="74771" y="0"/>
                    </a:cubicBezTo>
                    <a:lnTo>
                      <a:pt x="263366" y="0"/>
                    </a:lnTo>
                    <a:cubicBezTo>
                      <a:pt x="267176" y="0"/>
                      <a:pt x="270986" y="1905"/>
                      <a:pt x="273844" y="3810"/>
                    </a:cubicBezTo>
                    <a:lnTo>
                      <a:pt x="364331" y="94298"/>
                    </a:lnTo>
                    <a:cubicBezTo>
                      <a:pt x="370046" y="100013"/>
                      <a:pt x="370046" y="108585"/>
                      <a:pt x="364331" y="114300"/>
                    </a:cubicBezTo>
                    <a:cubicBezTo>
                      <a:pt x="358616" y="120015"/>
                      <a:pt x="350044" y="120015"/>
                      <a:pt x="344329" y="114300"/>
                    </a:cubicBezTo>
                    <a:lnTo>
                      <a:pt x="257651" y="27623"/>
                    </a:lnTo>
                    <a:lnTo>
                      <a:pt x="90011" y="27623"/>
                    </a:lnTo>
                    <a:lnTo>
                      <a:pt x="90011" y="134302"/>
                    </a:lnTo>
                    <a:cubicBezTo>
                      <a:pt x="90011" y="138113"/>
                      <a:pt x="88106" y="141923"/>
                      <a:pt x="86201" y="144780"/>
                    </a:cubicBezTo>
                    <a:lnTo>
                      <a:pt x="26194" y="204788"/>
                    </a:lnTo>
                    <a:cubicBezTo>
                      <a:pt x="22384" y="208598"/>
                      <a:pt x="18574" y="210502"/>
                      <a:pt x="14764" y="2105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Freeform: Shape 22"/>
              <p:cNvSpPr/>
              <p:nvPr/>
            </p:nvSpPr>
            <p:spPr>
              <a:xfrm>
                <a:off x="5241608" y="1650682"/>
                <a:ext cx="171450" cy="752475"/>
              </a:xfrm>
              <a:custGeom>
                <a:avLst/>
                <a:gdLst>
                  <a:gd name="connsiteX0" fmla="*/ 88583 w 171450"/>
                  <a:gd name="connsiteY0" fmla="*/ 760095 h 752475"/>
                  <a:gd name="connsiteX1" fmla="*/ 78105 w 171450"/>
                  <a:gd name="connsiteY1" fmla="*/ 756285 h 752475"/>
                  <a:gd name="connsiteX2" fmla="*/ 78105 w 171450"/>
                  <a:gd name="connsiteY2" fmla="*/ 736283 h 752475"/>
                  <a:gd name="connsiteX3" fmla="*/ 142875 w 171450"/>
                  <a:gd name="connsiteY3" fmla="*/ 671513 h 752475"/>
                  <a:gd name="connsiteX4" fmla="*/ 142875 w 171450"/>
                  <a:gd name="connsiteY4" fmla="*/ 400050 h 752475"/>
                  <a:gd name="connsiteX5" fmla="*/ 3810 w 171450"/>
                  <a:gd name="connsiteY5" fmla="*/ 260985 h 752475"/>
                  <a:gd name="connsiteX6" fmla="*/ 0 w 171450"/>
                  <a:gd name="connsiteY6" fmla="*/ 250508 h 752475"/>
                  <a:gd name="connsiteX7" fmla="*/ 0 w 171450"/>
                  <a:gd name="connsiteY7" fmla="*/ 14288 h 752475"/>
                  <a:gd name="connsiteX8" fmla="*/ 14288 w 171450"/>
                  <a:gd name="connsiteY8" fmla="*/ 0 h 752475"/>
                  <a:gd name="connsiteX9" fmla="*/ 28575 w 171450"/>
                  <a:gd name="connsiteY9" fmla="*/ 14288 h 752475"/>
                  <a:gd name="connsiteX10" fmla="*/ 28575 w 171450"/>
                  <a:gd name="connsiteY10" fmla="*/ 243840 h 752475"/>
                  <a:gd name="connsiteX11" fmla="*/ 167640 w 171450"/>
                  <a:gd name="connsiteY11" fmla="*/ 382905 h 752475"/>
                  <a:gd name="connsiteX12" fmla="*/ 171450 w 171450"/>
                  <a:gd name="connsiteY12" fmla="*/ 393383 h 752475"/>
                  <a:gd name="connsiteX13" fmla="*/ 171450 w 171450"/>
                  <a:gd name="connsiteY13" fmla="*/ 677228 h 752475"/>
                  <a:gd name="connsiteX14" fmla="*/ 167640 w 171450"/>
                  <a:gd name="connsiteY14" fmla="*/ 687705 h 752475"/>
                  <a:gd name="connsiteX15" fmla="*/ 99060 w 171450"/>
                  <a:gd name="connsiteY15" fmla="*/ 756285 h 752475"/>
                  <a:gd name="connsiteX16" fmla="*/ 88583 w 171450"/>
                  <a:gd name="connsiteY16" fmla="*/ 760095 h 75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71450" h="752475">
                    <a:moveTo>
                      <a:pt x="88583" y="760095"/>
                    </a:moveTo>
                    <a:cubicBezTo>
                      <a:pt x="84772" y="760095"/>
                      <a:pt x="80963" y="759143"/>
                      <a:pt x="78105" y="756285"/>
                    </a:cubicBezTo>
                    <a:cubicBezTo>
                      <a:pt x="72390" y="750570"/>
                      <a:pt x="72390" y="741998"/>
                      <a:pt x="78105" y="736283"/>
                    </a:cubicBezTo>
                    <a:lnTo>
                      <a:pt x="142875" y="671513"/>
                    </a:lnTo>
                    <a:lnTo>
                      <a:pt x="142875" y="400050"/>
                    </a:lnTo>
                    <a:lnTo>
                      <a:pt x="3810" y="260985"/>
                    </a:lnTo>
                    <a:cubicBezTo>
                      <a:pt x="952" y="258128"/>
                      <a:pt x="0" y="254318"/>
                      <a:pt x="0" y="250508"/>
                    </a:cubicBezTo>
                    <a:lnTo>
                      <a:pt x="0" y="14288"/>
                    </a:lnTo>
                    <a:cubicBezTo>
                      <a:pt x="0" y="6668"/>
                      <a:pt x="6667" y="0"/>
                      <a:pt x="14288" y="0"/>
                    </a:cubicBezTo>
                    <a:cubicBezTo>
                      <a:pt x="21908" y="0"/>
                      <a:pt x="28575" y="6668"/>
                      <a:pt x="28575" y="14288"/>
                    </a:cubicBezTo>
                    <a:lnTo>
                      <a:pt x="28575" y="243840"/>
                    </a:lnTo>
                    <a:lnTo>
                      <a:pt x="167640" y="382905"/>
                    </a:lnTo>
                    <a:cubicBezTo>
                      <a:pt x="170497" y="385763"/>
                      <a:pt x="171450" y="389573"/>
                      <a:pt x="171450" y="393383"/>
                    </a:cubicBezTo>
                    <a:lnTo>
                      <a:pt x="171450" y="677228"/>
                    </a:lnTo>
                    <a:cubicBezTo>
                      <a:pt x="171450" y="681038"/>
                      <a:pt x="169545" y="684848"/>
                      <a:pt x="167640" y="687705"/>
                    </a:cubicBezTo>
                    <a:lnTo>
                      <a:pt x="99060" y="756285"/>
                    </a:lnTo>
                    <a:cubicBezTo>
                      <a:pt x="96202" y="759143"/>
                      <a:pt x="92392" y="760095"/>
                      <a:pt x="88583" y="7600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Freeform: Shape 23"/>
              <p:cNvSpPr/>
              <p:nvPr/>
            </p:nvSpPr>
            <p:spPr>
              <a:xfrm>
                <a:off x="5040154" y="1844516"/>
                <a:ext cx="219075" cy="400050"/>
              </a:xfrm>
              <a:custGeom>
                <a:avLst/>
                <a:gdLst>
                  <a:gd name="connsiteX0" fmla="*/ 14764 w 219075"/>
                  <a:gd name="connsiteY0" fmla="*/ 404336 h 400050"/>
                  <a:gd name="connsiteX1" fmla="*/ 4286 w 219075"/>
                  <a:gd name="connsiteY1" fmla="*/ 400526 h 400050"/>
                  <a:gd name="connsiteX2" fmla="*/ 4286 w 219075"/>
                  <a:gd name="connsiteY2" fmla="*/ 380524 h 400050"/>
                  <a:gd name="connsiteX3" fmla="*/ 77629 w 219075"/>
                  <a:gd name="connsiteY3" fmla="*/ 307181 h 400050"/>
                  <a:gd name="connsiteX4" fmla="*/ 77629 w 219075"/>
                  <a:gd name="connsiteY4" fmla="*/ 133826 h 400050"/>
                  <a:gd name="connsiteX5" fmla="*/ 81439 w 219075"/>
                  <a:gd name="connsiteY5" fmla="*/ 123349 h 400050"/>
                  <a:gd name="connsiteX6" fmla="*/ 200501 w 219075"/>
                  <a:gd name="connsiteY6" fmla="*/ 4286 h 400050"/>
                  <a:gd name="connsiteX7" fmla="*/ 220504 w 219075"/>
                  <a:gd name="connsiteY7" fmla="*/ 4286 h 400050"/>
                  <a:gd name="connsiteX8" fmla="*/ 220504 w 219075"/>
                  <a:gd name="connsiteY8" fmla="*/ 24289 h 400050"/>
                  <a:gd name="connsiteX9" fmla="*/ 105251 w 219075"/>
                  <a:gd name="connsiteY9" fmla="*/ 139541 h 400050"/>
                  <a:gd name="connsiteX10" fmla="*/ 105251 w 219075"/>
                  <a:gd name="connsiteY10" fmla="*/ 312896 h 400050"/>
                  <a:gd name="connsiteX11" fmla="*/ 101441 w 219075"/>
                  <a:gd name="connsiteY11" fmla="*/ 323374 h 400050"/>
                  <a:gd name="connsiteX12" fmla="*/ 23336 w 219075"/>
                  <a:gd name="connsiteY12" fmla="*/ 401479 h 400050"/>
                  <a:gd name="connsiteX13" fmla="*/ 14764 w 219075"/>
                  <a:gd name="connsiteY13" fmla="*/ 404336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075" h="400050">
                    <a:moveTo>
                      <a:pt x="14764" y="404336"/>
                    </a:moveTo>
                    <a:cubicBezTo>
                      <a:pt x="10954" y="404336"/>
                      <a:pt x="7144" y="403384"/>
                      <a:pt x="4286" y="400526"/>
                    </a:cubicBezTo>
                    <a:cubicBezTo>
                      <a:pt x="-1429" y="394811"/>
                      <a:pt x="-1429" y="386239"/>
                      <a:pt x="4286" y="380524"/>
                    </a:cubicBezTo>
                    <a:lnTo>
                      <a:pt x="77629" y="307181"/>
                    </a:lnTo>
                    <a:lnTo>
                      <a:pt x="77629" y="133826"/>
                    </a:lnTo>
                    <a:cubicBezTo>
                      <a:pt x="77629" y="130016"/>
                      <a:pt x="79534" y="126206"/>
                      <a:pt x="81439" y="123349"/>
                    </a:cubicBezTo>
                    <a:lnTo>
                      <a:pt x="200501" y="4286"/>
                    </a:lnTo>
                    <a:cubicBezTo>
                      <a:pt x="206216" y="-1429"/>
                      <a:pt x="214789" y="-1429"/>
                      <a:pt x="220504" y="4286"/>
                    </a:cubicBezTo>
                    <a:cubicBezTo>
                      <a:pt x="226219" y="10001"/>
                      <a:pt x="226219" y="18574"/>
                      <a:pt x="220504" y="24289"/>
                    </a:cubicBezTo>
                    <a:lnTo>
                      <a:pt x="105251" y="139541"/>
                    </a:lnTo>
                    <a:lnTo>
                      <a:pt x="105251" y="312896"/>
                    </a:lnTo>
                    <a:cubicBezTo>
                      <a:pt x="105251" y="316706"/>
                      <a:pt x="103346" y="320516"/>
                      <a:pt x="101441" y="323374"/>
                    </a:cubicBezTo>
                    <a:lnTo>
                      <a:pt x="23336" y="401479"/>
                    </a:lnTo>
                    <a:cubicBezTo>
                      <a:pt x="21431" y="403384"/>
                      <a:pt x="18574" y="404336"/>
                      <a:pt x="14764" y="4043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1" name="Freeform: Shape 24"/>
              <p:cNvSpPr/>
              <p:nvPr/>
            </p:nvSpPr>
            <p:spPr>
              <a:xfrm>
                <a:off x="4609148" y="2113597"/>
                <a:ext cx="161925" cy="657225"/>
              </a:xfrm>
              <a:custGeom>
                <a:avLst/>
                <a:gdLst>
                  <a:gd name="connsiteX0" fmla="*/ 64770 w 161925"/>
                  <a:gd name="connsiteY0" fmla="*/ 662940 h 657225"/>
                  <a:gd name="connsiteX1" fmla="*/ 54292 w 161925"/>
                  <a:gd name="connsiteY1" fmla="*/ 659130 h 657225"/>
                  <a:gd name="connsiteX2" fmla="*/ 54292 w 161925"/>
                  <a:gd name="connsiteY2" fmla="*/ 639128 h 657225"/>
                  <a:gd name="connsiteX3" fmla="*/ 135255 w 161925"/>
                  <a:gd name="connsiteY3" fmla="*/ 558165 h 657225"/>
                  <a:gd name="connsiteX4" fmla="*/ 135255 w 161925"/>
                  <a:gd name="connsiteY4" fmla="*/ 428625 h 657225"/>
                  <a:gd name="connsiteX5" fmla="*/ 3810 w 161925"/>
                  <a:gd name="connsiteY5" fmla="*/ 297180 h 657225"/>
                  <a:gd name="connsiteX6" fmla="*/ 0 w 161925"/>
                  <a:gd name="connsiteY6" fmla="*/ 286703 h 657225"/>
                  <a:gd name="connsiteX7" fmla="*/ 0 w 161925"/>
                  <a:gd name="connsiteY7" fmla="*/ 14288 h 657225"/>
                  <a:gd name="connsiteX8" fmla="*/ 14288 w 161925"/>
                  <a:gd name="connsiteY8" fmla="*/ 0 h 657225"/>
                  <a:gd name="connsiteX9" fmla="*/ 28575 w 161925"/>
                  <a:gd name="connsiteY9" fmla="*/ 14288 h 657225"/>
                  <a:gd name="connsiteX10" fmla="*/ 28575 w 161925"/>
                  <a:gd name="connsiteY10" fmla="*/ 280035 h 657225"/>
                  <a:gd name="connsiteX11" fmla="*/ 160020 w 161925"/>
                  <a:gd name="connsiteY11" fmla="*/ 411480 h 657225"/>
                  <a:gd name="connsiteX12" fmla="*/ 163830 w 161925"/>
                  <a:gd name="connsiteY12" fmla="*/ 421957 h 657225"/>
                  <a:gd name="connsiteX13" fmla="*/ 163830 w 161925"/>
                  <a:gd name="connsiteY13" fmla="*/ 563880 h 657225"/>
                  <a:gd name="connsiteX14" fmla="*/ 160020 w 161925"/>
                  <a:gd name="connsiteY14" fmla="*/ 574357 h 657225"/>
                  <a:gd name="connsiteX15" fmla="*/ 75248 w 161925"/>
                  <a:gd name="connsiteY15" fmla="*/ 659130 h 657225"/>
                  <a:gd name="connsiteX16" fmla="*/ 64770 w 161925"/>
                  <a:gd name="connsiteY16" fmla="*/ 66294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1925" h="657225">
                    <a:moveTo>
                      <a:pt x="64770" y="662940"/>
                    </a:moveTo>
                    <a:cubicBezTo>
                      <a:pt x="60960" y="662940"/>
                      <a:pt x="57150" y="661987"/>
                      <a:pt x="54292" y="659130"/>
                    </a:cubicBezTo>
                    <a:cubicBezTo>
                      <a:pt x="48577" y="653415"/>
                      <a:pt x="48577" y="644843"/>
                      <a:pt x="54292" y="639128"/>
                    </a:cubicBezTo>
                    <a:lnTo>
                      <a:pt x="135255" y="558165"/>
                    </a:lnTo>
                    <a:lnTo>
                      <a:pt x="135255" y="428625"/>
                    </a:lnTo>
                    <a:lnTo>
                      <a:pt x="3810" y="297180"/>
                    </a:lnTo>
                    <a:cubicBezTo>
                      <a:pt x="952" y="294323"/>
                      <a:pt x="0" y="290513"/>
                      <a:pt x="0" y="286703"/>
                    </a:cubicBezTo>
                    <a:lnTo>
                      <a:pt x="0" y="14288"/>
                    </a:lnTo>
                    <a:cubicBezTo>
                      <a:pt x="0" y="6667"/>
                      <a:pt x="6667" y="0"/>
                      <a:pt x="14288" y="0"/>
                    </a:cubicBezTo>
                    <a:cubicBezTo>
                      <a:pt x="21907" y="0"/>
                      <a:pt x="28575" y="6667"/>
                      <a:pt x="28575" y="14288"/>
                    </a:cubicBezTo>
                    <a:lnTo>
                      <a:pt x="28575" y="280035"/>
                    </a:lnTo>
                    <a:lnTo>
                      <a:pt x="160020" y="411480"/>
                    </a:lnTo>
                    <a:cubicBezTo>
                      <a:pt x="162877" y="414338"/>
                      <a:pt x="163830" y="418148"/>
                      <a:pt x="163830" y="421957"/>
                    </a:cubicBezTo>
                    <a:lnTo>
                      <a:pt x="163830" y="563880"/>
                    </a:lnTo>
                    <a:cubicBezTo>
                      <a:pt x="163830" y="567690"/>
                      <a:pt x="161925" y="571500"/>
                      <a:pt x="160020" y="574357"/>
                    </a:cubicBezTo>
                    <a:lnTo>
                      <a:pt x="75248" y="659130"/>
                    </a:lnTo>
                    <a:cubicBezTo>
                      <a:pt x="71438" y="661035"/>
                      <a:pt x="68580" y="662940"/>
                      <a:pt x="64770" y="6629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2" name="Freeform: Shape 25"/>
              <p:cNvSpPr/>
              <p:nvPr/>
            </p:nvSpPr>
            <p:spPr>
              <a:xfrm>
                <a:off x="4608195" y="2292667"/>
                <a:ext cx="333375" cy="133350"/>
              </a:xfrm>
              <a:custGeom>
                <a:avLst/>
                <a:gdLst>
                  <a:gd name="connsiteX0" fmla="*/ 319088 w 333375"/>
                  <a:gd name="connsiteY0" fmla="*/ 140970 h 133350"/>
                  <a:gd name="connsiteX1" fmla="*/ 308610 w 333375"/>
                  <a:gd name="connsiteY1" fmla="*/ 137160 h 133350"/>
                  <a:gd name="connsiteX2" fmla="*/ 200977 w 333375"/>
                  <a:gd name="connsiteY2" fmla="*/ 28575 h 133350"/>
                  <a:gd name="connsiteX3" fmla="*/ 14288 w 333375"/>
                  <a:gd name="connsiteY3" fmla="*/ 28575 h 133350"/>
                  <a:gd name="connsiteX4" fmla="*/ 0 w 333375"/>
                  <a:gd name="connsiteY4" fmla="*/ 14288 h 133350"/>
                  <a:gd name="connsiteX5" fmla="*/ 14288 w 333375"/>
                  <a:gd name="connsiteY5" fmla="*/ 0 h 133350"/>
                  <a:gd name="connsiteX6" fmla="*/ 206692 w 333375"/>
                  <a:gd name="connsiteY6" fmla="*/ 0 h 133350"/>
                  <a:gd name="connsiteX7" fmla="*/ 217170 w 333375"/>
                  <a:gd name="connsiteY7" fmla="*/ 3810 h 133350"/>
                  <a:gd name="connsiteX8" fmla="*/ 329565 w 333375"/>
                  <a:gd name="connsiteY8" fmla="*/ 116205 h 133350"/>
                  <a:gd name="connsiteX9" fmla="*/ 329565 w 333375"/>
                  <a:gd name="connsiteY9" fmla="*/ 136208 h 133350"/>
                  <a:gd name="connsiteX10" fmla="*/ 319088 w 333375"/>
                  <a:gd name="connsiteY10" fmla="*/ 14097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375" h="133350">
                    <a:moveTo>
                      <a:pt x="319088" y="140970"/>
                    </a:moveTo>
                    <a:cubicBezTo>
                      <a:pt x="315278" y="140970"/>
                      <a:pt x="311467" y="140018"/>
                      <a:pt x="308610" y="137160"/>
                    </a:cubicBezTo>
                    <a:lnTo>
                      <a:pt x="200977" y="28575"/>
                    </a:lnTo>
                    <a:lnTo>
                      <a:pt x="14288" y="28575"/>
                    </a:lnTo>
                    <a:cubicBezTo>
                      <a:pt x="6667" y="28575"/>
                      <a:pt x="0" y="21908"/>
                      <a:pt x="0" y="14288"/>
                    </a:cubicBezTo>
                    <a:cubicBezTo>
                      <a:pt x="0" y="6668"/>
                      <a:pt x="6667" y="0"/>
                      <a:pt x="14288" y="0"/>
                    </a:cubicBezTo>
                    <a:lnTo>
                      <a:pt x="206692" y="0"/>
                    </a:lnTo>
                    <a:cubicBezTo>
                      <a:pt x="210502" y="0"/>
                      <a:pt x="214313" y="1905"/>
                      <a:pt x="217170" y="3810"/>
                    </a:cubicBezTo>
                    <a:lnTo>
                      <a:pt x="329565" y="116205"/>
                    </a:lnTo>
                    <a:cubicBezTo>
                      <a:pt x="335280" y="121920"/>
                      <a:pt x="335280" y="130493"/>
                      <a:pt x="329565" y="136208"/>
                    </a:cubicBezTo>
                    <a:cubicBezTo>
                      <a:pt x="326707" y="139065"/>
                      <a:pt x="322897" y="140970"/>
                      <a:pt x="319088" y="1409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3" name="Freeform: Shape 26"/>
              <p:cNvSpPr/>
              <p:nvPr/>
            </p:nvSpPr>
            <p:spPr>
              <a:xfrm>
                <a:off x="4009072" y="2984182"/>
                <a:ext cx="676275" cy="200025"/>
              </a:xfrm>
              <a:custGeom>
                <a:avLst/>
                <a:gdLst>
                  <a:gd name="connsiteX0" fmla="*/ 665798 w 676275"/>
                  <a:gd name="connsiteY0" fmla="*/ 200025 h 200025"/>
                  <a:gd name="connsiteX1" fmla="*/ 655320 w 676275"/>
                  <a:gd name="connsiteY1" fmla="*/ 196215 h 200025"/>
                  <a:gd name="connsiteX2" fmla="*/ 578168 w 676275"/>
                  <a:gd name="connsiteY2" fmla="*/ 119063 h 200025"/>
                  <a:gd name="connsiteX3" fmla="*/ 310515 w 676275"/>
                  <a:gd name="connsiteY3" fmla="*/ 119063 h 200025"/>
                  <a:gd name="connsiteX4" fmla="*/ 300038 w 676275"/>
                  <a:gd name="connsiteY4" fmla="*/ 115252 h 200025"/>
                  <a:gd name="connsiteX5" fmla="*/ 213360 w 676275"/>
                  <a:gd name="connsiteY5" fmla="*/ 28575 h 200025"/>
                  <a:gd name="connsiteX6" fmla="*/ 14288 w 676275"/>
                  <a:gd name="connsiteY6" fmla="*/ 28575 h 200025"/>
                  <a:gd name="connsiteX7" fmla="*/ 0 w 676275"/>
                  <a:gd name="connsiteY7" fmla="*/ 14288 h 200025"/>
                  <a:gd name="connsiteX8" fmla="*/ 14288 w 676275"/>
                  <a:gd name="connsiteY8" fmla="*/ 0 h 200025"/>
                  <a:gd name="connsiteX9" fmla="*/ 219075 w 676275"/>
                  <a:gd name="connsiteY9" fmla="*/ 0 h 200025"/>
                  <a:gd name="connsiteX10" fmla="*/ 229553 w 676275"/>
                  <a:gd name="connsiteY10" fmla="*/ 3810 h 200025"/>
                  <a:gd name="connsiteX11" fmla="*/ 316230 w 676275"/>
                  <a:gd name="connsiteY11" fmla="*/ 90488 h 200025"/>
                  <a:gd name="connsiteX12" fmla="*/ 583883 w 676275"/>
                  <a:gd name="connsiteY12" fmla="*/ 90488 h 200025"/>
                  <a:gd name="connsiteX13" fmla="*/ 594360 w 676275"/>
                  <a:gd name="connsiteY13" fmla="*/ 94297 h 200025"/>
                  <a:gd name="connsiteX14" fmla="*/ 675323 w 676275"/>
                  <a:gd name="connsiteY14" fmla="*/ 175260 h 200025"/>
                  <a:gd name="connsiteX15" fmla="*/ 675323 w 676275"/>
                  <a:gd name="connsiteY15" fmla="*/ 195263 h 200025"/>
                  <a:gd name="connsiteX16" fmla="*/ 665798 w 676275"/>
                  <a:gd name="connsiteY16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6275" h="200025">
                    <a:moveTo>
                      <a:pt x="665798" y="200025"/>
                    </a:moveTo>
                    <a:cubicBezTo>
                      <a:pt x="661988" y="200025"/>
                      <a:pt x="658178" y="199072"/>
                      <a:pt x="655320" y="196215"/>
                    </a:cubicBezTo>
                    <a:lnTo>
                      <a:pt x="578168" y="119063"/>
                    </a:lnTo>
                    <a:lnTo>
                      <a:pt x="310515" y="119063"/>
                    </a:lnTo>
                    <a:cubicBezTo>
                      <a:pt x="306705" y="119063"/>
                      <a:pt x="302895" y="117158"/>
                      <a:pt x="300038" y="115252"/>
                    </a:cubicBezTo>
                    <a:lnTo>
                      <a:pt x="213360" y="28575"/>
                    </a:lnTo>
                    <a:lnTo>
                      <a:pt x="14288" y="28575"/>
                    </a:lnTo>
                    <a:cubicBezTo>
                      <a:pt x="6668" y="28575"/>
                      <a:pt x="0" y="21908"/>
                      <a:pt x="0" y="14288"/>
                    </a:cubicBezTo>
                    <a:cubicBezTo>
                      <a:pt x="0" y="6667"/>
                      <a:pt x="6668" y="0"/>
                      <a:pt x="14288" y="0"/>
                    </a:cubicBezTo>
                    <a:lnTo>
                      <a:pt x="219075" y="0"/>
                    </a:lnTo>
                    <a:cubicBezTo>
                      <a:pt x="222885" y="0"/>
                      <a:pt x="226695" y="1905"/>
                      <a:pt x="229553" y="3810"/>
                    </a:cubicBezTo>
                    <a:lnTo>
                      <a:pt x="316230" y="90488"/>
                    </a:lnTo>
                    <a:lnTo>
                      <a:pt x="583883" y="90488"/>
                    </a:lnTo>
                    <a:cubicBezTo>
                      <a:pt x="587693" y="90488"/>
                      <a:pt x="591503" y="92392"/>
                      <a:pt x="594360" y="94297"/>
                    </a:cubicBezTo>
                    <a:lnTo>
                      <a:pt x="675323" y="175260"/>
                    </a:lnTo>
                    <a:cubicBezTo>
                      <a:pt x="681038" y="180975"/>
                      <a:pt x="681038" y="189547"/>
                      <a:pt x="675323" y="195263"/>
                    </a:cubicBezTo>
                    <a:cubicBezTo>
                      <a:pt x="672465" y="198120"/>
                      <a:pt x="668655" y="200025"/>
                      <a:pt x="665798" y="2000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Freeform: Shape 27"/>
              <p:cNvSpPr/>
              <p:nvPr/>
            </p:nvSpPr>
            <p:spPr>
              <a:xfrm>
                <a:off x="4213384" y="2891313"/>
                <a:ext cx="114300" cy="114300"/>
              </a:xfrm>
              <a:custGeom>
                <a:avLst/>
                <a:gdLst>
                  <a:gd name="connsiteX0" fmla="*/ 14764 w 114300"/>
                  <a:gd name="connsiteY0" fmla="*/ 120491 h 114300"/>
                  <a:gd name="connsiteX1" fmla="*/ 4286 w 114300"/>
                  <a:gd name="connsiteY1" fmla="*/ 116681 h 114300"/>
                  <a:gd name="connsiteX2" fmla="*/ 4286 w 114300"/>
                  <a:gd name="connsiteY2" fmla="*/ 96679 h 114300"/>
                  <a:gd name="connsiteX3" fmla="*/ 96679 w 114300"/>
                  <a:gd name="connsiteY3" fmla="*/ 4286 h 114300"/>
                  <a:gd name="connsiteX4" fmla="*/ 116681 w 114300"/>
                  <a:gd name="connsiteY4" fmla="*/ 4286 h 114300"/>
                  <a:gd name="connsiteX5" fmla="*/ 116681 w 114300"/>
                  <a:gd name="connsiteY5" fmla="*/ 24289 h 114300"/>
                  <a:gd name="connsiteX6" fmla="*/ 24289 w 114300"/>
                  <a:gd name="connsiteY6" fmla="*/ 116681 h 114300"/>
                  <a:gd name="connsiteX7" fmla="*/ 14764 w 114300"/>
                  <a:gd name="connsiteY7" fmla="*/ 12049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300" h="114300">
                    <a:moveTo>
                      <a:pt x="14764" y="120491"/>
                    </a:moveTo>
                    <a:cubicBezTo>
                      <a:pt x="10954" y="120491"/>
                      <a:pt x="7144" y="119539"/>
                      <a:pt x="4286" y="116681"/>
                    </a:cubicBezTo>
                    <a:cubicBezTo>
                      <a:pt x="-1429" y="110966"/>
                      <a:pt x="-1429" y="102394"/>
                      <a:pt x="4286" y="96679"/>
                    </a:cubicBezTo>
                    <a:lnTo>
                      <a:pt x="96679" y="4286"/>
                    </a:lnTo>
                    <a:cubicBezTo>
                      <a:pt x="102394" y="-1429"/>
                      <a:pt x="110966" y="-1429"/>
                      <a:pt x="116681" y="4286"/>
                    </a:cubicBezTo>
                    <a:cubicBezTo>
                      <a:pt x="122396" y="10001"/>
                      <a:pt x="122396" y="18574"/>
                      <a:pt x="116681" y="24289"/>
                    </a:cubicBezTo>
                    <a:lnTo>
                      <a:pt x="24289" y="116681"/>
                    </a:lnTo>
                    <a:cubicBezTo>
                      <a:pt x="22384" y="119539"/>
                      <a:pt x="18574" y="120491"/>
                      <a:pt x="14764" y="120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Freeform: Shape 28"/>
              <p:cNvSpPr/>
              <p:nvPr/>
            </p:nvSpPr>
            <p:spPr>
              <a:xfrm>
                <a:off x="4307205" y="2792253"/>
                <a:ext cx="200025" cy="123825"/>
              </a:xfrm>
              <a:custGeom>
                <a:avLst/>
                <a:gdLst>
                  <a:gd name="connsiteX0" fmla="*/ 93345 w 200025"/>
                  <a:gd name="connsiteY0" fmla="*/ 127159 h 123825"/>
                  <a:gd name="connsiteX1" fmla="*/ 14288 w 200025"/>
                  <a:gd name="connsiteY1" fmla="*/ 127159 h 123825"/>
                  <a:gd name="connsiteX2" fmla="*/ 0 w 200025"/>
                  <a:gd name="connsiteY2" fmla="*/ 112871 h 123825"/>
                  <a:gd name="connsiteX3" fmla="*/ 14288 w 200025"/>
                  <a:gd name="connsiteY3" fmla="*/ 98584 h 123825"/>
                  <a:gd name="connsiteX4" fmla="*/ 87630 w 200025"/>
                  <a:gd name="connsiteY4" fmla="*/ 98584 h 123825"/>
                  <a:gd name="connsiteX5" fmla="*/ 181927 w 200025"/>
                  <a:gd name="connsiteY5" fmla="*/ 4286 h 123825"/>
                  <a:gd name="connsiteX6" fmla="*/ 201930 w 200025"/>
                  <a:gd name="connsiteY6" fmla="*/ 4286 h 123825"/>
                  <a:gd name="connsiteX7" fmla="*/ 201930 w 200025"/>
                  <a:gd name="connsiteY7" fmla="*/ 24289 h 123825"/>
                  <a:gd name="connsiteX8" fmla="*/ 103822 w 200025"/>
                  <a:gd name="connsiteY8" fmla="*/ 122396 h 123825"/>
                  <a:gd name="connsiteX9" fmla="*/ 93345 w 200025"/>
                  <a:gd name="connsiteY9" fmla="*/ 127159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025" h="123825">
                    <a:moveTo>
                      <a:pt x="93345" y="127159"/>
                    </a:moveTo>
                    <a:lnTo>
                      <a:pt x="14288" y="127159"/>
                    </a:lnTo>
                    <a:cubicBezTo>
                      <a:pt x="6668" y="127159"/>
                      <a:pt x="0" y="120491"/>
                      <a:pt x="0" y="112871"/>
                    </a:cubicBezTo>
                    <a:cubicBezTo>
                      <a:pt x="0" y="105251"/>
                      <a:pt x="6668" y="98584"/>
                      <a:pt x="14288" y="98584"/>
                    </a:cubicBezTo>
                    <a:lnTo>
                      <a:pt x="87630" y="98584"/>
                    </a:lnTo>
                    <a:lnTo>
                      <a:pt x="181927" y="4286"/>
                    </a:lnTo>
                    <a:cubicBezTo>
                      <a:pt x="187643" y="-1429"/>
                      <a:pt x="196215" y="-1429"/>
                      <a:pt x="201930" y="4286"/>
                    </a:cubicBezTo>
                    <a:cubicBezTo>
                      <a:pt x="207645" y="10001"/>
                      <a:pt x="207645" y="18574"/>
                      <a:pt x="201930" y="24289"/>
                    </a:cubicBezTo>
                    <a:lnTo>
                      <a:pt x="103822" y="122396"/>
                    </a:lnTo>
                    <a:cubicBezTo>
                      <a:pt x="100965" y="125254"/>
                      <a:pt x="97155" y="127159"/>
                      <a:pt x="93345" y="127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6" name="Freeform: Shape 29"/>
              <p:cNvSpPr/>
              <p:nvPr/>
            </p:nvSpPr>
            <p:spPr>
              <a:xfrm>
                <a:off x="4040029" y="3391852"/>
                <a:ext cx="381000" cy="228600"/>
              </a:xfrm>
              <a:custGeom>
                <a:avLst/>
                <a:gdLst>
                  <a:gd name="connsiteX0" fmla="*/ 372904 w 381000"/>
                  <a:gd name="connsiteY0" fmla="*/ 230505 h 228600"/>
                  <a:gd name="connsiteX1" fmla="*/ 362426 w 381000"/>
                  <a:gd name="connsiteY1" fmla="*/ 226695 h 228600"/>
                  <a:gd name="connsiteX2" fmla="*/ 270986 w 381000"/>
                  <a:gd name="connsiteY2" fmla="*/ 135255 h 228600"/>
                  <a:gd name="connsiteX3" fmla="*/ 267176 w 381000"/>
                  <a:gd name="connsiteY3" fmla="*/ 124777 h 228600"/>
                  <a:gd name="connsiteX4" fmla="*/ 267176 w 381000"/>
                  <a:gd name="connsiteY4" fmla="*/ 27622 h 228600"/>
                  <a:gd name="connsiteX5" fmla="*/ 131921 w 381000"/>
                  <a:gd name="connsiteY5" fmla="*/ 27622 h 228600"/>
                  <a:gd name="connsiteX6" fmla="*/ 24289 w 381000"/>
                  <a:gd name="connsiteY6" fmla="*/ 135255 h 228600"/>
                  <a:gd name="connsiteX7" fmla="*/ 4286 w 381000"/>
                  <a:gd name="connsiteY7" fmla="*/ 135255 h 228600"/>
                  <a:gd name="connsiteX8" fmla="*/ 4286 w 381000"/>
                  <a:gd name="connsiteY8" fmla="*/ 115252 h 228600"/>
                  <a:gd name="connsiteX9" fmla="*/ 115729 w 381000"/>
                  <a:gd name="connsiteY9" fmla="*/ 3810 h 228600"/>
                  <a:gd name="connsiteX10" fmla="*/ 126206 w 381000"/>
                  <a:gd name="connsiteY10" fmla="*/ 0 h 228600"/>
                  <a:gd name="connsiteX11" fmla="*/ 281464 w 381000"/>
                  <a:gd name="connsiteY11" fmla="*/ 0 h 228600"/>
                  <a:gd name="connsiteX12" fmla="*/ 295751 w 381000"/>
                  <a:gd name="connsiteY12" fmla="*/ 14288 h 228600"/>
                  <a:gd name="connsiteX13" fmla="*/ 295751 w 381000"/>
                  <a:gd name="connsiteY13" fmla="*/ 120015 h 228600"/>
                  <a:gd name="connsiteX14" fmla="*/ 383381 w 381000"/>
                  <a:gd name="connsiteY14" fmla="*/ 207645 h 228600"/>
                  <a:gd name="connsiteX15" fmla="*/ 383381 w 381000"/>
                  <a:gd name="connsiteY15" fmla="*/ 227647 h 228600"/>
                  <a:gd name="connsiteX16" fmla="*/ 372904 w 381000"/>
                  <a:gd name="connsiteY16" fmla="*/ 230505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1000" h="228600">
                    <a:moveTo>
                      <a:pt x="372904" y="230505"/>
                    </a:moveTo>
                    <a:cubicBezTo>
                      <a:pt x="369094" y="230505"/>
                      <a:pt x="365284" y="229552"/>
                      <a:pt x="362426" y="226695"/>
                    </a:cubicBezTo>
                    <a:lnTo>
                      <a:pt x="270986" y="135255"/>
                    </a:lnTo>
                    <a:cubicBezTo>
                      <a:pt x="268129" y="132397"/>
                      <a:pt x="267176" y="128588"/>
                      <a:pt x="267176" y="124777"/>
                    </a:cubicBezTo>
                    <a:lnTo>
                      <a:pt x="267176" y="27622"/>
                    </a:lnTo>
                    <a:lnTo>
                      <a:pt x="131921" y="27622"/>
                    </a:lnTo>
                    <a:lnTo>
                      <a:pt x="24289" y="135255"/>
                    </a:lnTo>
                    <a:cubicBezTo>
                      <a:pt x="18574" y="140970"/>
                      <a:pt x="10001" y="140970"/>
                      <a:pt x="4286" y="135255"/>
                    </a:cubicBezTo>
                    <a:cubicBezTo>
                      <a:pt x="-1429" y="129540"/>
                      <a:pt x="-1429" y="120967"/>
                      <a:pt x="4286" y="115252"/>
                    </a:cubicBezTo>
                    <a:lnTo>
                      <a:pt x="115729" y="3810"/>
                    </a:lnTo>
                    <a:cubicBezTo>
                      <a:pt x="118586" y="952"/>
                      <a:pt x="122396" y="0"/>
                      <a:pt x="126206" y="0"/>
                    </a:cubicBezTo>
                    <a:lnTo>
                      <a:pt x="281464" y="0"/>
                    </a:lnTo>
                    <a:cubicBezTo>
                      <a:pt x="289084" y="0"/>
                      <a:pt x="295751" y="6667"/>
                      <a:pt x="295751" y="14288"/>
                    </a:cubicBezTo>
                    <a:lnTo>
                      <a:pt x="295751" y="120015"/>
                    </a:lnTo>
                    <a:lnTo>
                      <a:pt x="383381" y="207645"/>
                    </a:lnTo>
                    <a:cubicBezTo>
                      <a:pt x="389096" y="213360"/>
                      <a:pt x="389096" y="221932"/>
                      <a:pt x="383381" y="227647"/>
                    </a:cubicBezTo>
                    <a:cubicBezTo>
                      <a:pt x="379571" y="229552"/>
                      <a:pt x="375761" y="230505"/>
                      <a:pt x="372904" y="230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Freeform: Shape 30"/>
              <p:cNvSpPr/>
              <p:nvPr/>
            </p:nvSpPr>
            <p:spPr>
              <a:xfrm>
                <a:off x="4219099" y="3279933"/>
                <a:ext cx="133350" cy="133350"/>
              </a:xfrm>
              <a:custGeom>
                <a:avLst/>
                <a:gdLst>
                  <a:gd name="connsiteX0" fmla="*/ 14764 w 133350"/>
                  <a:gd name="connsiteY0" fmla="*/ 139541 h 133350"/>
                  <a:gd name="connsiteX1" fmla="*/ 4286 w 133350"/>
                  <a:gd name="connsiteY1" fmla="*/ 135731 h 133350"/>
                  <a:gd name="connsiteX2" fmla="*/ 4286 w 133350"/>
                  <a:gd name="connsiteY2" fmla="*/ 115729 h 133350"/>
                  <a:gd name="connsiteX3" fmla="*/ 115729 w 133350"/>
                  <a:gd name="connsiteY3" fmla="*/ 4286 h 133350"/>
                  <a:gd name="connsiteX4" fmla="*/ 135731 w 133350"/>
                  <a:gd name="connsiteY4" fmla="*/ 4286 h 133350"/>
                  <a:gd name="connsiteX5" fmla="*/ 135731 w 133350"/>
                  <a:gd name="connsiteY5" fmla="*/ 24289 h 133350"/>
                  <a:gd name="connsiteX6" fmla="*/ 24289 w 133350"/>
                  <a:gd name="connsiteY6" fmla="*/ 135731 h 133350"/>
                  <a:gd name="connsiteX7" fmla="*/ 14764 w 133350"/>
                  <a:gd name="connsiteY7" fmla="*/ 139541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350" h="133350">
                    <a:moveTo>
                      <a:pt x="14764" y="139541"/>
                    </a:moveTo>
                    <a:cubicBezTo>
                      <a:pt x="10954" y="139541"/>
                      <a:pt x="7144" y="138589"/>
                      <a:pt x="4286" y="135731"/>
                    </a:cubicBezTo>
                    <a:cubicBezTo>
                      <a:pt x="-1429" y="130016"/>
                      <a:pt x="-1429" y="121444"/>
                      <a:pt x="4286" y="115729"/>
                    </a:cubicBezTo>
                    <a:lnTo>
                      <a:pt x="115729" y="4286"/>
                    </a:lnTo>
                    <a:cubicBezTo>
                      <a:pt x="121444" y="-1429"/>
                      <a:pt x="130016" y="-1429"/>
                      <a:pt x="135731" y="4286"/>
                    </a:cubicBezTo>
                    <a:cubicBezTo>
                      <a:pt x="141446" y="10001"/>
                      <a:pt x="141446" y="18574"/>
                      <a:pt x="135731" y="24289"/>
                    </a:cubicBezTo>
                    <a:lnTo>
                      <a:pt x="24289" y="135731"/>
                    </a:lnTo>
                    <a:cubicBezTo>
                      <a:pt x="21431" y="138589"/>
                      <a:pt x="18574" y="139541"/>
                      <a:pt x="14764" y="1395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Freeform: Shape 31"/>
              <p:cNvSpPr/>
              <p:nvPr/>
            </p:nvSpPr>
            <p:spPr>
              <a:xfrm>
                <a:off x="4465796" y="3279933"/>
                <a:ext cx="600075" cy="295275"/>
              </a:xfrm>
              <a:custGeom>
                <a:avLst/>
                <a:gdLst>
                  <a:gd name="connsiteX0" fmla="*/ 587216 w 600075"/>
                  <a:gd name="connsiteY0" fmla="*/ 298609 h 295275"/>
                  <a:gd name="connsiteX1" fmla="*/ 576739 w 600075"/>
                  <a:gd name="connsiteY1" fmla="*/ 294799 h 295275"/>
                  <a:gd name="connsiteX2" fmla="*/ 411004 w 600075"/>
                  <a:gd name="connsiteY2" fmla="*/ 129064 h 295275"/>
                  <a:gd name="connsiteX3" fmla="*/ 115729 w 600075"/>
                  <a:gd name="connsiteY3" fmla="*/ 129064 h 295275"/>
                  <a:gd name="connsiteX4" fmla="*/ 105251 w 600075"/>
                  <a:gd name="connsiteY4" fmla="*/ 125254 h 295275"/>
                  <a:gd name="connsiteX5" fmla="*/ 4286 w 600075"/>
                  <a:gd name="connsiteY5" fmla="*/ 24289 h 295275"/>
                  <a:gd name="connsiteX6" fmla="*/ 4286 w 600075"/>
                  <a:gd name="connsiteY6" fmla="*/ 4286 h 295275"/>
                  <a:gd name="connsiteX7" fmla="*/ 24289 w 600075"/>
                  <a:gd name="connsiteY7" fmla="*/ 4286 h 295275"/>
                  <a:gd name="connsiteX8" fmla="*/ 121444 w 600075"/>
                  <a:gd name="connsiteY8" fmla="*/ 101441 h 295275"/>
                  <a:gd name="connsiteX9" fmla="*/ 416719 w 600075"/>
                  <a:gd name="connsiteY9" fmla="*/ 101441 h 295275"/>
                  <a:gd name="connsiteX10" fmla="*/ 427196 w 600075"/>
                  <a:gd name="connsiteY10" fmla="*/ 105251 h 295275"/>
                  <a:gd name="connsiteX11" fmla="*/ 596741 w 600075"/>
                  <a:gd name="connsiteY11" fmla="*/ 274796 h 295275"/>
                  <a:gd name="connsiteX12" fmla="*/ 596741 w 600075"/>
                  <a:gd name="connsiteY12" fmla="*/ 294799 h 295275"/>
                  <a:gd name="connsiteX13" fmla="*/ 587216 w 600075"/>
                  <a:gd name="connsiteY13" fmla="*/ 298609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0075" h="295275">
                    <a:moveTo>
                      <a:pt x="587216" y="298609"/>
                    </a:moveTo>
                    <a:cubicBezTo>
                      <a:pt x="583406" y="298609"/>
                      <a:pt x="579596" y="297656"/>
                      <a:pt x="576739" y="294799"/>
                    </a:cubicBezTo>
                    <a:lnTo>
                      <a:pt x="411004" y="129064"/>
                    </a:lnTo>
                    <a:lnTo>
                      <a:pt x="115729" y="129064"/>
                    </a:lnTo>
                    <a:cubicBezTo>
                      <a:pt x="111919" y="129064"/>
                      <a:pt x="108109" y="127159"/>
                      <a:pt x="105251" y="125254"/>
                    </a:cubicBezTo>
                    <a:lnTo>
                      <a:pt x="4286" y="24289"/>
                    </a:lnTo>
                    <a:cubicBezTo>
                      <a:pt x="-1429" y="18574"/>
                      <a:pt x="-1429" y="10001"/>
                      <a:pt x="4286" y="4286"/>
                    </a:cubicBezTo>
                    <a:cubicBezTo>
                      <a:pt x="10001" y="-1429"/>
                      <a:pt x="18574" y="-1429"/>
                      <a:pt x="24289" y="4286"/>
                    </a:cubicBezTo>
                    <a:lnTo>
                      <a:pt x="121444" y="101441"/>
                    </a:lnTo>
                    <a:lnTo>
                      <a:pt x="416719" y="101441"/>
                    </a:lnTo>
                    <a:cubicBezTo>
                      <a:pt x="420529" y="101441"/>
                      <a:pt x="424339" y="103346"/>
                      <a:pt x="427196" y="105251"/>
                    </a:cubicBezTo>
                    <a:lnTo>
                      <a:pt x="596741" y="274796"/>
                    </a:lnTo>
                    <a:cubicBezTo>
                      <a:pt x="602456" y="280511"/>
                      <a:pt x="602456" y="289084"/>
                      <a:pt x="596741" y="294799"/>
                    </a:cubicBezTo>
                    <a:cubicBezTo>
                      <a:pt x="594836" y="296704"/>
                      <a:pt x="591026" y="298609"/>
                      <a:pt x="587216" y="2986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Freeform: Shape 32"/>
              <p:cNvSpPr/>
              <p:nvPr/>
            </p:nvSpPr>
            <p:spPr>
              <a:xfrm>
                <a:off x="4583906" y="3529488"/>
                <a:ext cx="228600" cy="438150"/>
              </a:xfrm>
              <a:custGeom>
                <a:avLst/>
                <a:gdLst>
                  <a:gd name="connsiteX0" fmla="*/ 224314 w 228600"/>
                  <a:gd name="connsiteY0" fmla="*/ 445294 h 438150"/>
                  <a:gd name="connsiteX1" fmla="*/ 213836 w 228600"/>
                  <a:gd name="connsiteY1" fmla="*/ 441484 h 438150"/>
                  <a:gd name="connsiteX2" fmla="*/ 69056 w 228600"/>
                  <a:gd name="connsiteY2" fmla="*/ 296704 h 438150"/>
                  <a:gd name="connsiteX3" fmla="*/ 65246 w 228600"/>
                  <a:gd name="connsiteY3" fmla="*/ 286226 h 438150"/>
                  <a:gd name="connsiteX4" fmla="*/ 65246 w 228600"/>
                  <a:gd name="connsiteY4" fmla="*/ 85249 h 438150"/>
                  <a:gd name="connsiteX5" fmla="*/ 4286 w 228600"/>
                  <a:gd name="connsiteY5" fmla="*/ 24289 h 438150"/>
                  <a:gd name="connsiteX6" fmla="*/ 4286 w 228600"/>
                  <a:gd name="connsiteY6" fmla="*/ 4286 h 438150"/>
                  <a:gd name="connsiteX7" fmla="*/ 24289 w 228600"/>
                  <a:gd name="connsiteY7" fmla="*/ 4286 h 438150"/>
                  <a:gd name="connsiteX8" fmla="*/ 89059 w 228600"/>
                  <a:gd name="connsiteY8" fmla="*/ 69056 h 438150"/>
                  <a:gd name="connsiteX9" fmla="*/ 92869 w 228600"/>
                  <a:gd name="connsiteY9" fmla="*/ 79534 h 438150"/>
                  <a:gd name="connsiteX10" fmla="*/ 92869 w 228600"/>
                  <a:gd name="connsiteY10" fmla="*/ 281464 h 438150"/>
                  <a:gd name="connsiteX11" fmla="*/ 232886 w 228600"/>
                  <a:gd name="connsiteY11" fmla="*/ 421481 h 438150"/>
                  <a:gd name="connsiteX12" fmla="*/ 232886 w 228600"/>
                  <a:gd name="connsiteY12" fmla="*/ 441484 h 438150"/>
                  <a:gd name="connsiteX13" fmla="*/ 224314 w 228600"/>
                  <a:gd name="connsiteY13" fmla="*/ 445294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8600" h="438150">
                    <a:moveTo>
                      <a:pt x="224314" y="445294"/>
                    </a:moveTo>
                    <a:cubicBezTo>
                      <a:pt x="220504" y="445294"/>
                      <a:pt x="216694" y="444341"/>
                      <a:pt x="213836" y="441484"/>
                    </a:cubicBezTo>
                    <a:lnTo>
                      <a:pt x="69056" y="296704"/>
                    </a:lnTo>
                    <a:cubicBezTo>
                      <a:pt x="66199" y="293846"/>
                      <a:pt x="65246" y="290036"/>
                      <a:pt x="65246" y="286226"/>
                    </a:cubicBezTo>
                    <a:lnTo>
                      <a:pt x="65246" y="85249"/>
                    </a:lnTo>
                    <a:lnTo>
                      <a:pt x="4286" y="24289"/>
                    </a:lnTo>
                    <a:cubicBezTo>
                      <a:pt x="-1429" y="18574"/>
                      <a:pt x="-1429" y="10001"/>
                      <a:pt x="4286" y="4286"/>
                    </a:cubicBezTo>
                    <a:cubicBezTo>
                      <a:pt x="10001" y="-1429"/>
                      <a:pt x="18574" y="-1429"/>
                      <a:pt x="24289" y="4286"/>
                    </a:cubicBezTo>
                    <a:lnTo>
                      <a:pt x="89059" y="69056"/>
                    </a:lnTo>
                    <a:cubicBezTo>
                      <a:pt x="91916" y="71914"/>
                      <a:pt x="92869" y="75724"/>
                      <a:pt x="92869" y="79534"/>
                    </a:cubicBezTo>
                    <a:lnTo>
                      <a:pt x="92869" y="281464"/>
                    </a:lnTo>
                    <a:lnTo>
                      <a:pt x="232886" y="421481"/>
                    </a:lnTo>
                    <a:cubicBezTo>
                      <a:pt x="238601" y="427196"/>
                      <a:pt x="238601" y="435769"/>
                      <a:pt x="232886" y="441484"/>
                    </a:cubicBezTo>
                    <a:cubicBezTo>
                      <a:pt x="230981" y="444341"/>
                      <a:pt x="227171" y="445294"/>
                      <a:pt x="224314" y="4452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Freeform: Shape 33"/>
              <p:cNvSpPr/>
              <p:nvPr/>
            </p:nvSpPr>
            <p:spPr>
              <a:xfrm>
                <a:off x="4279106" y="3755231"/>
                <a:ext cx="266700" cy="161925"/>
              </a:xfrm>
              <a:custGeom>
                <a:avLst/>
                <a:gdLst>
                  <a:gd name="connsiteX0" fmla="*/ 14764 w 266700"/>
                  <a:gd name="connsiteY0" fmla="*/ 170974 h 161925"/>
                  <a:gd name="connsiteX1" fmla="*/ 4286 w 266700"/>
                  <a:gd name="connsiteY1" fmla="*/ 167164 h 161925"/>
                  <a:gd name="connsiteX2" fmla="*/ 4286 w 266700"/>
                  <a:gd name="connsiteY2" fmla="*/ 147161 h 161925"/>
                  <a:gd name="connsiteX3" fmla="*/ 90964 w 266700"/>
                  <a:gd name="connsiteY3" fmla="*/ 60484 h 161925"/>
                  <a:gd name="connsiteX4" fmla="*/ 101441 w 266700"/>
                  <a:gd name="connsiteY4" fmla="*/ 56674 h 161925"/>
                  <a:gd name="connsiteX5" fmla="*/ 195739 w 266700"/>
                  <a:gd name="connsiteY5" fmla="*/ 56674 h 161925"/>
                  <a:gd name="connsiteX6" fmla="*/ 248126 w 266700"/>
                  <a:gd name="connsiteY6" fmla="*/ 4286 h 161925"/>
                  <a:gd name="connsiteX7" fmla="*/ 268129 w 266700"/>
                  <a:gd name="connsiteY7" fmla="*/ 4286 h 161925"/>
                  <a:gd name="connsiteX8" fmla="*/ 268129 w 266700"/>
                  <a:gd name="connsiteY8" fmla="*/ 24289 h 161925"/>
                  <a:gd name="connsiteX9" fmla="*/ 210979 w 266700"/>
                  <a:gd name="connsiteY9" fmla="*/ 81439 h 161925"/>
                  <a:gd name="connsiteX10" fmla="*/ 200501 w 266700"/>
                  <a:gd name="connsiteY10" fmla="*/ 85249 h 161925"/>
                  <a:gd name="connsiteX11" fmla="*/ 106204 w 266700"/>
                  <a:gd name="connsiteY11" fmla="*/ 85249 h 161925"/>
                  <a:gd name="connsiteX12" fmla="*/ 23336 w 266700"/>
                  <a:gd name="connsiteY12" fmla="*/ 168116 h 161925"/>
                  <a:gd name="connsiteX13" fmla="*/ 14764 w 266700"/>
                  <a:gd name="connsiteY13" fmla="*/ 17097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6700" h="161925">
                    <a:moveTo>
                      <a:pt x="14764" y="170974"/>
                    </a:moveTo>
                    <a:cubicBezTo>
                      <a:pt x="10954" y="170974"/>
                      <a:pt x="7144" y="170021"/>
                      <a:pt x="4286" y="167164"/>
                    </a:cubicBezTo>
                    <a:cubicBezTo>
                      <a:pt x="-1429" y="161449"/>
                      <a:pt x="-1429" y="152876"/>
                      <a:pt x="4286" y="147161"/>
                    </a:cubicBezTo>
                    <a:lnTo>
                      <a:pt x="90964" y="60484"/>
                    </a:lnTo>
                    <a:cubicBezTo>
                      <a:pt x="93821" y="57626"/>
                      <a:pt x="97631" y="56674"/>
                      <a:pt x="101441" y="56674"/>
                    </a:cubicBezTo>
                    <a:lnTo>
                      <a:pt x="195739" y="56674"/>
                    </a:lnTo>
                    <a:lnTo>
                      <a:pt x="248126" y="4286"/>
                    </a:lnTo>
                    <a:cubicBezTo>
                      <a:pt x="253841" y="-1429"/>
                      <a:pt x="262414" y="-1429"/>
                      <a:pt x="268129" y="4286"/>
                    </a:cubicBezTo>
                    <a:cubicBezTo>
                      <a:pt x="273844" y="10001"/>
                      <a:pt x="273844" y="18574"/>
                      <a:pt x="268129" y="24289"/>
                    </a:cubicBezTo>
                    <a:lnTo>
                      <a:pt x="210979" y="81439"/>
                    </a:lnTo>
                    <a:cubicBezTo>
                      <a:pt x="208121" y="84296"/>
                      <a:pt x="204311" y="85249"/>
                      <a:pt x="200501" y="85249"/>
                    </a:cubicBezTo>
                    <a:lnTo>
                      <a:pt x="106204" y="85249"/>
                    </a:lnTo>
                    <a:lnTo>
                      <a:pt x="23336" y="168116"/>
                    </a:lnTo>
                    <a:cubicBezTo>
                      <a:pt x="22384" y="170021"/>
                      <a:pt x="18574" y="170974"/>
                      <a:pt x="14764" y="17097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Freeform: Shape 34"/>
              <p:cNvSpPr/>
              <p:nvPr/>
            </p:nvSpPr>
            <p:spPr>
              <a:xfrm>
                <a:off x="5049202" y="2428875"/>
                <a:ext cx="257175" cy="895350"/>
              </a:xfrm>
              <a:custGeom>
                <a:avLst/>
                <a:gdLst>
                  <a:gd name="connsiteX0" fmla="*/ 250507 w 257175"/>
                  <a:gd name="connsiteY0" fmla="*/ 902018 h 895350"/>
                  <a:gd name="connsiteX1" fmla="*/ 240030 w 257175"/>
                  <a:gd name="connsiteY1" fmla="*/ 898208 h 895350"/>
                  <a:gd name="connsiteX2" fmla="*/ 85725 w 257175"/>
                  <a:gd name="connsiteY2" fmla="*/ 743903 h 895350"/>
                  <a:gd name="connsiteX3" fmla="*/ 81915 w 257175"/>
                  <a:gd name="connsiteY3" fmla="*/ 733425 h 895350"/>
                  <a:gd name="connsiteX4" fmla="*/ 81915 w 257175"/>
                  <a:gd name="connsiteY4" fmla="*/ 382905 h 895350"/>
                  <a:gd name="connsiteX5" fmla="*/ 3810 w 257175"/>
                  <a:gd name="connsiteY5" fmla="*/ 304800 h 895350"/>
                  <a:gd name="connsiteX6" fmla="*/ 0 w 257175"/>
                  <a:gd name="connsiteY6" fmla="*/ 294322 h 895350"/>
                  <a:gd name="connsiteX7" fmla="*/ 0 w 257175"/>
                  <a:gd name="connsiteY7" fmla="*/ 14288 h 895350"/>
                  <a:gd name="connsiteX8" fmla="*/ 14288 w 257175"/>
                  <a:gd name="connsiteY8" fmla="*/ 0 h 895350"/>
                  <a:gd name="connsiteX9" fmla="*/ 28575 w 257175"/>
                  <a:gd name="connsiteY9" fmla="*/ 14288 h 895350"/>
                  <a:gd name="connsiteX10" fmla="*/ 28575 w 257175"/>
                  <a:gd name="connsiteY10" fmla="*/ 287655 h 895350"/>
                  <a:gd name="connsiteX11" fmla="*/ 106680 w 257175"/>
                  <a:gd name="connsiteY11" fmla="*/ 365760 h 895350"/>
                  <a:gd name="connsiteX12" fmla="*/ 110490 w 257175"/>
                  <a:gd name="connsiteY12" fmla="*/ 376238 h 895350"/>
                  <a:gd name="connsiteX13" fmla="*/ 110490 w 257175"/>
                  <a:gd name="connsiteY13" fmla="*/ 726758 h 895350"/>
                  <a:gd name="connsiteX14" fmla="*/ 260032 w 257175"/>
                  <a:gd name="connsiteY14" fmla="*/ 876300 h 895350"/>
                  <a:gd name="connsiteX15" fmla="*/ 260032 w 257175"/>
                  <a:gd name="connsiteY15" fmla="*/ 896303 h 895350"/>
                  <a:gd name="connsiteX16" fmla="*/ 250507 w 257175"/>
                  <a:gd name="connsiteY16" fmla="*/ 902018 h 89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7175" h="895350">
                    <a:moveTo>
                      <a:pt x="250507" y="902018"/>
                    </a:moveTo>
                    <a:cubicBezTo>
                      <a:pt x="246698" y="902018"/>
                      <a:pt x="242888" y="901065"/>
                      <a:pt x="240030" y="898208"/>
                    </a:cubicBezTo>
                    <a:lnTo>
                      <a:pt x="85725" y="743903"/>
                    </a:lnTo>
                    <a:cubicBezTo>
                      <a:pt x="82868" y="741045"/>
                      <a:pt x="81915" y="737235"/>
                      <a:pt x="81915" y="733425"/>
                    </a:cubicBezTo>
                    <a:lnTo>
                      <a:pt x="81915" y="382905"/>
                    </a:lnTo>
                    <a:lnTo>
                      <a:pt x="3810" y="304800"/>
                    </a:lnTo>
                    <a:cubicBezTo>
                      <a:pt x="952" y="301942"/>
                      <a:pt x="0" y="298133"/>
                      <a:pt x="0" y="294322"/>
                    </a:cubicBezTo>
                    <a:lnTo>
                      <a:pt x="0" y="14288"/>
                    </a:lnTo>
                    <a:cubicBezTo>
                      <a:pt x="0" y="6667"/>
                      <a:pt x="6668" y="0"/>
                      <a:pt x="14288" y="0"/>
                    </a:cubicBezTo>
                    <a:cubicBezTo>
                      <a:pt x="21908" y="0"/>
                      <a:pt x="28575" y="6667"/>
                      <a:pt x="28575" y="14288"/>
                    </a:cubicBezTo>
                    <a:lnTo>
                      <a:pt x="28575" y="287655"/>
                    </a:lnTo>
                    <a:lnTo>
                      <a:pt x="106680" y="365760"/>
                    </a:lnTo>
                    <a:cubicBezTo>
                      <a:pt x="109538" y="368617"/>
                      <a:pt x="110490" y="372428"/>
                      <a:pt x="110490" y="376238"/>
                    </a:cubicBezTo>
                    <a:lnTo>
                      <a:pt x="110490" y="726758"/>
                    </a:lnTo>
                    <a:lnTo>
                      <a:pt x="260032" y="876300"/>
                    </a:lnTo>
                    <a:cubicBezTo>
                      <a:pt x="265748" y="882015"/>
                      <a:pt x="265748" y="890588"/>
                      <a:pt x="260032" y="896303"/>
                    </a:cubicBezTo>
                    <a:cubicBezTo>
                      <a:pt x="258127" y="901065"/>
                      <a:pt x="254318" y="902018"/>
                      <a:pt x="250507" y="90201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Freeform: Shape 35"/>
              <p:cNvSpPr/>
              <p:nvPr/>
            </p:nvSpPr>
            <p:spPr>
              <a:xfrm>
                <a:off x="4817269" y="2888456"/>
                <a:ext cx="333375" cy="114300"/>
              </a:xfrm>
              <a:custGeom>
                <a:avLst/>
                <a:gdLst>
                  <a:gd name="connsiteX0" fmla="*/ 329089 w 333375"/>
                  <a:gd name="connsiteY0" fmla="*/ 123349 h 114300"/>
                  <a:gd name="connsiteX1" fmla="*/ 110014 w 333375"/>
                  <a:gd name="connsiteY1" fmla="*/ 123349 h 114300"/>
                  <a:gd name="connsiteX2" fmla="*/ 99536 w 333375"/>
                  <a:gd name="connsiteY2" fmla="*/ 119539 h 114300"/>
                  <a:gd name="connsiteX3" fmla="*/ 4286 w 333375"/>
                  <a:gd name="connsiteY3" fmla="*/ 24289 h 114300"/>
                  <a:gd name="connsiteX4" fmla="*/ 4286 w 333375"/>
                  <a:gd name="connsiteY4" fmla="*/ 4286 h 114300"/>
                  <a:gd name="connsiteX5" fmla="*/ 24289 w 333375"/>
                  <a:gd name="connsiteY5" fmla="*/ 4286 h 114300"/>
                  <a:gd name="connsiteX6" fmla="*/ 114776 w 333375"/>
                  <a:gd name="connsiteY6" fmla="*/ 94774 h 114300"/>
                  <a:gd name="connsiteX7" fmla="*/ 327184 w 333375"/>
                  <a:gd name="connsiteY7" fmla="*/ 94774 h 114300"/>
                  <a:gd name="connsiteX8" fmla="*/ 341471 w 333375"/>
                  <a:gd name="connsiteY8" fmla="*/ 109061 h 114300"/>
                  <a:gd name="connsiteX9" fmla="*/ 329089 w 333375"/>
                  <a:gd name="connsiteY9" fmla="*/ 123349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3375" h="114300">
                    <a:moveTo>
                      <a:pt x="329089" y="123349"/>
                    </a:moveTo>
                    <a:lnTo>
                      <a:pt x="110014" y="123349"/>
                    </a:lnTo>
                    <a:cubicBezTo>
                      <a:pt x="106204" y="123349"/>
                      <a:pt x="102394" y="121444"/>
                      <a:pt x="99536" y="119539"/>
                    </a:cubicBezTo>
                    <a:lnTo>
                      <a:pt x="4286" y="24289"/>
                    </a:lnTo>
                    <a:cubicBezTo>
                      <a:pt x="-1429" y="18574"/>
                      <a:pt x="-1429" y="10001"/>
                      <a:pt x="4286" y="4286"/>
                    </a:cubicBezTo>
                    <a:cubicBezTo>
                      <a:pt x="10001" y="-1429"/>
                      <a:pt x="18574" y="-1429"/>
                      <a:pt x="24289" y="4286"/>
                    </a:cubicBezTo>
                    <a:lnTo>
                      <a:pt x="114776" y="94774"/>
                    </a:lnTo>
                    <a:lnTo>
                      <a:pt x="327184" y="94774"/>
                    </a:lnTo>
                    <a:cubicBezTo>
                      <a:pt x="334804" y="94774"/>
                      <a:pt x="341471" y="101441"/>
                      <a:pt x="341471" y="109061"/>
                    </a:cubicBezTo>
                    <a:cubicBezTo>
                      <a:pt x="343376" y="116681"/>
                      <a:pt x="336709" y="123349"/>
                      <a:pt x="329089" y="1233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Freeform: Shape 36"/>
              <p:cNvSpPr/>
              <p:nvPr/>
            </p:nvSpPr>
            <p:spPr>
              <a:xfrm>
                <a:off x="5443538" y="2626995"/>
                <a:ext cx="209550" cy="571500"/>
              </a:xfrm>
              <a:custGeom>
                <a:avLst/>
                <a:gdLst>
                  <a:gd name="connsiteX0" fmla="*/ 197167 w 209550"/>
                  <a:gd name="connsiteY0" fmla="*/ 580072 h 571500"/>
                  <a:gd name="connsiteX1" fmla="*/ 186690 w 209550"/>
                  <a:gd name="connsiteY1" fmla="*/ 576263 h 571500"/>
                  <a:gd name="connsiteX2" fmla="*/ 3810 w 209550"/>
                  <a:gd name="connsiteY2" fmla="*/ 393383 h 571500"/>
                  <a:gd name="connsiteX3" fmla="*/ 0 w 209550"/>
                  <a:gd name="connsiteY3" fmla="*/ 382905 h 571500"/>
                  <a:gd name="connsiteX4" fmla="*/ 0 w 209550"/>
                  <a:gd name="connsiteY4" fmla="*/ 214313 h 571500"/>
                  <a:gd name="connsiteX5" fmla="*/ 3810 w 209550"/>
                  <a:gd name="connsiteY5" fmla="*/ 203835 h 571500"/>
                  <a:gd name="connsiteX6" fmla="*/ 58103 w 209550"/>
                  <a:gd name="connsiteY6" fmla="*/ 149542 h 571500"/>
                  <a:gd name="connsiteX7" fmla="*/ 58103 w 209550"/>
                  <a:gd name="connsiteY7" fmla="*/ 14288 h 571500"/>
                  <a:gd name="connsiteX8" fmla="*/ 72390 w 209550"/>
                  <a:gd name="connsiteY8" fmla="*/ 0 h 571500"/>
                  <a:gd name="connsiteX9" fmla="*/ 86678 w 209550"/>
                  <a:gd name="connsiteY9" fmla="*/ 14288 h 571500"/>
                  <a:gd name="connsiteX10" fmla="*/ 86678 w 209550"/>
                  <a:gd name="connsiteY10" fmla="*/ 155258 h 571500"/>
                  <a:gd name="connsiteX11" fmla="*/ 82867 w 209550"/>
                  <a:gd name="connsiteY11" fmla="*/ 165735 h 571500"/>
                  <a:gd name="connsiteX12" fmla="*/ 28575 w 209550"/>
                  <a:gd name="connsiteY12" fmla="*/ 220027 h 571500"/>
                  <a:gd name="connsiteX13" fmla="*/ 28575 w 209550"/>
                  <a:gd name="connsiteY13" fmla="*/ 376238 h 571500"/>
                  <a:gd name="connsiteX14" fmla="*/ 207645 w 209550"/>
                  <a:gd name="connsiteY14" fmla="*/ 555308 h 571500"/>
                  <a:gd name="connsiteX15" fmla="*/ 207645 w 209550"/>
                  <a:gd name="connsiteY15" fmla="*/ 575310 h 571500"/>
                  <a:gd name="connsiteX16" fmla="*/ 197167 w 209550"/>
                  <a:gd name="connsiteY16" fmla="*/ 580072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9550" h="571500">
                    <a:moveTo>
                      <a:pt x="197167" y="580072"/>
                    </a:moveTo>
                    <a:cubicBezTo>
                      <a:pt x="193358" y="580072"/>
                      <a:pt x="189547" y="579120"/>
                      <a:pt x="186690" y="576263"/>
                    </a:cubicBezTo>
                    <a:lnTo>
                      <a:pt x="3810" y="393383"/>
                    </a:lnTo>
                    <a:cubicBezTo>
                      <a:pt x="953" y="390525"/>
                      <a:pt x="0" y="386715"/>
                      <a:pt x="0" y="382905"/>
                    </a:cubicBezTo>
                    <a:lnTo>
                      <a:pt x="0" y="214313"/>
                    </a:lnTo>
                    <a:cubicBezTo>
                      <a:pt x="0" y="210502"/>
                      <a:pt x="1905" y="206692"/>
                      <a:pt x="3810" y="203835"/>
                    </a:cubicBezTo>
                    <a:lnTo>
                      <a:pt x="58103" y="149542"/>
                    </a:lnTo>
                    <a:lnTo>
                      <a:pt x="58103" y="14288"/>
                    </a:lnTo>
                    <a:cubicBezTo>
                      <a:pt x="58103" y="6667"/>
                      <a:pt x="64770" y="0"/>
                      <a:pt x="72390" y="0"/>
                    </a:cubicBezTo>
                    <a:cubicBezTo>
                      <a:pt x="80010" y="0"/>
                      <a:pt x="86678" y="6667"/>
                      <a:pt x="86678" y="14288"/>
                    </a:cubicBezTo>
                    <a:lnTo>
                      <a:pt x="86678" y="155258"/>
                    </a:lnTo>
                    <a:cubicBezTo>
                      <a:pt x="86678" y="159067"/>
                      <a:pt x="84772" y="162877"/>
                      <a:pt x="82867" y="165735"/>
                    </a:cubicBezTo>
                    <a:lnTo>
                      <a:pt x="28575" y="220027"/>
                    </a:lnTo>
                    <a:lnTo>
                      <a:pt x="28575" y="376238"/>
                    </a:lnTo>
                    <a:lnTo>
                      <a:pt x="207645" y="555308"/>
                    </a:lnTo>
                    <a:cubicBezTo>
                      <a:pt x="213360" y="561022"/>
                      <a:pt x="213360" y="569595"/>
                      <a:pt x="207645" y="575310"/>
                    </a:cubicBezTo>
                    <a:cubicBezTo>
                      <a:pt x="204788" y="579120"/>
                      <a:pt x="200978" y="580072"/>
                      <a:pt x="197167" y="5800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Freeform: Shape 37"/>
              <p:cNvSpPr/>
              <p:nvPr/>
            </p:nvSpPr>
            <p:spPr>
              <a:xfrm>
                <a:off x="6008846" y="1786889"/>
                <a:ext cx="504825" cy="485775"/>
              </a:xfrm>
              <a:custGeom>
                <a:avLst/>
                <a:gdLst>
                  <a:gd name="connsiteX0" fmla="*/ 494824 w 504825"/>
                  <a:gd name="connsiteY0" fmla="*/ 486728 h 485775"/>
                  <a:gd name="connsiteX1" fmla="*/ 484346 w 504825"/>
                  <a:gd name="connsiteY1" fmla="*/ 482918 h 485775"/>
                  <a:gd name="connsiteX2" fmla="*/ 398621 w 504825"/>
                  <a:gd name="connsiteY2" fmla="*/ 397193 h 485775"/>
                  <a:gd name="connsiteX3" fmla="*/ 394811 w 504825"/>
                  <a:gd name="connsiteY3" fmla="*/ 386715 h 485775"/>
                  <a:gd name="connsiteX4" fmla="*/ 394811 w 504825"/>
                  <a:gd name="connsiteY4" fmla="*/ 317183 h 485775"/>
                  <a:gd name="connsiteX5" fmla="*/ 398621 w 504825"/>
                  <a:gd name="connsiteY5" fmla="*/ 306705 h 485775"/>
                  <a:gd name="connsiteX6" fmla="*/ 451961 w 504825"/>
                  <a:gd name="connsiteY6" fmla="*/ 253365 h 485775"/>
                  <a:gd name="connsiteX7" fmla="*/ 451961 w 504825"/>
                  <a:gd name="connsiteY7" fmla="*/ 129540 h 485775"/>
                  <a:gd name="connsiteX8" fmla="*/ 350044 w 504825"/>
                  <a:gd name="connsiteY8" fmla="*/ 27623 h 485775"/>
                  <a:gd name="connsiteX9" fmla="*/ 136684 w 504825"/>
                  <a:gd name="connsiteY9" fmla="*/ 27623 h 485775"/>
                  <a:gd name="connsiteX10" fmla="*/ 24289 w 504825"/>
                  <a:gd name="connsiteY10" fmla="*/ 140018 h 485775"/>
                  <a:gd name="connsiteX11" fmla="*/ 4286 w 504825"/>
                  <a:gd name="connsiteY11" fmla="*/ 140018 h 485775"/>
                  <a:gd name="connsiteX12" fmla="*/ 4286 w 504825"/>
                  <a:gd name="connsiteY12" fmla="*/ 120015 h 485775"/>
                  <a:gd name="connsiteX13" fmla="*/ 120491 w 504825"/>
                  <a:gd name="connsiteY13" fmla="*/ 3810 h 485775"/>
                  <a:gd name="connsiteX14" fmla="*/ 130969 w 504825"/>
                  <a:gd name="connsiteY14" fmla="*/ 0 h 485775"/>
                  <a:gd name="connsiteX15" fmla="*/ 355759 w 504825"/>
                  <a:gd name="connsiteY15" fmla="*/ 0 h 485775"/>
                  <a:gd name="connsiteX16" fmla="*/ 366236 w 504825"/>
                  <a:gd name="connsiteY16" fmla="*/ 3810 h 485775"/>
                  <a:gd name="connsiteX17" fmla="*/ 476726 w 504825"/>
                  <a:gd name="connsiteY17" fmla="*/ 113348 h 485775"/>
                  <a:gd name="connsiteX18" fmla="*/ 480536 w 504825"/>
                  <a:gd name="connsiteY18" fmla="*/ 123825 h 485775"/>
                  <a:gd name="connsiteX19" fmla="*/ 480536 w 504825"/>
                  <a:gd name="connsiteY19" fmla="*/ 260033 h 485775"/>
                  <a:gd name="connsiteX20" fmla="*/ 476726 w 504825"/>
                  <a:gd name="connsiteY20" fmla="*/ 270510 h 485775"/>
                  <a:gd name="connsiteX21" fmla="*/ 423386 w 504825"/>
                  <a:gd name="connsiteY21" fmla="*/ 323850 h 485775"/>
                  <a:gd name="connsiteX22" fmla="*/ 423386 w 504825"/>
                  <a:gd name="connsiteY22" fmla="*/ 381953 h 485775"/>
                  <a:gd name="connsiteX23" fmla="*/ 504349 w 504825"/>
                  <a:gd name="connsiteY23" fmla="*/ 462915 h 485775"/>
                  <a:gd name="connsiteX24" fmla="*/ 504349 w 504825"/>
                  <a:gd name="connsiteY24" fmla="*/ 482918 h 485775"/>
                  <a:gd name="connsiteX25" fmla="*/ 494824 w 504825"/>
                  <a:gd name="connsiteY25" fmla="*/ 486728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4825" h="485775">
                    <a:moveTo>
                      <a:pt x="494824" y="486728"/>
                    </a:moveTo>
                    <a:cubicBezTo>
                      <a:pt x="491014" y="486728"/>
                      <a:pt x="487204" y="485775"/>
                      <a:pt x="484346" y="482918"/>
                    </a:cubicBezTo>
                    <a:lnTo>
                      <a:pt x="398621" y="397193"/>
                    </a:lnTo>
                    <a:cubicBezTo>
                      <a:pt x="395764" y="394335"/>
                      <a:pt x="394811" y="390525"/>
                      <a:pt x="394811" y="386715"/>
                    </a:cubicBezTo>
                    <a:lnTo>
                      <a:pt x="394811" y="317183"/>
                    </a:lnTo>
                    <a:cubicBezTo>
                      <a:pt x="394811" y="313373"/>
                      <a:pt x="396716" y="309563"/>
                      <a:pt x="398621" y="306705"/>
                    </a:cubicBezTo>
                    <a:lnTo>
                      <a:pt x="451961" y="253365"/>
                    </a:lnTo>
                    <a:lnTo>
                      <a:pt x="451961" y="129540"/>
                    </a:lnTo>
                    <a:lnTo>
                      <a:pt x="350044" y="27623"/>
                    </a:lnTo>
                    <a:lnTo>
                      <a:pt x="136684" y="27623"/>
                    </a:lnTo>
                    <a:lnTo>
                      <a:pt x="24289" y="140018"/>
                    </a:lnTo>
                    <a:cubicBezTo>
                      <a:pt x="18574" y="145733"/>
                      <a:pt x="10001" y="145733"/>
                      <a:pt x="4286" y="140018"/>
                    </a:cubicBezTo>
                    <a:cubicBezTo>
                      <a:pt x="-1429" y="134303"/>
                      <a:pt x="-1429" y="125730"/>
                      <a:pt x="4286" y="120015"/>
                    </a:cubicBezTo>
                    <a:lnTo>
                      <a:pt x="120491" y="3810"/>
                    </a:lnTo>
                    <a:cubicBezTo>
                      <a:pt x="123349" y="953"/>
                      <a:pt x="127159" y="0"/>
                      <a:pt x="130969" y="0"/>
                    </a:cubicBezTo>
                    <a:lnTo>
                      <a:pt x="355759" y="0"/>
                    </a:lnTo>
                    <a:cubicBezTo>
                      <a:pt x="359569" y="0"/>
                      <a:pt x="363379" y="1905"/>
                      <a:pt x="366236" y="3810"/>
                    </a:cubicBezTo>
                    <a:lnTo>
                      <a:pt x="476726" y="113348"/>
                    </a:lnTo>
                    <a:cubicBezTo>
                      <a:pt x="479584" y="116205"/>
                      <a:pt x="480536" y="120015"/>
                      <a:pt x="480536" y="123825"/>
                    </a:cubicBezTo>
                    <a:lnTo>
                      <a:pt x="480536" y="260033"/>
                    </a:lnTo>
                    <a:cubicBezTo>
                      <a:pt x="480536" y="263843"/>
                      <a:pt x="478631" y="267653"/>
                      <a:pt x="476726" y="270510"/>
                    </a:cubicBezTo>
                    <a:lnTo>
                      <a:pt x="423386" y="323850"/>
                    </a:lnTo>
                    <a:lnTo>
                      <a:pt x="423386" y="381953"/>
                    </a:lnTo>
                    <a:lnTo>
                      <a:pt x="504349" y="462915"/>
                    </a:lnTo>
                    <a:cubicBezTo>
                      <a:pt x="510064" y="468630"/>
                      <a:pt x="510064" y="477203"/>
                      <a:pt x="504349" y="482918"/>
                    </a:cubicBezTo>
                    <a:cubicBezTo>
                      <a:pt x="502444" y="485775"/>
                      <a:pt x="498634" y="486728"/>
                      <a:pt x="494824" y="48672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Freeform: Shape 38"/>
              <p:cNvSpPr/>
              <p:nvPr/>
            </p:nvSpPr>
            <p:spPr>
              <a:xfrm>
                <a:off x="6532721" y="1631156"/>
                <a:ext cx="247650" cy="857250"/>
              </a:xfrm>
              <a:custGeom>
                <a:avLst/>
                <a:gdLst>
                  <a:gd name="connsiteX0" fmla="*/ 14764 w 247650"/>
                  <a:gd name="connsiteY0" fmla="*/ 865346 h 857250"/>
                  <a:gd name="connsiteX1" fmla="*/ 4286 w 247650"/>
                  <a:gd name="connsiteY1" fmla="*/ 861536 h 857250"/>
                  <a:gd name="connsiteX2" fmla="*/ 4286 w 247650"/>
                  <a:gd name="connsiteY2" fmla="*/ 841534 h 857250"/>
                  <a:gd name="connsiteX3" fmla="*/ 223361 w 247650"/>
                  <a:gd name="connsiteY3" fmla="*/ 622459 h 857250"/>
                  <a:gd name="connsiteX4" fmla="*/ 223361 w 247650"/>
                  <a:gd name="connsiteY4" fmla="*/ 434816 h 857250"/>
                  <a:gd name="connsiteX5" fmla="*/ 66199 w 247650"/>
                  <a:gd name="connsiteY5" fmla="*/ 276701 h 857250"/>
                  <a:gd name="connsiteX6" fmla="*/ 62389 w 247650"/>
                  <a:gd name="connsiteY6" fmla="*/ 266224 h 857250"/>
                  <a:gd name="connsiteX7" fmla="*/ 62389 w 247650"/>
                  <a:gd name="connsiteY7" fmla="*/ 66199 h 857250"/>
                  <a:gd name="connsiteX8" fmla="*/ 66199 w 247650"/>
                  <a:gd name="connsiteY8" fmla="*/ 55721 h 857250"/>
                  <a:gd name="connsiteX9" fmla="*/ 117634 w 247650"/>
                  <a:gd name="connsiteY9" fmla="*/ 4286 h 857250"/>
                  <a:gd name="connsiteX10" fmla="*/ 137636 w 247650"/>
                  <a:gd name="connsiteY10" fmla="*/ 4286 h 857250"/>
                  <a:gd name="connsiteX11" fmla="*/ 137636 w 247650"/>
                  <a:gd name="connsiteY11" fmla="*/ 24289 h 857250"/>
                  <a:gd name="connsiteX12" fmla="*/ 90011 w 247650"/>
                  <a:gd name="connsiteY12" fmla="*/ 71914 h 857250"/>
                  <a:gd name="connsiteX13" fmla="*/ 90011 w 247650"/>
                  <a:gd name="connsiteY13" fmla="*/ 260509 h 857250"/>
                  <a:gd name="connsiteX14" fmla="*/ 247174 w 247650"/>
                  <a:gd name="connsiteY14" fmla="*/ 418624 h 857250"/>
                  <a:gd name="connsiteX15" fmla="*/ 250984 w 247650"/>
                  <a:gd name="connsiteY15" fmla="*/ 429101 h 857250"/>
                  <a:gd name="connsiteX16" fmla="*/ 250984 w 247650"/>
                  <a:gd name="connsiteY16" fmla="*/ 628174 h 857250"/>
                  <a:gd name="connsiteX17" fmla="*/ 247174 w 247650"/>
                  <a:gd name="connsiteY17" fmla="*/ 638651 h 857250"/>
                  <a:gd name="connsiteX18" fmla="*/ 24289 w 247650"/>
                  <a:gd name="connsiteY18" fmla="*/ 861536 h 857250"/>
                  <a:gd name="connsiteX19" fmla="*/ 14764 w 247650"/>
                  <a:gd name="connsiteY19" fmla="*/ 865346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50" h="857250">
                    <a:moveTo>
                      <a:pt x="14764" y="865346"/>
                    </a:moveTo>
                    <a:cubicBezTo>
                      <a:pt x="10954" y="865346"/>
                      <a:pt x="7144" y="864394"/>
                      <a:pt x="4286" y="861536"/>
                    </a:cubicBezTo>
                    <a:cubicBezTo>
                      <a:pt x="-1429" y="855821"/>
                      <a:pt x="-1429" y="847249"/>
                      <a:pt x="4286" y="841534"/>
                    </a:cubicBezTo>
                    <a:lnTo>
                      <a:pt x="223361" y="622459"/>
                    </a:lnTo>
                    <a:lnTo>
                      <a:pt x="223361" y="434816"/>
                    </a:lnTo>
                    <a:lnTo>
                      <a:pt x="66199" y="276701"/>
                    </a:lnTo>
                    <a:cubicBezTo>
                      <a:pt x="63341" y="273844"/>
                      <a:pt x="62389" y="270034"/>
                      <a:pt x="62389" y="266224"/>
                    </a:cubicBezTo>
                    <a:lnTo>
                      <a:pt x="62389" y="66199"/>
                    </a:lnTo>
                    <a:cubicBezTo>
                      <a:pt x="62389" y="62389"/>
                      <a:pt x="64294" y="58579"/>
                      <a:pt x="66199" y="55721"/>
                    </a:cubicBezTo>
                    <a:lnTo>
                      <a:pt x="117634" y="4286"/>
                    </a:lnTo>
                    <a:cubicBezTo>
                      <a:pt x="123349" y="-1429"/>
                      <a:pt x="131921" y="-1429"/>
                      <a:pt x="137636" y="4286"/>
                    </a:cubicBezTo>
                    <a:cubicBezTo>
                      <a:pt x="143351" y="10001"/>
                      <a:pt x="143351" y="18574"/>
                      <a:pt x="137636" y="24289"/>
                    </a:cubicBezTo>
                    <a:lnTo>
                      <a:pt x="90011" y="71914"/>
                    </a:lnTo>
                    <a:lnTo>
                      <a:pt x="90011" y="260509"/>
                    </a:lnTo>
                    <a:lnTo>
                      <a:pt x="247174" y="418624"/>
                    </a:lnTo>
                    <a:cubicBezTo>
                      <a:pt x="250031" y="421481"/>
                      <a:pt x="250984" y="425291"/>
                      <a:pt x="250984" y="429101"/>
                    </a:cubicBezTo>
                    <a:lnTo>
                      <a:pt x="250984" y="628174"/>
                    </a:lnTo>
                    <a:cubicBezTo>
                      <a:pt x="250984" y="631984"/>
                      <a:pt x="249079" y="635794"/>
                      <a:pt x="247174" y="638651"/>
                    </a:cubicBezTo>
                    <a:lnTo>
                      <a:pt x="24289" y="861536"/>
                    </a:lnTo>
                    <a:cubicBezTo>
                      <a:pt x="22384" y="864394"/>
                      <a:pt x="18574" y="865346"/>
                      <a:pt x="14764" y="8653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Freeform: Shape 39"/>
              <p:cNvSpPr/>
              <p:nvPr/>
            </p:nvSpPr>
            <p:spPr>
              <a:xfrm>
                <a:off x="6710839" y="1910714"/>
                <a:ext cx="419100" cy="352425"/>
              </a:xfrm>
              <a:custGeom>
                <a:avLst/>
                <a:gdLst>
                  <a:gd name="connsiteX0" fmla="*/ 405289 w 419100"/>
                  <a:gd name="connsiteY0" fmla="*/ 360998 h 352425"/>
                  <a:gd name="connsiteX1" fmla="*/ 342424 w 419100"/>
                  <a:gd name="connsiteY1" fmla="*/ 360998 h 352425"/>
                  <a:gd name="connsiteX2" fmla="*/ 331946 w 419100"/>
                  <a:gd name="connsiteY2" fmla="*/ 357188 h 352425"/>
                  <a:gd name="connsiteX3" fmla="*/ 248126 w 419100"/>
                  <a:gd name="connsiteY3" fmla="*/ 273368 h 352425"/>
                  <a:gd name="connsiteX4" fmla="*/ 244316 w 419100"/>
                  <a:gd name="connsiteY4" fmla="*/ 262890 h 352425"/>
                  <a:gd name="connsiteX5" fmla="*/ 244316 w 419100"/>
                  <a:gd name="connsiteY5" fmla="*/ 88583 h 352425"/>
                  <a:gd name="connsiteX6" fmla="*/ 184309 w 419100"/>
                  <a:gd name="connsiteY6" fmla="*/ 28575 h 352425"/>
                  <a:gd name="connsiteX7" fmla="*/ 110014 w 419100"/>
                  <a:gd name="connsiteY7" fmla="*/ 28575 h 352425"/>
                  <a:gd name="connsiteX8" fmla="*/ 24289 w 419100"/>
                  <a:gd name="connsiteY8" fmla="*/ 114300 h 352425"/>
                  <a:gd name="connsiteX9" fmla="*/ 4286 w 419100"/>
                  <a:gd name="connsiteY9" fmla="*/ 114300 h 352425"/>
                  <a:gd name="connsiteX10" fmla="*/ 4286 w 419100"/>
                  <a:gd name="connsiteY10" fmla="*/ 94298 h 352425"/>
                  <a:gd name="connsiteX11" fmla="*/ 94774 w 419100"/>
                  <a:gd name="connsiteY11" fmla="*/ 3810 h 352425"/>
                  <a:gd name="connsiteX12" fmla="*/ 105251 w 419100"/>
                  <a:gd name="connsiteY12" fmla="*/ 0 h 352425"/>
                  <a:gd name="connsiteX13" fmla="*/ 191929 w 419100"/>
                  <a:gd name="connsiteY13" fmla="*/ 0 h 352425"/>
                  <a:gd name="connsiteX14" fmla="*/ 202406 w 419100"/>
                  <a:gd name="connsiteY14" fmla="*/ 3810 h 352425"/>
                  <a:gd name="connsiteX15" fmla="*/ 270034 w 419100"/>
                  <a:gd name="connsiteY15" fmla="*/ 71438 h 352425"/>
                  <a:gd name="connsiteX16" fmla="*/ 273844 w 419100"/>
                  <a:gd name="connsiteY16" fmla="*/ 81915 h 352425"/>
                  <a:gd name="connsiteX17" fmla="*/ 273844 w 419100"/>
                  <a:gd name="connsiteY17" fmla="*/ 257175 h 352425"/>
                  <a:gd name="connsiteX18" fmla="*/ 349091 w 419100"/>
                  <a:gd name="connsiteY18" fmla="*/ 332423 h 352425"/>
                  <a:gd name="connsiteX19" fmla="*/ 406241 w 419100"/>
                  <a:gd name="connsiteY19" fmla="*/ 332423 h 352425"/>
                  <a:gd name="connsiteX20" fmla="*/ 420529 w 419100"/>
                  <a:gd name="connsiteY20" fmla="*/ 346710 h 352425"/>
                  <a:gd name="connsiteX21" fmla="*/ 405289 w 419100"/>
                  <a:gd name="connsiteY21" fmla="*/ 360998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9100" h="352425">
                    <a:moveTo>
                      <a:pt x="405289" y="360998"/>
                    </a:moveTo>
                    <a:lnTo>
                      <a:pt x="342424" y="360998"/>
                    </a:lnTo>
                    <a:cubicBezTo>
                      <a:pt x="338614" y="360998"/>
                      <a:pt x="334804" y="359093"/>
                      <a:pt x="331946" y="357188"/>
                    </a:cubicBezTo>
                    <a:lnTo>
                      <a:pt x="248126" y="273368"/>
                    </a:lnTo>
                    <a:cubicBezTo>
                      <a:pt x="245269" y="270510"/>
                      <a:pt x="244316" y="266700"/>
                      <a:pt x="244316" y="262890"/>
                    </a:cubicBezTo>
                    <a:lnTo>
                      <a:pt x="244316" y="88583"/>
                    </a:lnTo>
                    <a:lnTo>
                      <a:pt x="184309" y="28575"/>
                    </a:lnTo>
                    <a:lnTo>
                      <a:pt x="110014" y="28575"/>
                    </a:lnTo>
                    <a:lnTo>
                      <a:pt x="24289" y="114300"/>
                    </a:lnTo>
                    <a:cubicBezTo>
                      <a:pt x="18574" y="120015"/>
                      <a:pt x="10001" y="120015"/>
                      <a:pt x="4286" y="114300"/>
                    </a:cubicBezTo>
                    <a:cubicBezTo>
                      <a:pt x="-1429" y="108585"/>
                      <a:pt x="-1429" y="100013"/>
                      <a:pt x="4286" y="94298"/>
                    </a:cubicBezTo>
                    <a:lnTo>
                      <a:pt x="94774" y="3810"/>
                    </a:lnTo>
                    <a:cubicBezTo>
                      <a:pt x="97631" y="953"/>
                      <a:pt x="101441" y="0"/>
                      <a:pt x="105251" y="0"/>
                    </a:cubicBezTo>
                    <a:lnTo>
                      <a:pt x="191929" y="0"/>
                    </a:lnTo>
                    <a:cubicBezTo>
                      <a:pt x="195739" y="0"/>
                      <a:pt x="199549" y="1905"/>
                      <a:pt x="202406" y="3810"/>
                    </a:cubicBezTo>
                    <a:lnTo>
                      <a:pt x="270034" y="71438"/>
                    </a:lnTo>
                    <a:cubicBezTo>
                      <a:pt x="272891" y="74295"/>
                      <a:pt x="273844" y="78105"/>
                      <a:pt x="273844" y="81915"/>
                    </a:cubicBezTo>
                    <a:lnTo>
                      <a:pt x="273844" y="257175"/>
                    </a:lnTo>
                    <a:lnTo>
                      <a:pt x="349091" y="332423"/>
                    </a:lnTo>
                    <a:lnTo>
                      <a:pt x="406241" y="332423"/>
                    </a:lnTo>
                    <a:cubicBezTo>
                      <a:pt x="413861" y="332423"/>
                      <a:pt x="420529" y="339090"/>
                      <a:pt x="420529" y="346710"/>
                    </a:cubicBezTo>
                    <a:cubicBezTo>
                      <a:pt x="420529" y="354330"/>
                      <a:pt x="413861" y="360998"/>
                      <a:pt x="405289" y="3609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Freeform: Shape 40"/>
              <p:cNvSpPr/>
              <p:nvPr/>
            </p:nvSpPr>
            <p:spPr>
              <a:xfrm>
                <a:off x="7223284" y="2081688"/>
                <a:ext cx="171450" cy="304800"/>
              </a:xfrm>
              <a:custGeom>
                <a:avLst/>
                <a:gdLst>
                  <a:gd name="connsiteX0" fmla="*/ 14764 w 171450"/>
                  <a:gd name="connsiteY0" fmla="*/ 306229 h 304800"/>
                  <a:gd name="connsiteX1" fmla="*/ 4286 w 171450"/>
                  <a:gd name="connsiteY1" fmla="*/ 302419 h 304800"/>
                  <a:gd name="connsiteX2" fmla="*/ 4286 w 171450"/>
                  <a:gd name="connsiteY2" fmla="*/ 282416 h 304800"/>
                  <a:gd name="connsiteX3" fmla="*/ 67151 w 171450"/>
                  <a:gd name="connsiteY3" fmla="*/ 219551 h 304800"/>
                  <a:gd name="connsiteX4" fmla="*/ 67151 w 171450"/>
                  <a:gd name="connsiteY4" fmla="*/ 95726 h 304800"/>
                  <a:gd name="connsiteX5" fmla="*/ 70961 w 171450"/>
                  <a:gd name="connsiteY5" fmla="*/ 85249 h 304800"/>
                  <a:gd name="connsiteX6" fmla="*/ 151924 w 171450"/>
                  <a:gd name="connsiteY6" fmla="*/ 4286 h 304800"/>
                  <a:gd name="connsiteX7" fmla="*/ 171926 w 171450"/>
                  <a:gd name="connsiteY7" fmla="*/ 4286 h 304800"/>
                  <a:gd name="connsiteX8" fmla="*/ 171926 w 171450"/>
                  <a:gd name="connsiteY8" fmla="*/ 24289 h 304800"/>
                  <a:gd name="connsiteX9" fmla="*/ 94774 w 171450"/>
                  <a:gd name="connsiteY9" fmla="*/ 101441 h 304800"/>
                  <a:gd name="connsiteX10" fmla="*/ 94774 w 171450"/>
                  <a:gd name="connsiteY10" fmla="*/ 224314 h 304800"/>
                  <a:gd name="connsiteX11" fmla="*/ 90964 w 171450"/>
                  <a:gd name="connsiteY11" fmla="*/ 234791 h 304800"/>
                  <a:gd name="connsiteX12" fmla="*/ 23336 w 171450"/>
                  <a:gd name="connsiteY12" fmla="*/ 302419 h 304800"/>
                  <a:gd name="connsiteX13" fmla="*/ 14764 w 171450"/>
                  <a:gd name="connsiteY13" fmla="*/ 306229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1450" h="304800">
                    <a:moveTo>
                      <a:pt x="14764" y="306229"/>
                    </a:moveTo>
                    <a:cubicBezTo>
                      <a:pt x="10954" y="306229"/>
                      <a:pt x="7144" y="305276"/>
                      <a:pt x="4286" y="302419"/>
                    </a:cubicBezTo>
                    <a:cubicBezTo>
                      <a:pt x="-1429" y="296704"/>
                      <a:pt x="-1429" y="288131"/>
                      <a:pt x="4286" y="282416"/>
                    </a:cubicBezTo>
                    <a:lnTo>
                      <a:pt x="67151" y="219551"/>
                    </a:lnTo>
                    <a:lnTo>
                      <a:pt x="67151" y="95726"/>
                    </a:lnTo>
                    <a:cubicBezTo>
                      <a:pt x="67151" y="91916"/>
                      <a:pt x="69056" y="88106"/>
                      <a:pt x="70961" y="85249"/>
                    </a:cubicBezTo>
                    <a:lnTo>
                      <a:pt x="151924" y="4286"/>
                    </a:lnTo>
                    <a:cubicBezTo>
                      <a:pt x="157639" y="-1429"/>
                      <a:pt x="166211" y="-1429"/>
                      <a:pt x="171926" y="4286"/>
                    </a:cubicBezTo>
                    <a:cubicBezTo>
                      <a:pt x="177641" y="10001"/>
                      <a:pt x="177641" y="18574"/>
                      <a:pt x="171926" y="24289"/>
                    </a:cubicBezTo>
                    <a:lnTo>
                      <a:pt x="94774" y="101441"/>
                    </a:lnTo>
                    <a:lnTo>
                      <a:pt x="94774" y="224314"/>
                    </a:lnTo>
                    <a:cubicBezTo>
                      <a:pt x="94774" y="228124"/>
                      <a:pt x="92869" y="231934"/>
                      <a:pt x="90964" y="234791"/>
                    </a:cubicBezTo>
                    <a:lnTo>
                      <a:pt x="23336" y="302419"/>
                    </a:lnTo>
                    <a:cubicBezTo>
                      <a:pt x="22384" y="305276"/>
                      <a:pt x="18574" y="306229"/>
                      <a:pt x="14764" y="30622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Freeform: Shape 41"/>
              <p:cNvSpPr/>
              <p:nvPr/>
            </p:nvSpPr>
            <p:spPr>
              <a:xfrm>
                <a:off x="5837396" y="2185987"/>
                <a:ext cx="361950" cy="800100"/>
              </a:xfrm>
              <a:custGeom>
                <a:avLst/>
                <a:gdLst>
                  <a:gd name="connsiteX0" fmla="*/ 14764 w 361950"/>
                  <a:gd name="connsiteY0" fmla="*/ 800100 h 800100"/>
                  <a:gd name="connsiteX1" fmla="*/ 4286 w 361950"/>
                  <a:gd name="connsiteY1" fmla="*/ 796290 h 800100"/>
                  <a:gd name="connsiteX2" fmla="*/ 4286 w 361950"/>
                  <a:gd name="connsiteY2" fmla="*/ 776288 h 800100"/>
                  <a:gd name="connsiteX3" fmla="*/ 50006 w 361950"/>
                  <a:gd name="connsiteY3" fmla="*/ 730568 h 800100"/>
                  <a:gd name="connsiteX4" fmla="*/ 50006 w 361950"/>
                  <a:gd name="connsiteY4" fmla="*/ 637222 h 800100"/>
                  <a:gd name="connsiteX5" fmla="*/ 53816 w 361950"/>
                  <a:gd name="connsiteY5" fmla="*/ 626745 h 800100"/>
                  <a:gd name="connsiteX6" fmla="*/ 136684 w 361950"/>
                  <a:gd name="connsiteY6" fmla="*/ 543878 h 800100"/>
                  <a:gd name="connsiteX7" fmla="*/ 136684 w 361950"/>
                  <a:gd name="connsiteY7" fmla="*/ 423863 h 800100"/>
                  <a:gd name="connsiteX8" fmla="*/ 140494 w 361950"/>
                  <a:gd name="connsiteY8" fmla="*/ 413385 h 800100"/>
                  <a:gd name="connsiteX9" fmla="*/ 341471 w 361950"/>
                  <a:gd name="connsiteY9" fmla="*/ 212408 h 800100"/>
                  <a:gd name="connsiteX10" fmla="*/ 341471 w 361950"/>
                  <a:gd name="connsiteY10" fmla="*/ 14288 h 800100"/>
                  <a:gd name="connsiteX11" fmla="*/ 355759 w 361950"/>
                  <a:gd name="connsiteY11" fmla="*/ 0 h 800100"/>
                  <a:gd name="connsiteX12" fmla="*/ 370046 w 361950"/>
                  <a:gd name="connsiteY12" fmla="*/ 14288 h 800100"/>
                  <a:gd name="connsiteX13" fmla="*/ 370046 w 361950"/>
                  <a:gd name="connsiteY13" fmla="*/ 217170 h 800100"/>
                  <a:gd name="connsiteX14" fmla="*/ 366236 w 361950"/>
                  <a:gd name="connsiteY14" fmla="*/ 227648 h 800100"/>
                  <a:gd name="connsiteX15" fmla="*/ 165259 w 361950"/>
                  <a:gd name="connsiteY15" fmla="*/ 428625 h 800100"/>
                  <a:gd name="connsiteX16" fmla="*/ 165259 w 361950"/>
                  <a:gd name="connsiteY16" fmla="*/ 548640 h 800100"/>
                  <a:gd name="connsiteX17" fmla="*/ 161449 w 361950"/>
                  <a:gd name="connsiteY17" fmla="*/ 559118 h 800100"/>
                  <a:gd name="connsiteX18" fmla="*/ 78581 w 361950"/>
                  <a:gd name="connsiteY18" fmla="*/ 641985 h 800100"/>
                  <a:gd name="connsiteX19" fmla="*/ 78581 w 361950"/>
                  <a:gd name="connsiteY19" fmla="*/ 735330 h 800100"/>
                  <a:gd name="connsiteX20" fmla="*/ 74771 w 361950"/>
                  <a:gd name="connsiteY20" fmla="*/ 745808 h 800100"/>
                  <a:gd name="connsiteX21" fmla="*/ 24289 w 361950"/>
                  <a:gd name="connsiteY21" fmla="*/ 796290 h 800100"/>
                  <a:gd name="connsiteX22" fmla="*/ 14764 w 361950"/>
                  <a:gd name="connsiteY2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1950" h="800100">
                    <a:moveTo>
                      <a:pt x="14764" y="800100"/>
                    </a:moveTo>
                    <a:cubicBezTo>
                      <a:pt x="10954" y="800100"/>
                      <a:pt x="7144" y="799147"/>
                      <a:pt x="4286" y="796290"/>
                    </a:cubicBezTo>
                    <a:cubicBezTo>
                      <a:pt x="-1429" y="790575"/>
                      <a:pt x="-1429" y="782003"/>
                      <a:pt x="4286" y="776288"/>
                    </a:cubicBezTo>
                    <a:lnTo>
                      <a:pt x="50006" y="730568"/>
                    </a:lnTo>
                    <a:lnTo>
                      <a:pt x="50006" y="637222"/>
                    </a:lnTo>
                    <a:cubicBezTo>
                      <a:pt x="50006" y="633413"/>
                      <a:pt x="51911" y="629603"/>
                      <a:pt x="53816" y="626745"/>
                    </a:cubicBezTo>
                    <a:lnTo>
                      <a:pt x="136684" y="543878"/>
                    </a:lnTo>
                    <a:lnTo>
                      <a:pt x="136684" y="423863"/>
                    </a:lnTo>
                    <a:cubicBezTo>
                      <a:pt x="136684" y="420053"/>
                      <a:pt x="138589" y="416242"/>
                      <a:pt x="140494" y="413385"/>
                    </a:cubicBezTo>
                    <a:lnTo>
                      <a:pt x="341471" y="212408"/>
                    </a:lnTo>
                    <a:lnTo>
                      <a:pt x="341471" y="14288"/>
                    </a:lnTo>
                    <a:cubicBezTo>
                      <a:pt x="341471" y="6667"/>
                      <a:pt x="348139" y="0"/>
                      <a:pt x="355759" y="0"/>
                    </a:cubicBezTo>
                    <a:cubicBezTo>
                      <a:pt x="363379" y="0"/>
                      <a:pt x="370046" y="6667"/>
                      <a:pt x="370046" y="14288"/>
                    </a:cubicBezTo>
                    <a:lnTo>
                      <a:pt x="370046" y="217170"/>
                    </a:lnTo>
                    <a:cubicBezTo>
                      <a:pt x="370046" y="220980"/>
                      <a:pt x="368141" y="224790"/>
                      <a:pt x="366236" y="227648"/>
                    </a:cubicBezTo>
                    <a:lnTo>
                      <a:pt x="165259" y="428625"/>
                    </a:lnTo>
                    <a:lnTo>
                      <a:pt x="165259" y="548640"/>
                    </a:lnTo>
                    <a:cubicBezTo>
                      <a:pt x="165259" y="552450"/>
                      <a:pt x="163354" y="556260"/>
                      <a:pt x="161449" y="559118"/>
                    </a:cubicBezTo>
                    <a:lnTo>
                      <a:pt x="78581" y="641985"/>
                    </a:lnTo>
                    <a:lnTo>
                      <a:pt x="78581" y="735330"/>
                    </a:lnTo>
                    <a:cubicBezTo>
                      <a:pt x="78581" y="739140"/>
                      <a:pt x="76676" y="742950"/>
                      <a:pt x="74771" y="745808"/>
                    </a:cubicBezTo>
                    <a:lnTo>
                      <a:pt x="24289" y="796290"/>
                    </a:lnTo>
                    <a:cubicBezTo>
                      <a:pt x="22384" y="798195"/>
                      <a:pt x="18574" y="800100"/>
                      <a:pt x="14764" y="8001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Freeform: Shape 42"/>
              <p:cNvSpPr/>
              <p:nvPr/>
            </p:nvSpPr>
            <p:spPr>
              <a:xfrm>
                <a:off x="5974556" y="2511266"/>
                <a:ext cx="1209675" cy="304800"/>
              </a:xfrm>
              <a:custGeom>
                <a:avLst/>
                <a:gdLst>
                  <a:gd name="connsiteX0" fmla="*/ 411956 w 1209675"/>
                  <a:gd name="connsiteY0" fmla="*/ 308134 h 304800"/>
                  <a:gd name="connsiteX1" fmla="*/ 84296 w 1209675"/>
                  <a:gd name="connsiteY1" fmla="*/ 308134 h 304800"/>
                  <a:gd name="connsiteX2" fmla="*/ 73819 w 1209675"/>
                  <a:gd name="connsiteY2" fmla="*/ 304324 h 304800"/>
                  <a:gd name="connsiteX3" fmla="*/ 4286 w 1209675"/>
                  <a:gd name="connsiteY3" fmla="*/ 234791 h 304800"/>
                  <a:gd name="connsiteX4" fmla="*/ 4286 w 1209675"/>
                  <a:gd name="connsiteY4" fmla="*/ 214789 h 304800"/>
                  <a:gd name="connsiteX5" fmla="*/ 24289 w 1209675"/>
                  <a:gd name="connsiteY5" fmla="*/ 214789 h 304800"/>
                  <a:gd name="connsiteX6" fmla="*/ 90011 w 1209675"/>
                  <a:gd name="connsiteY6" fmla="*/ 280511 h 304800"/>
                  <a:gd name="connsiteX7" fmla="*/ 406241 w 1209675"/>
                  <a:gd name="connsiteY7" fmla="*/ 280511 h 304800"/>
                  <a:gd name="connsiteX8" fmla="*/ 517684 w 1209675"/>
                  <a:gd name="connsiteY8" fmla="*/ 169069 h 304800"/>
                  <a:gd name="connsiteX9" fmla="*/ 528161 w 1209675"/>
                  <a:gd name="connsiteY9" fmla="*/ 165259 h 304800"/>
                  <a:gd name="connsiteX10" fmla="*/ 750094 w 1209675"/>
                  <a:gd name="connsiteY10" fmla="*/ 165259 h 304800"/>
                  <a:gd name="connsiteX11" fmla="*/ 760571 w 1209675"/>
                  <a:gd name="connsiteY11" fmla="*/ 169069 h 304800"/>
                  <a:gd name="connsiteX12" fmla="*/ 842486 w 1209675"/>
                  <a:gd name="connsiteY12" fmla="*/ 250984 h 304800"/>
                  <a:gd name="connsiteX13" fmla="*/ 940594 w 1209675"/>
                  <a:gd name="connsiteY13" fmla="*/ 250984 h 304800"/>
                  <a:gd name="connsiteX14" fmla="*/ 1187291 w 1209675"/>
                  <a:gd name="connsiteY14" fmla="*/ 4286 h 304800"/>
                  <a:gd name="connsiteX15" fmla="*/ 1207294 w 1209675"/>
                  <a:gd name="connsiteY15" fmla="*/ 4286 h 304800"/>
                  <a:gd name="connsiteX16" fmla="*/ 1207294 w 1209675"/>
                  <a:gd name="connsiteY16" fmla="*/ 24289 h 304800"/>
                  <a:gd name="connsiteX17" fmla="*/ 956786 w 1209675"/>
                  <a:gd name="connsiteY17" fmla="*/ 274796 h 304800"/>
                  <a:gd name="connsiteX18" fmla="*/ 946309 w 1209675"/>
                  <a:gd name="connsiteY18" fmla="*/ 278606 h 304800"/>
                  <a:gd name="connsiteX19" fmla="*/ 836771 w 1209675"/>
                  <a:gd name="connsiteY19" fmla="*/ 278606 h 304800"/>
                  <a:gd name="connsiteX20" fmla="*/ 826294 w 1209675"/>
                  <a:gd name="connsiteY20" fmla="*/ 274796 h 304800"/>
                  <a:gd name="connsiteX21" fmla="*/ 744379 w 1209675"/>
                  <a:gd name="connsiteY21" fmla="*/ 192881 h 304800"/>
                  <a:gd name="connsiteX22" fmla="*/ 532924 w 1209675"/>
                  <a:gd name="connsiteY22" fmla="*/ 192881 h 304800"/>
                  <a:gd name="connsiteX23" fmla="*/ 422434 w 1209675"/>
                  <a:gd name="connsiteY23" fmla="*/ 303371 h 304800"/>
                  <a:gd name="connsiteX24" fmla="*/ 411956 w 1209675"/>
                  <a:gd name="connsiteY24" fmla="*/ 30813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209675" h="304800">
                    <a:moveTo>
                      <a:pt x="411956" y="308134"/>
                    </a:moveTo>
                    <a:lnTo>
                      <a:pt x="84296" y="308134"/>
                    </a:lnTo>
                    <a:cubicBezTo>
                      <a:pt x="80486" y="308134"/>
                      <a:pt x="76676" y="306229"/>
                      <a:pt x="73819" y="304324"/>
                    </a:cubicBezTo>
                    <a:lnTo>
                      <a:pt x="4286" y="234791"/>
                    </a:lnTo>
                    <a:cubicBezTo>
                      <a:pt x="-1429" y="229076"/>
                      <a:pt x="-1429" y="220504"/>
                      <a:pt x="4286" y="214789"/>
                    </a:cubicBezTo>
                    <a:cubicBezTo>
                      <a:pt x="10001" y="209074"/>
                      <a:pt x="18574" y="209074"/>
                      <a:pt x="24289" y="214789"/>
                    </a:cubicBezTo>
                    <a:lnTo>
                      <a:pt x="90011" y="280511"/>
                    </a:lnTo>
                    <a:lnTo>
                      <a:pt x="406241" y="280511"/>
                    </a:lnTo>
                    <a:lnTo>
                      <a:pt x="517684" y="169069"/>
                    </a:lnTo>
                    <a:cubicBezTo>
                      <a:pt x="520541" y="166211"/>
                      <a:pt x="524351" y="165259"/>
                      <a:pt x="528161" y="165259"/>
                    </a:cubicBezTo>
                    <a:lnTo>
                      <a:pt x="750094" y="165259"/>
                    </a:lnTo>
                    <a:cubicBezTo>
                      <a:pt x="753904" y="165259"/>
                      <a:pt x="757714" y="167164"/>
                      <a:pt x="760571" y="169069"/>
                    </a:cubicBezTo>
                    <a:lnTo>
                      <a:pt x="842486" y="250984"/>
                    </a:lnTo>
                    <a:lnTo>
                      <a:pt x="940594" y="250984"/>
                    </a:lnTo>
                    <a:lnTo>
                      <a:pt x="1187291" y="4286"/>
                    </a:lnTo>
                    <a:cubicBezTo>
                      <a:pt x="1193006" y="-1429"/>
                      <a:pt x="1201579" y="-1429"/>
                      <a:pt x="1207294" y="4286"/>
                    </a:cubicBezTo>
                    <a:cubicBezTo>
                      <a:pt x="1213009" y="10001"/>
                      <a:pt x="1213009" y="18574"/>
                      <a:pt x="1207294" y="24289"/>
                    </a:cubicBezTo>
                    <a:lnTo>
                      <a:pt x="956786" y="274796"/>
                    </a:lnTo>
                    <a:cubicBezTo>
                      <a:pt x="953929" y="277654"/>
                      <a:pt x="950119" y="278606"/>
                      <a:pt x="946309" y="278606"/>
                    </a:cubicBezTo>
                    <a:lnTo>
                      <a:pt x="836771" y="278606"/>
                    </a:lnTo>
                    <a:cubicBezTo>
                      <a:pt x="832961" y="278606"/>
                      <a:pt x="829151" y="276701"/>
                      <a:pt x="826294" y="274796"/>
                    </a:cubicBezTo>
                    <a:lnTo>
                      <a:pt x="744379" y="192881"/>
                    </a:lnTo>
                    <a:lnTo>
                      <a:pt x="532924" y="192881"/>
                    </a:lnTo>
                    <a:lnTo>
                      <a:pt x="422434" y="303371"/>
                    </a:lnTo>
                    <a:cubicBezTo>
                      <a:pt x="419576" y="306229"/>
                      <a:pt x="415766" y="308134"/>
                      <a:pt x="411956" y="30813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Freeform: Shape 43"/>
              <p:cNvSpPr/>
              <p:nvPr/>
            </p:nvSpPr>
            <p:spPr>
              <a:xfrm>
                <a:off x="6487001" y="2675096"/>
                <a:ext cx="247650" cy="238125"/>
              </a:xfrm>
              <a:custGeom>
                <a:avLst/>
                <a:gdLst>
                  <a:gd name="connsiteX0" fmla="*/ 237649 w 247650"/>
                  <a:gd name="connsiteY0" fmla="*/ 241459 h 238125"/>
                  <a:gd name="connsiteX1" fmla="*/ 139541 w 247650"/>
                  <a:gd name="connsiteY1" fmla="*/ 241459 h 238125"/>
                  <a:gd name="connsiteX2" fmla="*/ 125254 w 247650"/>
                  <a:gd name="connsiteY2" fmla="*/ 227171 h 238125"/>
                  <a:gd name="connsiteX3" fmla="*/ 125254 w 247650"/>
                  <a:gd name="connsiteY3" fmla="*/ 145256 h 238125"/>
                  <a:gd name="connsiteX4" fmla="*/ 4286 w 247650"/>
                  <a:gd name="connsiteY4" fmla="*/ 24289 h 238125"/>
                  <a:gd name="connsiteX5" fmla="*/ 4286 w 247650"/>
                  <a:gd name="connsiteY5" fmla="*/ 4286 h 238125"/>
                  <a:gd name="connsiteX6" fmla="*/ 24289 w 247650"/>
                  <a:gd name="connsiteY6" fmla="*/ 4286 h 238125"/>
                  <a:gd name="connsiteX7" fmla="*/ 149066 w 247650"/>
                  <a:gd name="connsiteY7" fmla="*/ 129064 h 238125"/>
                  <a:gd name="connsiteX8" fmla="*/ 152876 w 247650"/>
                  <a:gd name="connsiteY8" fmla="*/ 139541 h 238125"/>
                  <a:gd name="connsiteX9" fmla="*/ 152876 w 247650"/>
                  <a:gd name="connsiteY9" fmla="*/ 212884 h 238125"/>
                  <a:gd name="connsiteX10" fmla="*/ 236696 w 247650"/>
                  <a:gd name="connsiteY10" fmla="*/ 212884 h 238125"/>
                  <a:gd name="connsiteX11" fmla="*/ 250984 w 247650"/>
                  <a:gd name="connsiteY11" fmla="*/ 227171 h 238125"/>
                  <a:gd name="connsiteX12" fmla="*/ 237649 w 247650"/>
                  <a:gd name="connsiteY12" fmla="*/ 24145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7650" h="238125">
                    <a:moveTo>
                      <a:pt x="237649" y="241459"/>
                    </a:moveTo>
                    <a:lnTo>
                      <a:pt x="139541" y="241459"/>
                    </a:lnTo>
                    <a:cubicBezTo>
                      <a:pt x="131921" y="241459"/>
                      <a:pt x="125254" y="234791"/>
                      <a:pt x="125254" y="227171"/>
                    </a:cubicBezTo>
                    <a:lnTo>
                      <a:pt x="125254" y="145256"/>
                    </a:lnTo>
                    <a:lnTo>
                      <a:pt x="4286" y="24289"/>
                    </a:lnTo>
                    <a:cubicBezTo>
                      <a:pt x="-1429" y="18574"/>
                      <a:pt x="-1429" y="10001"/>
                      <a:pt x="4286" y="4286"/>
                    </a:cubicBezTo>
                    <a:cubicBezTo>
                      <a:pt x="10001" y="-1429"/>
                      <a:pt x="18574" y="-1429"/>
                      <a:pt x="24289" y="4286"/>
                    </a:cubicBezTo>
                    <a:lnTo>
                      <a:pt x="149066" y="129064"/>
                    </a:lnTo>
                    <a:cubicBezTo>
                      <a:pt x="151924" y="131921"/>
                      <a:pt x="152876" y="135731"/>
                      <a:pt x="152876" y="139541"/>
                    </a:cubicBezTo>
                    <a:lnTo>
                      <a:pt x="152876" y="212884"/>
                    </a:lnTo>
                    <a:lnTo>
                      <a:pt x="236696" y="212884"/>
                    </a:lnTo>
                    <a:cubicBezTo>
                      <a:pt x="244316" y="212884"/>
                      <a:pt x="250984" y="219551"/>
                      <a:pt x="250984" y="227171"/>
                    </a:cubicBezTo>
                    <a:cubicBezTo>
                      <a:pt x="251936" y="234791"/>
                      <a:pt x="246221" y="241459"/>
                      <a:pt x="237649" y="2414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Freeform: Shape 44"/>
              <p:cNvSpPr/>
              <p:nvPr/>
            </p:nvSpPr>
            <p:spPr>
              <a:xfrm>
                <a:off x="7211854" y="2460307"/>
                <a:ext cx="666750" cy="438150"/>
              </a:xfrm>
              <a:custGeom>
                <a:avLst/>
                <a:gdLst>
                  <a:gd name="connsiteX0" fmla="*/ 14764 w 666750"/>
                  <a:gd name="connsiteY0" fmla="*/ 439102 h 438150"/>
                  <a:gd name="connsiteX1" fmla="*/ 4286 w 666750"/>
                  <a:gd name="connsiteY1" fmla="*/ 435292 h 438150"/>
                  <a:gd name="connsiteX2" fmla="*/ 4286 w 666750"/>
                  <a:gd name="connsiteY2" fmla="*/ 415290 h 438150"/>
                  <a:gd name="connsiteX3" fmla="*/ 161449 w 666750"/>
                  <a:gd name="connsiteY3" fmla="*/ 258127 h 438150"/>
                  <a:gd name="connsiteX4" fmla="*/ 161449 w 666750"/>
                  <a:gd name="connsiteY4" fmla="*/ 110490 h 438150"/>
                  <a:gd name="connsiteX5" fmla="*/ 165259 w 666750"/>
                  <a:gd name="connsiteY5" fmla="*/ 100013 h 438150"/>
                  <a:gd name="connsiteX6" fmla="*/ 261461 w 666750"/>
                  <a:gd name="connsiteY6" fmla="*/ 3810 h 438150"/>
                  <a:gd name="connsiteX7" fmla="*/ 271939 w 666750"/>
                  <a:gd name="connsiteY7" fmla="*/ 0 h 438150"/>
                  <a:gd name="connsiteX8" fmla="*/ 471011 w 666750"/>
                  <a:gd name="connsiteY8" fmla="*/ 0 h 438150"/>
                  <a:gd name="connsiteX9" fmla="*/ 481489 w 666750"/>
                  <a:gd name="connsiteY9" fmla="*/ 3810 h 438150"/>
                  <a:gd name="connsiteX10" fmla="*/ 664369 w 666750"/>
                  <a:gd name="connsiteY10" fmla="*/ 186690 h 438150"/>
                  <a:gd name="connsiteX11" fmla="*/ 664369 w 666750"/>
                  <a:gd name="connsiteY11" fmla="*/ 206692 h 438150"/>
                  <a:gd name="connsiteX12" fmla="*/ 644366 w 666750"/>
                  <a:gd name="connsiteY12" fmla="*/ 206692 h 438150"/>
                  <a:gd name="connsiteX13" fmla="*/ 466249 w 666750"/>
                  <a:gd name="connsiteY13" fmla="*/ 28575 h 438150"/>
                  <a:gd name="connsiteX14" fmla="*/ 279559 w 666750"/>
                  <a:gd name="connsiteY14" fmla="*/ 28575 h 438150"/>
                  <a:gd name="connsiteX15" fmla="*/ 191929 w 666750"/>
                  <a:gd name="connsiteY15" fmla="*/ 116205 h 438150"/>
                  <a:gd name="connsiteX16" fmla="*/ 191929 w 666750"/>
                  <a:gd name="connsiteY16" fmla="*/ 263842 h 438150"/>
                  <a:gd name="connsiteX17" fmla="*/ 188119 w 666750"/>
                  <a:gd name="connsiteY17" fmla="*/ 274320 h 438150"/>
                  <a:gd name="connsiteX18" fmla="*/ 27146 w 666750"/>
                  <a:gd name="connsiteY18" fmla="*/ 435292 h 438150"/>
                  <a:gd name="connsiteX19" fmla="*/ 14764 w 666750"/>
                  <a:gd name="connsiteY19" fmla="*/ 439102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66750" h="438150">
                    <a:moveTo>
                      <a:pt x="14764" y="439102"/>
                    </a:moveTo>
                    <a:cubicBezTo>
                      <a:pt x="10954" y="439102"/>
                      <a:pt x="7144" y="438150"/>
                      <a:pt x="4286" y="435292"/>
                    </a:cubicBezTo>
                    <a:cubicBezTo>
                      <a:pt x="-1429" y="429577"/>
                      <a:pt x="-1429" y="421005"/>
                      <a:pt x="4286" y="415290"/>
                    </a:cubicBezTo>
                    <a:lnTo>
                      <a:pt x="161449" y="258127"/>
                    </a:lnTo>
                    <a:lnTo>
                      <a:pt x="161449" y="110490"/>
                    </a:lnTo>
                    <a:cubicBezTo>
                      <a:pt x="161449" y="106680"/>
                      <a:pt x="163354" y="102870"/>
                      <a:pt x="165259" y="100013"/>
                    </a:cubicBezTo>
                    <a:lnTo>
                      <a:pt x="261461" y="3810"/>
                    </a:lnTo>
                    <a:cubicBezTo>
                      <a:pt x="264319" y="952"/>
                      <a:pt x="268129" y="0"/>
                      <a:pt x="271939" y="0"/>
                    </a:cubicBezTo>
                    <a:lnTo>
                      <a:pt x="471011" y="0"/>
                    </a:lnTo>
                    <a:cubicBezTo>
                      <a:pt x="474821" y="0"/>
                      <a:pt x="478631" y="1905"/>
                      <a:pt x="481489" y="3810"/>
                    </a:cubicBezTo>
                    <a:lnTo>
                      <a:pt x="664369" y="186690"/>
                    </a:lnTo>
                    <a:cubicBezTo>
                      <a:pt x="670084" y="192405"/>
                      <a:pt x="670084" y="200977"/>
                      <a:pt x="664369" y="206692"/>
                    </a:cubicBezTo>
                    <a:cubicBezTo>
                      <a:pt x="658654" y="212408"/>
                      <a:pt x="650081" y="212408"/>
                      <a:pt x="644366" y="206692"/>
                    </a:cubicBezTo>
                    <a:lnTo>
                      <a:pt x="466249" y="28575"/>
                    </a:lnTo>
                    <a:lnTo>
                      <a:pt x="279559" y="28575"/>
                    </a:lnTo>
                    <a:lnTo>
                      <a:pt x="191929" y="116205"/>
                    </a:lnTo>
                    <a:lnTo>
                      <a:pt x="191929" y="263842"/>
                    </a:lnTo>
                    <a:cubicBezTo>
                      <a:pt x="191929" y="267652"/>
                      <a:pt x="190024" y="271463"/>
                      <a:pt x="188119" y="274320"/>
                    </a:cubicBezTo>
                    <a:lnTo>
                      <a:pt x="27146" y="435292"/>
                    </a:lnTo>
                    <a:cubicBezTo>
                      <a:pt x="22384" y="438150"/>
                      <a:pt x="18574" y="439102"/>
                      <a:pt x="14764" y="4391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Freeform: Shape 45"/>
              <p:cNvSpPr/>
              <p:nvPr/>
            </p:nvSpPr>
            <p:spPr>
              <a:xfrm>
                <a:off x="7715250" y="3112293"/>
                <a:ext cx="209550" cy="542925"/>
              </a:xfrm>
              <a:custGeom>
                <a:avLst/>
                <a:gdLst>
                  <a:gd name="connsiteX0" fmla="*/ 14288 w 209550"/>
                  <a:gd name="connsiteY0" fmla="*/ 547211 h 542925"/>
                  <a:gd name="connsiteX1" fmla="*/ 0 w 209550"/>
                  <a:gd name="connsiteY1" fmla="*/ 532924 h 542925"/>
                  <a:gd name="connsiteX2" fmla="*/ 0 w 209550"/>
                  <a:gd name="connsiteY2" fmla="*/ 360521 h 542925"/>
                  <a:gd name="connsiteX3" fmla="*/ 3810 w 209550"/>
                  <a:gd name="connsiteY3" fmla="*/ 350044 h 542925"/>
                  <a:gd name="connsiteX4" fmla="*/ 122872 w 209550"/>
                  <a:gd name="connsiteY4" fmla="*/ 230981 h 542925"/>
                  <a:gd name="connsiteX5" fmla="*/ 122872 w 209550"/>
                  <a:gd name="connsiteY5" fmla="*/ 79534 h 542925"/>
                  <a:gd name="connsiteX6" fmla="*/ 126682 w 209550"/>
                  <a:gd name="connsiteY6" fmla="*/ 69056 h 542925"/>
                  <a:gd name="connsiteX7" fmla="*/ 191453 w 209550"/>
                  <a:gd name="connsiteY7" fmla="*/ 4286 h 542925"/>
                  <a:gd name="connsiteX8" fmla="*/ 211455 w 209550"/>
                  <a:gd name="connsiteY8" fmla="*/ 4286 h 542925"/>
                  <a:gd name="connsiteX9" fmla="*/ 211455 w 209550"/>
                  <a:gd name="connsiteY9" fmla="*/ 24289 h 542925"/>
                  <a:gd name="connsiteX10" fmla="*/ 150495 w 209550"/>
                  <a:gd name="connsiteY10" fmla="*/ 85249 h 542925"/>
                  <a:gd name="connsiteX11" fmla="*/ 150495 w 209550"/>
                  <a:gd name="connsiteY11" fmla="*/ 236696 h 542925"/>
                  <a:gd name="connsiteX12" fmla="*/ 146685 w 209550"/>
                  <a:gd name="connsiteY12" fmla="*/ 247174 h 542925"/>
                  <a:gd name="connsiteX13" fmla="*/ 28575 w 209550"/>
                  <a:gd name="connsiteY13" fmla="*/ 367189 h 542925"/>
                  <a:gd name="connsiteX14" fmla="*/ 28575 w 209550"/>
                  <a:gd name="connsiteY14" fmla="*/ 532924 h 542925"/>
                  <a:gd name="connsiteX15" fmla="*/ 14288 w 209550"/>
                  <a:gd name="connsiteY15" fmla="*/ 547211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9550" h="542925">
                    <a:moveTo>
                      <a:pt x="14288" y="547211"/>
                    </a:moveTo>
                    <a:cubicBezTo>
                      <a:pt x="6668" y="547211"/>
                      <a:pt x="0" y="540544"/>
                      <a:pt x="0" y="532924"/>
                    </a:cubicBezTo>
                    <a:lnTo>
                      <a:pt x="0" y="360521"/>
                    </a:lnTo>
                    <a:cubicBezTo>
                      <a:pt x="0" y="356711"/>
                      <a:pt x="1905" y="352901"/>
                      <a:pt x="3810" y="350044"/>
                    </a:cubicBezTo>
                    <a:lnTo>
                      <a:pt x="122872" y="230981"/>
                    </a:lnTo>
                    <a:lnTo>
                      <a:pt x="122872" y="79534"/>
                    </a:lnTo>
                    <a:cubicBezTo>
                      <a:pt x="122872" y="75724"/>
                      <a:pt x="124778" y="71914"/>
                      <a:pt x="126682" y="69056"/>
                    </a:cubicBezTo>
                    <a:lnTo>
                      <a:pt x="191453" y="4286"/>
                    </a:lnTo>
                    <a:cubicBezTo>
                      <a:pt x="197168" y="-1429"/>
                      <a:pt x="205740" y="-1429"/>
                      <a:pt x="211455" y="4286"/>
                    </a:cubicBezTo>
                    <a:cubicBezTo>
                      <a:pt x="217170" y="10001"/>
                      <a:pt x="217170" y="18574"/>
                      <a:pt x="211455" y="24289"/>
                    </a:cubicBezTo>
                    <a:lnTo>
                      <a:pt x="150495" y="85249"/>
                    </a:lnTo>
                    <a:lnTo>
                      <a:pt x="150495" y="236696"/>
                    </a:lnTo>
                    <a:cubicBezTo>
                      <a:pt x="150495" y="240506"/>
                      <a:pt x="148590" y="244316"/>
                      <a:pt x="146685" y="247174"/>
                    </a:cubicBezTo>
                    <a:lnTo>
                      <a:pt x="28575" y="367189"/>
                    </a:lnTo>
                    <a:lnTo>
                      <a:pt x="28575" y="532924"/>
                    </a:lnTo>
                    <a:cubicBezTo>
                      <a:pt x="28575" y="541496"/>
                      <a:pt x="21907" y="547211"/>
                      <a:pt x="14288" y="54721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Freeform: Shape 46"/>
              <p:cNvSpPr/>
              <p:nvPr/>
            </p:nvSpPr>
            <p:spPr>
              <a:xfrm>
                <a:off x="5244941" y="4155281"/>
                <a:ext cx="95250" cy="276225"/>
              </a:xfrm>
              <a:custGeom>
                <a:avLst/>
                <a:gdLst>
                  <a:gd name="connsiteX0" fmla="*/ 28099 w 95250"/>
                  <a:gd name="connsiteY0" fmla="*/ 281464 h 276225"/>
                  <a:gd name="connsiteX1" fmla="*/ 13811 w 95250"/>
                  <a:gd name="connsiteY1" fmla="*/ 267176 h 276225"/>
                  <a:gd name="connsiteX2" fmla="*/ 13811 w 95250"/>
                  <a:gd name="connsiteY2" fmla="*/ 152876 h 276225"/>
                  <a:gd name="connsiteX3" fmla="*/ 17621 w 95250"/>
                  <a:gd name="connsiteY3" fmla="*/ 142399 h 276225"/>
                  <a:gd name="connsiteX4" fmla="*/ 70009 w 95250"/>
                  <a:gd name="connsiteY4" fmla="*/ 90011 h 276225"/>
                  <a:gd name="connsiteX5" fmla="*/ 4286 w 95250"/>
                  <a:gd name="connsiteY5" fmla="*/ 24289 h 276225"/>
                  <a:gd name="connsiteX6" fmla="*/ 4286 w 95250"/>
                  <a:gd name="connsiteY6" fmla="*/ 4286 h 276225"/>
                  <a:gd name="connsiteX7" fmla="*/ 24289 w 95250"/>
                  <a:gd name="connsiteY7" fmla="*/ 4286 h 276225"/>
                  <a:gd name="connsiteX8" fmla="*/ 99536 w 95250"/>
                  <a:gd name="connsiteY8" fmla="*/ 79534 h 276225"/>
                  <a:gd name="connsiteX9" fmla="*/ 99536 w 95250"/>
                  <a:gd name="connsiteY9" fmla="*/ 99536 h 276225"/>
                  <a:gd name="connsiteX10" fmla="*/ 41434 w 95250"/>
                  <a:gd name="connsiteY10" fmla="*/ 157639 h 276225"/>
                  <a:gd name="connsiteX11" fmla="*/ 41434 w 95250"/>
                  <a:gd name="connsiteY11" fmla="*/ 266224 h 276225"/>
                  <a:gd name="connsiteX12" fmla="*/ 28099 w 95250"/>
                  <a:gd name="connsiteY12" fmla="*/ 28146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250" h="276225">
                    <a:moveTo>
                      <a:pt x="28099" y="281464"/>
                    </a:moveTo>
                    <a:cubicBezTo>
                      <a:pt x="20479" y="281464"/>
                      <a:pt x="13811" y="274796"/>
                      <a:pt x="13811" y="267176"/>
                    </a:cubicBezTo>
                    <a:lnTo>
                      <a:pt x="13811" y="152876"/>
                    </a:lnTo>
                    <a:cubicBezTo>
                      <a:pt x="13811" y="149066"/>
                      <a:pt x="15716" y="145256"/>
                      <a:pt x="17621" y="142399"/>
                    </a:cubicBezTo>
                    <a:lnTo>
                      <a:pt x="70009" y="90011"/>
                    </a:lnTo>
                    <a:lnTo>
                      <a:pt x="4286" y="24289"/>
                    </a:lnTo>
                    <a:cubicBezTo>
                      <a:pt x="-1429" y="18574"/>
                      <a:pt x="-1429" y="10001"/>
                      <a:pt x="4286" y="4286"/>
                    </a:cubicBezTo>
                    <a:cubicBezTo>
                      <a:pt x="10001" y="-1429"/>
                      <a:pt x="18574" y="-1429"/>
                      <a:pt x="24289" y="4286"/>
                    </a:cubicBezTo>
                    <a:lnTo>
                      <a:pt x="99536" y="79534"/>
                    </a:lnTo>
                    <a:cubicBezTo>
                      <a:pt x="105251" y="85249"/>
                      <a:pt x="105251" y="93821"/>
                      <a:pt x="99536" y="99536"/>
                    </a:cubicBezTo>
                    <a:lnTo>
                      <a:pt x="41434" y="157639"/>
                    </a:lnTo>
                    <a:lnTo>
                      <a:pt x="41434" y="266224"/>
                    </a:lnTo>
                    <a:cubicBezTo>
                      <a:pt x="42386" y="275749"/>
                      <a:pt x="35719" y="281464"/>
                      <a:pt x="28099" y="2814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Freeform: Shape 47"/>
              <p:cNvSpPr/>
              <p:nvPr/>
            </p:nvSpPr>
            <p:spPr>
              <a:xfrm>
                <a:off x="5150167" y="3438525"/>
                <a:ext cx="390525" cy="85725"/>
              </a:xfrm>
              <a:custGeom>
                <a:avLst/>
                <a:gdLst>
                  <a:gd name="connsiteX0" fmla="*/ 379095 w 390525"/>
                  <a:gd name="connsiteY0" fmla="*/ 87630 h 85725"/>
                  <a:gd name="connsiteX1" fmla="*/ 264795 w 390525"/>
                  <a:gd name="connsiteY1" fmla="*/ 87630 h 85725"/>
                  <a:gd name="connsiteX2" fmla="*/ 254317 w 390525"/>
                  <a:gd name="connsiteY2" fmla="*/ 83820 h 85725"/>
                  <a:gd name="connsiteX3" fmla="*/ 199073 w 390525"/>
                  <a:gd name="connsiteY3" fmla="*/ 28575 h 85725"/>
                  <a:gd name="connsiteX4" fmla="*/ 14288 w 390525"/>
                  <a:gd name="connsiteY4" fmla="*/ 28575 h 85725"/>
                  <a:gd name="connsiteX5" fmla="*/ 0 w 390525"/>
                  <a:gd name="connsiteY5" fmla="*/ 14288 h 85725"/>
                  <a:gd name="connsiteX6" fmla="*/ 14288 w 390525"/>
                  <a:gd name="connsiteY6" fmla="*/ 0 h 85725"/>
                  <a:gd name="connsiteX7" fmla="*/ 204788 w 390525"/>
                  <a:gd name="connsiteY7" fmla="*/ 0 h 85725"/>
                  <a:gd name="connsiteX8" fmla="*/ 215265 w 390525"/>
                  <a:gd name="connsiteY8" fmla="*/ 3810 h 85725"/>
                  <a:gd name="connsiteX9" fmla="*/ 270510 w 390525"/>
                  <a:gd name="connsiteY9" fmla="*/ 59055 h 85725"/>
                  <a:gd name="connsiteX10" fmla="*/ 379095 w 390525"/>
                  <a:gd name="connsiteY10" fmla="*/ 59055 h 85725"/>
                  <a:gd name="connsiteX11" fmla="*/ 393383 w 390525"/>
                  <a:gd name="connsiteY11" fmla="*/ 73342 h 85725"/>
                  <a:gd name="connsiteX12" fmla="*/ 379095 w 390525"/>
                  <a:gd name="connsiteY12" fmla="*/ 8763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0525" h="85725">
                    <a:moveTo>
                      <a:pt x="379095" y="87630"/>
                    </a:moveTo>
                    <a:lnTo>
                      <a:pt x="264795" y="87630"/>
                    </a:lnTo>
                    <a:cubicBezTo>
                      <a:pt x="260985" y="87630"/>
                      <a:pt x="257175" y="85725"/>
                      <a:pt x="254317" y="83820"/>
                    </a:cubicBezTo>
                    <a:lnTo>
                      <a:pt x="199073" y="28575"/>
                    </a:lnTo>
                    <a:lnTo>
                      <a:pt x="14288" y="28575"/>
                    </a:lnTo>
                    <a:cubicBezTo>
                      <a:pt x="6667" y="28575"/>
                      <a:pt x="0" y="21908"/>
                      <a:pt x="0" y="14288"/>
                    </a:cubicBezTo>
                    <a:cubicBezTo>
                      <a:pt x="0" y="6667"/>
                      <a:pt x="6667" y="0"/>
                      <a:pt x="14288" y="0"/>
                    </a:cubicBezTo>
                    <a:lnTo>
                      <a:pt x="204788" y="0"/>
                    </a:lnTo>
                    <a:cubicBezTo>
                      <a:pt x="208598" y="0"/>
                      <a:pt x="212408" y="1905"/>
                      <a:pt x="215265" y="3810"/>
                    </a:cubicBezTo>
                    <a:lnTo>
                      <a:pt x="270510" y="59055"/>
                    </a:lnTo>
                    <a:lnTo>
                      <a:pt x="379095" y="59055"/>
                    </a:lnTo>
                    <a:cubicBezTo>
                      <a:pt x="386715" y="59055"/>
                      <a:pt x="393383" y="65722"/>
                      <a:pt x="393383" y="73342"/>
                    </a:cubicBezTo>
                    <a:cubicBezTo>
                      <a:pt x="393383" y="80963"/>
                      <a:pt x="386715" y="87630"/>
                      <a:pt x="379095" y="876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Freeform: Shape 48"/>
              <p:cNvSpPr/>
              <p:nvPr/>
            </p:nvSpPr>
            <p:spPr>
              <a:xfrm>
                <a:off x="5364480" y="3404234"/>
                <a:ext cx="1085850" cy="733425"/>
              </a:xfrm>
              <a:custGeom>
                <a:avLst/>
                <a:gdLst>
                  <a:gd name="connsiteX0" fmla="*/ 381953 w 1085850"/>
                  <a:gd name="connsiteY0" fmla="*/ 733425 h 733425"/>
                  <a:gd name="connsiteX1" fmla="*/ 79058 w 1085850"/>
                  <a:gd name="connsiteY1" fmla="*/ 733425 h 733425"/>
                  <a:gd name="connsiteX2" fmla="*/ 68580 w 1085850"/>
                  <a:gd name="connsiteY2" fmla="*/ 729615 h 733425"/>
                  <a:gd name="connsiteX3" fmla="*/ 3810 w 1085850"/>
                  <a:gd name="connsiteY3" fmla="*/ 664845 h 733425"/>
                  <a:gd name="connsiteX4" fmla="*/ 0 w 1085850"/>
                  <a:gd name="connsiteY4" fmla="*/ 654368 h 733425"/>
                  <a:gd name="connsiteX5" fmla="*/ 0 w 1085850"/>
                  <a:gd name="connsiteY5" fmla="*/ 424815 h 733425"/>
                  <a:gd name="connsiteX6" fmla="*/ 3810 w 1085850"/>
                  <a:gd name="connsiteY6" fmla="*/ 414338 h 733425"/>
                  <a:gd name="connsiteX7" fmla="*/ 414338 w 1085850"/>
                  <a:gd name="connsiteY7" fmla="*/ 3810 h 733425"/>
                  <a:gd name="connsiteX8" fmla="*/ 424815 w 1085850"/>
                  <a:gd name="connsiteY8" fmla="*/ 0 h 733425"/>
                  <a:gd name="connsiteX9" fmla="*/ 805815 w 1085850"/>
                  <a:gd name="connsiteY9" fmla="*/ 0 h 733425"/>
                  <a:gd name="connsiteX10" fmla="*/ 820103 w 1085850"/>
                  <a:gd name="connsiteY10" fmla="*/ 14288 h 733425"/>
                  <a:gd name="connsiteX11" fmla="*/ 805815 w 1085850"/>
                  <a:gd name="connsiteY11" fmla="*/ 28575 h 733425"/>
                  <a:gd name="connsiteX12" fmla="*/ 430530 w 1085850"/>
                  <a:gd name="connsiteY12" fmla="*/ 28575 h 733425"/>
                  <a:gd name="connsiteX13" fmla="*/ 28575 w 1085850"/>
                  <a:gd name="connsiteY13" fmla="*/ 430530 h 733425"/>
                  <a:gd name="connsiteX14" fmla="*/ 28575 w 1085850"/>
                  <a:gd name="connsiteY14" fmla="*/ 647700 h 733425"/>
                  <a:gd name="connsiteX15" fmla="*/ 84773 w 1085850"/>
                  <a:gd name="connsiteY15" fmla="*/ 703897 h 733425"/>
                  <a:gd name="connsiteX16" fmla="*/ 375285 w 1085850"/>
                  <a:gd name="connsiteY16" fmla="*/ 703897 h 733425"/>
                  <a:gd name="connsiteX17" fmla="*/ 571500 w 1085850"/>
                  <a:gd name="connsiteY17" fmla="*/ 507683 h 733425"/>
                  <a:gd name="connsiteX18" fmla="*/ 581978 w 1085850"/>
                  <a:gd name="connsiteY18" fmla="*/ 503872 h 733425"/>
                  <a:gd name="connsiteX19" fmla="*/ 895350 w 1085850"/>
                  <a:gd name="connsiteY19" fmla="*/ 503872 h 733425"/>
                  <a:gd name="connsiteX20" fmla="*/ 1066800 w 1085850"/>
                  <a:gd name="connsiteY20" fmla="*/ 332423 h 733425"/>
                  <a:gd name="connsiteX21" fmla="*/ 1086802 w 1085850"/>
                  <a:gd name="connsiteY21" fmla="*/ 332423 h 733425"/>
                  <a:gd name="connsiteX22" fmla="*/ 1086802 w 1085850"/>
                  <a:gd name="connsiteY22" fmla="*/ 352425 h 733425"/>
                  <a:gd name="connsiteX23" fmla="*/ 912495 w 1085850"/>
                  <a:gd name="connsiteY23" fmla="*/ 528638 h 733425"/>
                  <a:gd name="connsiteX24" fmla="*/ 902018 w 1085850"/>
                  <a:gd name="connsiteY24" fmla="*/ 532447 h 733425"/>
                  <a:gd name="connsiteX25" fmla="*/ 588645 w 1085850"/>
                  <a:gd name="connsiteY25" fmla="*/ 532447 h 733425"/>
                  <a:gd name="connsiteX26" fmla="*/ 392430 w 1085850"/>
                  <a:gd name="connsiteY26" fmla="*/ 728663 h 733425"/>
                  <a:gd name="connsiteX27" fmla="*/ 381953 w 1085850"/>
                  <a:gd name="connsiteY27" fmla="*/ 733425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85850" h="733425">
                    <a:moveTo>
                      <a:pt x="381953" y="733425"/>
                    </a:moveTo>
                    <a:lnTo>
                      <a:pt x="79058" y="733425"/>
                    </a:lnTo>
                    <a:cubicBezTo>
                      <a:pt x="75248" y="733425"/>
                      <a:pt x="71438" y="731520"/>
                      <a:pt x="68580" y="729615"/>
                    </a:cubicBezTo>
                    <a:lnTo>
                      <a:pt x="3810" y="664845"/>
                    </a:lnTo>
                    <a:cubicBezTo>
                      <a:pt x="953" y="661988"/>
                      <a:pt x="0" y="658178"/>
                      <a:pt x="0" y="654368"/>
                    </a:cubicBezTo>
                    <a:lnTo>
                      <a:pt x="0" y="424815"/>
                    </a:lnTo>
                    <a:cubicBezTo>
                      <a:pt x="0" y="421005"/>
                      <a:pt x="1905" y="417195"/>
                      <a:pt x="3810" y="414338"/>
                    </a:cubicBezTo>
                    <a:lnTo>
                      <a:pt x="414338" y="3810"/>
                    </a:lnTo>
                    <a:cubicBezTo>
                      <a:pt x="417195" y="953"/>
                      <a:pt x="421005" y="0"/>
                      <a:pt x="424815" y="0"/>
                    </a:cubicBezTo>
                    <a:lnTo>
                      <a:pt x="805815" y="0"/>
                    </a:lnTo>
                    <a:cubicBezTo>
                      <a:pt x="813435" y="0"/>
                      <a:pt x="820103" y="6668"/>
                      <a:pt x="820103" y="14288"/>
                    </a:cubicBezTo>
                    <a:cubicBezTo>
                      <a:pt x="820103" y="21908"/>
                      <a:pt x="813435" y="28575"/>
                      <a:pt x="805815" y="28575"/>
                    </a:cubicBezTo>
                    <a:lnTo>
                      <a:pt x="430530" y="28575"/>
                    </a:lnTo>
                    <a:lnTo>
                      <a:pt x="28575" y="430530"/>
                    </a:lnTo>
                    <a:lnTo>
                      <a:pt x="28575" y="647700"/>
                    </a:lnTo>
                    <a:lnTo>
                      <a:pt x="84773" y="703897"/>
                    </a:lnTo>
                    <a:lnTo>
                      <a:pt x="375285" y="703897"/>
                    </a:lnTo>
                    <a:lnTo>
                      <a:pt x="571500" y="507683"/>
                    </a:lnTo>
                    <a:cubicBezTo>
                      <a:pt x="574358" y="504825"/>
                      <a:pt x="578168" y="503872"/>
                      <a:pt x="581978" y="503872"/>
                    </a:cubicBezTo>
                    <a:lnTo>
                      <a:pt x="895350" y="503872"/>
                    </a:lnTo>
                    <a:lnTo>
                      <a:pt x="1066800" y="332423"/>
                    </a:lnTo>
                    <a:cubicBezTo>
                      <a:pt x="1072515" y="326708"/>
                      <a:pt x="1081088" y="326708"/>
                      <a:pt x="1086802" y="332423"/>
                    </a:cubicBezTo>
                    <a:cubicBezTo>
                      <a:pt x="1092518" y="338138"/>
                      <a:pt x="1092518" y="346710"/>
                      <a:pt x="1086802" y="352425"/>
                    </a:cubicBezTo>
                    <a:lnTo>
                      <a:pt x="912495" y="528638"/>
                    </a:lnTo>
                    <a:cubicBezTo>
                      <a:pt x="909638" y="531495"/>
                      <a:pt x="905828" y="532447"/>
                      <a:pt x="902018" y="532447"/>
                    </a:cubicBezTo>
                    <a:lnTo>
                      <a:pt x="588645" y="532447"/>
                    </a:lnTo>
                    <a:lnTo>
                      <a:pt x="392430" y="728663"/>
                    </a:lnTo>
                    <a:cubicBezTo>
                      <a:pt x="389573" y="731520"/>
                      <a:pt x="385763" y="733425"/>
                      <a:pt x="381953" y="7334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Freeform: Shape 49"/>
              <p:cNvSpPr/>
              <p:nvPr/>
            </p:nvSpPr>
            <p:spPr>
              <a:xfrm>
                <a:off x="5933122" y="3611403"/>
                <a:ext cx="180975" cy="323850"/>
              </a:xfrm>
              <a:custGeom>
                <a:avLst/>
                <a:gdLst>
                  <a:gd name="connsiteX0" fmla="*/ 14288 w 180975"/>
                  <a:gd name="connsiteY0" fmla="*/ 325279 h 323850"/>
                  <a:gd name="connsiteX1" fmla="*/ 0 w 180975"/>
                  <a:gd name="connsiteY1" fmla="*/ 310991 h 323850"/>
                  <a:gd name="connsiteX2" fmla="*/ 0 w 180975"/>
                  <a:gd name="connsiteY2" fmla="*/ 170974 h 323850"/>
                  <a:gd name="connsiteX3" fmla="*/ 3810 w 180975"/>
                  <a:gd name="connsiteY3" fmla="*/ 160496 h 323850"/>
                  <a:gd name="connsiteX4" fmla="*/ 160020 w 180975"/>
                  <a:gd name="connsiteY4" fmla="*/ 4286 h 323850"/>
                  <a:gd name="connsiteX5" fmla="*/ 180023 w 180975"/>
                  <a:gd name="connsiteY5" fmla="*/ 4286 h 323850"/>
                  <a:gd name="connsiteX6" fmla="*/ 180023 w 180975"/>
                  <a:gd name="connsiteY6" fmla="*/ 24289 h 323850"/>
                  <a:gd name="connsiteX7" fmla="*/ 28575 w 180975"/>
                  <a:gd name="connsiteY7" fmla="*/ 175736 h 323850"/>
                  <a:gd name="connsiteX8" fmla="*/ 28575 w 180975"/>
                  <a:gd name="connsiteY8" fmla="*/ 309086 h 323850"/>
                  <a:gd name="connsiteX9" fmla="*/ 14288 w 180975"/>
                  <a:gd name="connsiteY9" fmla="*/ 325279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323850">
                    <a:moveTo>
                      <a:pt x="14288" y="325279"/>
                    </a:moveTo>
                    <a:cubicBezTo>
                      <a:pt x="6668" y="325279"/>
                      <a:pt x="0" y="318611"/>
                      <a:pt x="0" y="310991"/>
                    </a:cubicBezTo>
                    <a:lnTo>
                      <a:pt x="0" y="170974"/>
                    </a:lnTo>
                    <a:cubicBezTo>
                      <a:pt x="0" y="167164"/>
                      <a:pt x="1905" y="163354"/>
                      <a:pt x="3810" y="160496"/>
                    </a:cubicBezTo>
                    <a:lnTo>
                      <a:pt x="160020" y="4286"/>
                    </a:lnTo>
                    <a:cubicBezTo>
                      <a:pt x="165735" y="-1429"/>
                      <a:pt x="174308" y="-1429"/>
                      <a:pt x="180023" y="4286"/>
                    </a:cubicBezTo>
                    <a:cubicBezTo>
                      <a:pt x="185738" y="10001"/>
                      <a:pt x="185738" y="18574"/>
                      <a:pt x="180023" y="24289"/>
                    </a:cubicBezTo>
                    <a:lnTo>
                      <a:pt x="28575" y="175736"/>
                    </a:lnTo>
                    <a:lnTo>
                      <a:pt x="28575" y="309086"/>
                    </a:lnTo>
                    <a:cubicBezTo>
                      <a:pt x="28575" y="318611"/>
                      <a:pt x="21908" y="325279"/>
                      <a:pt x="14288" y="3252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Freeform: Shape 50"/>
              <p:cNvSpPr/>
              <p:nvPr/>
            </p:nvSpPr>
            <p:spPr>
              <a:xfrm>
                <a:off x="6339364" y="3200876"/>
                <a:ext cx="542925" cy="276225"/>
              </a:xfrm>
              <a:custGeom>
                <a:avLst/>
                <a:gdLst>
                  <a:gd name="connsiteX0" fmla="*/ 14764 w 542925"/>
                  <a:gd name="connsiteY0" fmla="*/ 282416 h 276225"/>
                  <a:gd name="connsiteX1" fmla="*/ 4286 w 542925"/>
                  <a:gd name="connsiteY1" fmla="*/ 278606 h 276225"/>
                  <a:gd name="connsiteX2" fmla="*/ 4286 w 542925"/>
                  <a:gd name="connsiteY2" fmla="*/ 258604 h 276225"/>
                  <a:gd name="connsiteX3" fmla="*/ 172879 w 542925"/>
                  <a:gd name="connsiteY3" fmla="*/ 90011 h 276225"/>
                  <a:gd name="connsiteX4" fmla="*/ 183356 w 542925"/>
                  <a:gd name="connsiteY4" fmla="*/ 86201 h 276225"/>
                  <a:gd name="connsiteX5" fmla="*/ 248126 w 542925"/>
                  <a:gd name="connsiteY5" fmla="*/ 86201 h 276225"/>
                  <a:gd name="connsiteX6" fmla="*/ 258604 w 542925"/>
                  <a:gd name="connsiteY6" fmla="*/ 90011 h 276225"/>
                  <a:gd name="connsiteX7" fmla="*/ 328136 w 542925"/>
                  <a:gd name="connsiteY7" fmla="*/ 159544 h 276225"/>
                  <a:gd name="connsiteX8" fmla="*/ 369094 w 542925"/>
                  <a:gd name="connsiteY8" fmla="*/ 159544 h 276225"/>
                  <a:gd name="connsiteX9" fmla="*/ 524351 w 542925"/>
                  <a:gd name="connsiteY9" fmla="*/ 4286 h 276225"/>
                  <a:gd name="connsiteX10" fmla="*/ 544354 w 542925"/>
                  <a:gd name="connsiteY10" fmla="*/ 4286 h 276225"/>
                  <a:gd name="connsiteX11" fmla="*/ 544354 w 542925"/>
                  <a:gd name="connsiteY11" fmla="*/ 24289 h 276225"/>
                  <a:gd name="connsiteX12" fmla="*/ 385286 w 542925"/>
                  <a:gd name="connsiteY12" fmla="*/ 183356 h 276225"/>
                  <a:gd name="connsiteX13" fmla="*/ 374809 w 542925"/>
                  <a:gd name="connsiteY13" fmla="*/ 187166 h 276225"/>
                  <a:gd name="connsiteX14" fmla="*/ 322421 w 542925"/>
                  <a:gd name="connsiteY14" fmla="*/ 187166 h 276225"/>
                  <a:gd name="connsiteX15" fmla="*/ 311944 w 542925"/>
                  <a:gd name="connsiteY15" fmla="*/ 183356 h 276225"/>
                  <a:gd name="connsiteX16" fmla="*/ 242411 w 542925"/>
                  <a:gd name="connsiteY16" fmla="*/ 113824 h 276225"/>
                  <a:gd name="connsiteX17" fmla="*/ 190024 w 542925"/>
                  <a:gd name="connsiteY17" fmla="*/ 113824 h 276225"/>
                  <a:gd name="connsiteX18" fmla="*/ 26194 w 542925"/>
                  <a:gd name="connsiteY18" fmla="*/ 277654 h 276225"/>
                  <a:gd name="connsiteX19" fmla="*/ 14764 w 542925"/>
                  <a:gd name="connsiteY19" fmla="*/ 282416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2925" h="276225">
                    <a:moveTo>
                      <a:pt x="14764" y="282416"/>
                    </a:moveTo>
                    <a:cubicBezTo>
                      <a:pt x="10954" y="282416"/>
                      <a:pt x="7144" y="281464"/>
                      <a:pt x="4286" y="278606"/>
                    </a:cubicBezTo>
                    <a:cubicBezTo>
                      <a:pt x="-1429" y="272891"/>
                      <a:pt x="-1429" y="264319"/>
                      <a:pt x="4286" y="258604"/>
                    </a:cubicBezTo>
                    <a:lnTo>
                      <a:pt x="172879" y="90011"/>
                    </a:lnTo>
                    <a:cubicBezTo>
                      <a:pt x="175736" y="87154"/>
                      <a:pt x="179546" y="86201"/>
                      <a:pt x="183356" y="86201"/>
                    </a:cubicBezTo>
                    <a:lnTo>
                      <a:pt x="248126" y="86201"/>
                    </a:lnTo>
                    <a:cubicBezTo>
                      <a:pt x="251936" y="86201"/>
                      <a:pt x="255746" y="88106"/>
                      <a:pt x="258604" y="90011"/>
                    </a:cubicBezTo>
                    <a:lnTo>
                      <a:pt x="328136" y="159544"/>
                    </a:lnTo>
                    <a:lnTo>
                      <a:pt x="369094" y="159544"/>
                    </a:lnTo>
                    <a:lnTo>
                      <a:pt x="524351" y="4286"/>
                    </a:lnTo>
                    <a:cubicBezTo>
                      <a:pt x="530066" y="-1429"/>
                      <a:pt x="538639" y="-1429"/>
                      <a:pt x="544354" y="4286"/>
                    </a:cubicBezTo>
                    <a:cubicBezTo>
                      <a:pt x="550069" y="10001"/>
                      <a:pt x="550069" y="18574"/>
                      <a:pt x="544354" y="24289"/>
                    </a:cubicBezTo>
                    <a:lnTo>
                      <a:pt x="385286" y="183356"/>
                    </a:lnTo>
                    <a:cubicBezTo>
                      <a:pt x="382429" y="186214"/>
                      <a:pt x="378619" y="187166"/>
                      <a:pt x="374809" y="187166"/>
                    </a:cubicBezTo>
                    <a:lnTo>
                      <a:pt x="322421" y="187166"/>
                    </a:lnTo>
                    <a:cubicBezTo>
                      <a:pt x="318611" y="187166"/>
                      <a:pt x="314801" y="185261"/>
                      <a:pt x="311944" y="183356"/>
                    </a:cubicBezTo>
                    <a:lnTo>
                      <a:pt x="242411" y="113824"/>
                    </a:lnTo>
                    <a:lnTo>
                      <a:pt x="190024" y="113824"/>
                    </a:lnTo>
                    <a:lnTo>
                      <a:pt x="26194" y="277654"/>
                    </a:lnTo>
                    <a:cubicBezTo>
                      <a:pt x="21431" y="280511"/>
                      <a:pt x="17621" y="282416"/>
                      <a:pt x="14764" y="28241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Freeform: Shape 51"/>
              <p:cNvSpPr/>
              <p:nvPr/>
            </p:nvSpPr>
            <p:spPr>
              <a:xfrm>
                <a:off x="6755606" y="3185636"/>
                <a:ext cx="857250" cy="466725"/>
              </a:xfrm>
              <a:custGeom>
                <a:avLst/>
                <a:gdLst>
                  <a:gd name="connsiteX0" fmla="*/ 14764 w 857250"/>
                  <a:gd name="connsiteY0" fmla="*/ 473869 h 466725"/>
                  <a:gd name="connsiteX1" fmla="*/ 4286 w 857250"/>
                  <a:gd name="connsiteY1" fmla="*/ 470059 h 466725"/>
                  <a:gd name="connsiteX2" fmla="*/ 4286 w 857250"/>
                  <a:gd name="connsiteY2" fmla="*/ 450056 h 466725"/>
                  <a:gd name="connsiteX3" fmla="*/ 249079 w 857250"/>
                  <a:gd name="connsiteY3" fmla="*/ 205264 h 466725"/>
                  <a:gd name="connsiteX4" fmla="*/ 259556 w 857250"/>
                  <a:gd name="connsiteY4" fmla="*/ 201454 h 466725"/>
                  <a:gd name="connsiteX5" fmla="*/ 640556 w 857250"/>
                  <a:gd name="connsiteY5" fmla="*/ 201454 h 466725"/>
                  <a:gd name="connsiteX6" fmla="*/ 837724 w 857250"/>
                  <a:gd name="connsiteY6" fmla="*/ 4286 h 466725"/>
                  <a:gd name="connsiteX7" fmla="*/ 857726 w 857250"/>
                  <a:gd name="connsiteY7" fmla="*/ 4286 h 466725"/>
                  <a:gd name="connsiteX8" fmla="*/ 857726 w 857250"/>
                  <a:gd name="connsiteY8" fmla="*/ 24289 h 466725"/>
                  <a:gd name="connsiteX9" fmla="*/ 656749 w 857250"/>
                  <a:gd name="connsiteY9" fmla="*/ 225266 h 466725"/>
                  <a:gd name="connsiteX10" fmla="*/ 646271 w 857250"/>
                  <a:gd name="connsiteY10" fmla="*/ 229076 h 466725"/>
                  <a:gd name="connsiteX11" fmla="*/ 265271 w 857250"/>
                  <a:gd name="connsiteY11" fmla="*/ 229076 h 466725"/>
                  <a:gd name="connsiteX12" fmla="*/ 24289 w 857250"/>
                  <a:gd name="connsiteY12" fmla="*/ 470059 h 466725"/>
                  <a:gd name="connsiteX13" fmla="*/ 14764 w 857250"/>
                  <a:gd name="connsiteY13" fmla="*/ 473869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250" h="466725">
                    <a:moveTo>
                      <a:pt x="14764" y="473869"/>
                    </a:moveTo>
                    <a:cubicBezTo>
                      <a:pt x="10954" y="473869"/>
                      <a:pt x="7144" y="472916"/>
                      <a:pt x="4286" y="470059"/>
                    </a:cubicBezTo>
                    <a:cubicBezTo>
                      <a:pt x="-1429" y="464344"/>
                      <a:pt x="-1429" y="455771"/>
                      <a:pt x="4286" y="450056"/>
                    </a:cubicBezTo>
                    <a:lnTo>
                      <a:pt x="249079" y="205264"/>
                    </a:lnTo>
                    <a:cubicBezTo>
                      <a:pt x="251936" y="202406"/>
                      <a:pt x="255746" y="201454"/>
                      <a:pt x="259556" y="201454"/>
                    </a:cubicBezTo>
                    <a:lnTo>
                      <a:pt x="640556" y="201454"/>
                    </a:lnTo>
                    <a:lnTo>
                      <a:pt x="837724" y="4286"/>
                    </a:lnTo>
                    <a:cubicBezTo>
                      <a:pt x="843439" y="-1429"/>
                      <a:pt x="852011" y="-1429"/>
                      <a:pt x="857726" y="4286"/>
                    </a:cubicBezTo>
                    <a:cubicBezTo>
                      <a:pt x="863441" y="10001"/>
                      <a:pt x="863441" y="18574"/>
                      <a:pt x="857726" y="24289"/>
                    </a:cubicBezTo>
                    <a:lnTo>
                      <a:pt x="656749" y="225266"/>
                    </a:lnTo>
                    <a:cubicBezTo>
                      <a:pt x="653891" y="228124"/>
                      <a:pt x="650081" y="229076"/>
                      <a:pt x="646271" y="229076"/>
                    </a:cubicBezTo>
                    <a:lnTo>
                      <a:pt x="265271" y="229076"/>
                    </a:lnTo>
                    <a:lnTo>
                      <a:pt x="24289" y="470059"/>
                    </a:lnTo>
                    <a:cubicBezTo>
                      <a:pt x="22384" y="472916"/>
                      <a:pt x="18574" y="473869"/>
                      <a:pt x="14764" y="4738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Freeform: Shape 52"/>
              <p:cNvSpPr/>
              <p:nvPr/>
            </p:nvSpPr>
            <p:spPr>
              <a:xfrm>
                <a:off x="7126605" y="3071336"/>
                <a:ext cx="152400" cy="342900"/>
              </a:xfrm>
              <a:custGeom>
                <a:avLst/>
                <a:gdLst>
                  <a:gd name="connsiteX0" fmla="*/ 92392 w 152400"/>
                  <a:gd name="connsiteY0" fmla="*/ 343376 h 342900"/>
                  <a:gd name="connsiteX1" fmla="*/ 81915 w 152400"/>
                  <a:gd name="connsiteY1" fmla="*/ 339566 h 342900"/>
                  <a:gd name="connsiteX2" fmla="*/ 3810 w 152400"/>
                  <a:gd name="connsiteY2" fmla="*/ 261461 h 342900"/>
                  <a:gd name="connsiteX3" fmla="*/ 0 w 152400"/>
                  <a:gd name="connsiteY3" fmla="*/ 250984 h 342900"/>
                  <a:gd name="connsiteX4" fmla="*/ 0 w 152400"/>
                  <a:gd name="connsiteY4" fmla="*/ 143351 h 342900"/>
                  <a:gd name="connsiteX5" fmla="*/ 3810 w 152400"/>
                  <a:gd name="connsiteY5" fmla="*/ 132874 h 342900"/>
                  <a:gd name="connsiteX6" fmla="*/ 132397 w 152400"/>
                  <a:gd name="connsiteY6" fmla="*/ 4286 h 342900"/>
                  <a:gd name="connsiteX7" fmla="*/ 152400 w 152400"/>
                  <a:gd name="connsiteY7" fmla="*/ 4286 h 342900"/>
                  <a:gd name="connsiteX8" fmla="*/ 152400 w 152400"/>
                  <a:gd name="connsiteY8" fmla="*/ 24289 h 342900"/>
                  <a:gd name="connsiteX9" fmla="*/ 27622 w 152400"/>
                  <a:gd name="connsiteY9" fmla="*/ 149066 h 342900"/>
                  <a:gd name="connsiteX10" fmla="*/ 27622 w 152400"/>
                  <a:gd name="connsiteY10" fmla="*/ 244316 h 342900"/>
                  <a:gd name="connsiteX11" fmla="*/ 101917 w 152400"/>
                  <a:gd name="connsiteY11" fmla="*/ 318611 h 342900"/>
                  <a:gd name="connsiteX12" fmla="*/ 101917 w 152400"/>
                  <a:gd name="connsiteY12" fmla="*/ 338614 h 342900"/>
                  <a:gd name="connsiteX13" fmla="*/ 92392 w 152400"/>
                  <a:gd name="connsiteY13" fmla="*/ 343376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00" h="342900">
                    <a:moveTo>
                      <a:pt x="92392" y="343376"/>
                    </a:moveTo>
                    <a:cubicBezTo>
                      <a:pt x="88582" y="343376"/>
                      <a:pt x="84772" y="342424"/>
                      <a:pt x="81915" y="339566"/>
                    </a:cubicBezTo>
                    <a:lnTo>
                      <a:pt x="3810" y="261461"/>
                    </a:lnTo>
                    <a:cubicBezTo>
                      <a:pt x="952" y="258604"/>
                      <a:pt x="0" y="254794"/>
                      <a:pt x="0" y="250984"/>
                    </a:cubicBezTo>
                    <a:lnTo>
                      <a:pt x="0" y="143351"/>
                    </a:lnTo>
                    <a:cubicBezTo>
                      <a:pt x="0" y="139541"/>
                      <a:pt x="1905" y="135731"/>
                      <a:pt x="3810" y="132874"/>
                    </a:cubicBezTo>
                    <a:lnTo>
                      <a:pt x="132397" y="4286"/>
                    </a:lnTo>
                    <a:cubicBezTo>
                      <a:pt x="138113" y="-1429"/>
                      <a:pt x="146685" y="-1429"/>
                      <a:pt x="152400" y="4286"/>
                    </a:cubicBezTo>
                    <a:cubicBezTo>
                      <a:pt x="158115" y="10001"/>
                      <a:pt x="158115" y="18574"/>
                      <a:pt x="152400" y="24289"/>
                    </a:cubicBezTo>
                    <a:lnTo>
                      <a:pt x="27622" y="149066"/>
                    </a:lnTo>
                    <a:lnTo>
                      <a:pt x="27622" y="244316"/>
                    </a:lnTo>
                    <a:lnTo>
                      <a:pt x="101917" y="318611"/>
                    </a:lnTo>
                    <a:cubicBezTo>
                      <a:pt x="107632" y="324326"/>
                      <a:pt x="107632" y="332899"/>
                      <a:pt x="101917" y="338614"/>
                    </a:cubicBezTo>
                    <a:cubicBezTo>
                      <a:pt x="100013" y="342424"/>
                      <a:pt x="96202" y="343376"/>
                      <a:pt x="92392" y="3433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Freeform: Shape 53"/>
              <p:cNvSpPr/>
              <p:nvPr/>
            </p:nvSpPr>
            <p:spPr>
              <a:xfrm>
                <a:off x="7454741" y="2704147"/>
                <a:ext cx="476250" cy="352425"/>
              </a:xfrm>
              <a:custGeom>
                <a:avLst/>
                <a:gdLst>
                  <a:gd name="connsiteX0" fmla="*/ 14764 w 476250"/>
                  <a:gd name="connsiteY0" fmla="*/ 355283 h 352425"/>
                  <a:gd name="connsiteX1" fmla="*/ 4286 w 476250"/>
                  <a:gd name="connsiteY1" fmla="*/ 351473 h 352425"/>
                  <a:gd name="connsiteX2" fmla="*/ 4286 w 476250"/>
                  <a:gd name="connsiteY2" fmla="*/ 331470 h 352425"/>
                  <a:gd name="connsiteX3" fmla="*/ 78581 w 476250"/>
                  <a:gd name="connsiteY3" fmla="*/ 257175 h 352425"/>
                  <a:gd name="connsiteX4" fmla="*/ 89059 w 476250"/>
                  <a:gd name="connsiteY4" fmla="*/ 253365 h 352425"/>
                  <a:gd name="connsiteX5" fmla="*/ 229076 w 476250"/>
                  <a:gd name="connsiteY5" fmla="*/ 253365 h 352425"/>
                  <a:gd name="connsiteX6" fmla="*/ 229076 w 476250"/>
                  <a:gd name="connsiteY6" fmla="*/ 115253 h 352425"/>
                  <a:gd name="connsiteX7" fmla="*/ 232886 w 476250"/>
                  <a:gd name="connsiteY7" fmla="*/ 104775 h 352425"/>
                  <a:gd name="connsiteX8" fmla="*/ 333851 w 476250"/>
                  <a:gd name="connsiteY8" fmla="*/ 3810 h 352425"/>
                  <a:gd name="connsiteX9" fmla="*/ 344329 w 476250"/>
                  <a:gd name="connsiteY9" fmla="*/ 0 h 352425"/>
                  <a:gd name="connsiteX10" fmla="*/ 471011 w 476250"/>
                  <a:gd name="connsiteY10" fmla="*/ 0 h 352425"/>
                  <a:gd name="connsiteX11" fmla="*/ 485299 w 476250"/>
                  <a:gd name="connsiteY11" fmla="*/ 14288 h 352425"/>
                  <a:gd name="connsiteX12" fmla="*/ 471011 w 476250"/>
                  <a:gd name="connsiteY12" fmla="*/ 28575 h 352425"/>
                  <a:gd name="connsiteX13" fmla="*/ 350044 w 476250"/>
                  <a:gd name="connsiteY13" fmla="*/ 28575 h 352425"/>
                  <a:gd name="connsiteX14" fmla="*/ 257651 w 476250"/>
                  <a:gd name="connsiteY14" fmla="*/ 120968 h 352425"/>
                  <a:gd name="connsiteX15" fmla="*/ 257651 w 476250"/>
                  <a:gd name="connsiteY15" fmla="*/ 267653 h 352425"/>
                  <a:gd name="connsiteX16" fmla="*/ 243364 w 476250"/>
                  <a:gd name="connsiteY16" fmla="*/ 281940 h 352425"/>
                  <a:gd name="connsiteX17" fmla="*/ 94774 w 476250"/>
                  <a:gd name="connsiteY17" fmla="*/ 281940 h 352425"/>
                  <a:gd name="connsiteX18" fmla="*/ 24289 w 476250"/>
                  <a:gd name="connsiteY18" fmla="*/ 352425 h 352425"/>
                  <a:gd name="connsiteX19" fmla="*/ 14764 w 476250"/>
                  <a:gd name="connsiteY19" fmla="*/ 355283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6250" h="352425">
                    <a:moveTo>
                      <a:pt x="14764" y="355283"/>
                    </a:moveTo>
                    <a:cubicBezTo>
                      <a:pt x="10954" y="355283"/>
                      <a:pt x="7144" y="354330"/>
                      <a:pt x="4286" y="351473"/>
                    </a:cubicBezTo>
                    <a:cubicBezTo>
                      <a:pt x="-1429" y="345758"/>
                      <a:pt x="-1429" y="337185"/>
                      <a:pt x="4286" y="331470"/>
                    </a:cubicBezTo>
                    <a:lnTo>
                      <a:pt x="78581" y="257175"/>
                    </a:lnTo>
                    <a:cubicBezTo>
                      <a:pt x="81439" y="254318"/>
                      <a:pt x="85249" y="253365"/>
                      <a:pt x="89059" y="253365"/>
                    </a:cubicBezTo>
                    <a:lnTo>
                      <a:pt x="229076" y="253365"/>
                    </a:lnTo>
                    <a:lnTo>
                      <a:pt x="229076" y="115253"/>
                    </a:lnTo>
                    <a:cubicBezTo>
                      <a:pt x="229076" y="111443"/>
                      <a:pt x="230981" y="107633"/>
                      <a:pt x="232886" y="104775"/>
                    </a:cubicBezTo>
                    <a:lnTo>
                      <a:pt x="333851" y="3810"/>
                    </a:lnTo>
                    <a:cubicBezTo>
                      <a:pt x="336709" y="953"/>
                      <a:pt x="340519" y="0"/>
                      <a:pt x="344329" y="0"/>
                    </a:cubicBezTo>
                    <a:lnTo>
                      <a:pt x="471011" y="0"/>
                    </a:lnTo>
                    <a:cubicBezTo>
                      <a:pt x="478631" y="0"/>
                      <a:pt x="485299" y="6668"/>
                      <a:pt x="485299" y="14288"/>
                    </a:cubicBezTo>
                    <a:cubicBezTo>
                      <a:pt x="485299" y="21908"/>
                      <a:pt x="478631" y="28575"/>
                      <a:pt x="471011" y="28575"/>
                    </a:cubicBezTo>
                    <a:lnTo>
                      <a:pt x="350044" y="28575"/>
                    </a:lnTo>
                    <a:lnTo>
                      <a:pt x="257651" y="120968"/>
                    </a:lnTo>
                    <a:lnTo>
                      <a:pt x="257651" y="267653"/>
                    </a:lnTo>
                    <a:cubicBezTo>
                      <a:pt x="257651" y="275273"/>
                      <a:pt x="250984" y="281940"/>
                      <a:pt x="243364" y="281940"/>
                    </a:cubicBezTo>
                    <a:lnTo>
                      <a:pt x="94774" y="281940"/>
                    </a:lnTo>
                    <a:lnTo>
                      <a:pt x="24289" y="352425"/>
                    </a:lnTo>
                    <a:cubicBezTo>
                      <a:pt x="22384" y="353378"/>
                      <a:pt x="18574" y="355283"/>
                      <a:pt x="14764" y="3552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1" name="Freeform: Shape 54"/>
              <p:cNvSpPr/>
              <p:nvPr/>
            </p:nvSpPr>
            <p:spPr>
              <a:xfrm>
                <a:off x="6376988" y="3631882"/>
                <a:ext cx="1457325" cy="628650"/>
              </a:xfrm>
              <a:custGeom>
                <a:avLst/>
                <a:gdLst>
                  <a:gd name="connsiteX0" fmla="*/ 351472 w 1457325"/>
                  <a:gd name="connsiteY0" fmla="*/ 638175 h 628650"/>
                  <a:gd name="connsiteX1" fmla="*/ 69532 w 1457325"/>
                  <a:gd name="connsiteY1" fmla="*/ 638175 h 628650"/>
                  <a:gd name="connsiteX2" fmla="*/ 59055 w 1457325"/>
                  <a:gd name="connsiteY2" fmla="*/ 634365 h 628650"/>
                  <a:gd name="connsiteX3" fmla="*/ 3810 w 1457325"/>
                  <a:gd name="connsiteY3" fmla="*/ 579120 h 628650"/>
                  <a:gd name="connsiteX4" fmla="*/ 0 w 1457325"/>
                  <a:gd name="connsiteY4" fmla="*/ 568643 h 628650"/>
                  <a:gd name="connsiteX5" fmla="*/ 0 w 1457325"/>
                  <a:gd name="connsiteY5" fmla="*/ 459105 h 628650"/>
                  <a:gd name="connsiteX6" fmla="*/ 14288 w 1457325"/>
                  <a:gd name="connsiteY6" fmla="*/ 444817 h 628650"/>
                  <a:gd name="connsiteX7" fmla="*/ 229553 w 1457325"/>
                  <a:gd name="connsiteY7" fmla="*/ 444817 h 628650"/>
                  <a:gd name="connsiteX8" fmla="*/ 515303 w 1457325"/>
                  <a:gd name="connsiteY8" fmla="*/ 159067 h 628650"/>
                  <a:gd name="connsiteX9" fmla="*/ 525780 w 1457325"/>
                  <a:gd name="connsiteY9" fmla="*/ 155258 h 628650"/>
                  <a:gd name="connsiteX10" fmla="*/ 1062038 w 1457325"/>
                  <a:gd name="connsiteY10" fmla="*/ 155258 h 628650"/>
                  <a:gd name="connsiteX11" fmla="*/ 1213485 w 1457325"/>
                  <a:gd name="connsiteY11" fmla="*/ 3810 h 628650"/>
                  <a:gd name="connsiteX12" fmla="*/ 1223963 w 1457325"/>
                  <a:gd name="connsiteY12" fmla="*/ 0 h 628650"/>
                  <a:gd name="connsiteX13" fmla="*/ 1353503 w 1457325"/>
                  <a:gd name="connsiteY13" fmla="*/ 0 h 628650"/>
                  <a:gd name="connsiteX14" fmla="*/ 1363980 w 1457325"/>
                  <a:gd name="connsiteY14" fmla="*/ 3810 h 628650"/>
                  <a:gd name="connsiteX15" fmla="*/ 1461135 w 1457325"/>
                  <a:gd name="connsiteY15" fmla="*/ 100965 h 628650"/>
                  <a:gd name="connsiteX16" fmla="*/ 1464945 w 1457325"/>
                  <a:gd name="connsiteY16" fmla="*/ 111442 h 628650"/>
                  <a:gd name="connsiteX17" fmla="*/ 1464945 w 1457325"/>
                  <a:gd name="connsiteY17" fmla="*/ 185738 h 628650"/>
                  <a:gd name="connsiteX18" fmla="*/ 1461135 w 1457325"/>
                  <a:gd name="connsiteY18" fmla="*/ 196215 h 628650"/>
                  <a:gd name="connsiteX19" fmla="*/ 1380173 w 1457325"/>
                  <a:gd name="connsiteY19" fmla="*/ 277177 h 628650"/>
                  <a:gd name="connsiteX20" fmla="*/ 1369695 w 1457325"/>
                  <a:gd name="connsiteY20" fmla="*/ 280987 h 628650"/>
                  <a:gd name="connsiteX21" fmla="*/ 1114425 w 1457325"/>
                  <a:gd name="connsiteY21" fmla="*/ 280987 h 628650"/>
                  <a:gd name="connsiteX22" fmla="*/ 1060132 w 1457325"/>
                  <a:gd name="connsiteY22" fmla="*/ 335280 h 628650"/>
                  <a:gd name="connsiteX23" fmla="*/ 1049655 w 1457325"/>
                  <a:gd name="connsiteY23" fmla="*/ 339090 h 628650"/>
                  <a:gd name="connsiteX24" fmla="*/ 749618 w 1457325"/>
                  <a:gd name="connsiteY24" fmla="*/ 339090 h 628650"/>
                  <a:gd name="connsiteX25" fmla="*/ 540068 w 1457325"/>
                  <a:gd name="connsiteY25" fmla="*/ 548640 h 628650"/>
                  <a:gd name="connsiteX26" fmla="*/ 529590 w 1457325"/>
                  <a:gd name="connsiteY26" fmla="*/ 552450 h 628650"/>
                  <a:gd name="connsiteX27" fmla="*/ 442913 w 1457325"/>
                  <a:gd name="connsiteY27" fmla="*/ 552450 h 628650"/>
                  <a:gd name="connsiteX28" fmla="*/ 360997 w 1457325"/>
                  <a:gd name="connsiteY28" fmla="*/ 634365 h 628650"/>
                  <a:gd name="connsiteX29" fmla="*/ 351472 w 1457325"/>
                  <a:gd name="connsiteY29" fmla="*/ 638175 h 628650"/>
                  <a:gd name="connsiteX30" fmla="*/ 75247 w 1457325"/>
                  <a:gd name="connsiteY30" fmla="*/ 609600 h 628650"/>
                  <a:gd name="connsiteX31" fmla="*/ 345757 w 1457325"/>
                  <a:gd name="connsiteY31" fmla="*/ 609600 h 628650"/>
                  <a:gd name="connsiteX32" fmla="*/ 427672 w 1457325"/>
                  <a:gd name="connsiteY32" fmla="*/ 527685 h 628650"/>
                  <a:gd name="connsiteX33" fmla="*/ 438150 w 1457325"/>
                  <a:gd name="connsiteY33" fmla="*/ 523875 h 628650"/>
                  <a:gd name="connsiteX34" fmla="*/ 524828 w 1457325"/>
                  <a:gd name="connsiteY34" fmla="*/ 523875 h 628650"/>
                  <a:gd name="connsiteX35" fmla="*/ 734378 w 1457325"/>
                  <a:gd name="connsiteY35" fmla="*/ 314325 h 628650"/>
                  <a:gd name="connsiteX36" fmla="*/ 744855 w 1457325"/>
                  <a:gd name="connsiteY36" fmla="*/ 310515 h 628650"/>
                  <a:gd name="connsiteX37" fmla="*/ 1042988 w 1457325"/>
                  <a:gd name="connsiteY37" fmla="*/ 310515 h 628650"/>
                  <a:gd name="connsiteX38" fmla="*/ 1097280 w 1457325"/>
                  <a:gd name="connsiteY38" fmla="*/ 256223 h 628650"/>
                  <a:gd name="connsiteX39" fmla="*/ 1107757 w 1457325"/>
                  <a:gd name="connsiteY39" fmla="*/ 252412 h 628650"/>
                  <a:gd name="connsiteX40" fmla="*/ 1363028 w 1457325"/>
                  <a:gd name="connsiteY40" fmla="*/ 252412 h 628650"/>
                  <a:gd name="connsiteX41" fmla="*/ 1435418 w 1457325"/>
                  <a:gd name="connsiteY41" fmla="*/ 180022 h 628650"/>
                  <a:gd name="connsiteX42" fmla="*/ 1435418 w 1457325"/>
                  <a:gd name="connsiteY42" fmla="*/ 117158 h 628650"/>
                  <a:gd name="connsiteX43" fmla="*/ 1346835 w 1457325"/>
                  <a:gd name="connsiteY43" fmla="*/ 28575 h 628650"/>
                  <a:gd name="connsiteX44" fmla="*/ 1228725 w 1457325"/>
                  <a:gd name="connsiteY44" fmla="*/ 28575 h 628650"/>
                  <a:gd name="connsiteX45" fmla="*/ 1077278 w 1457325"/>
                  <a:gd name="connsiteY45" fmla="*/ 180022 h 628650"/>
                  <a:gd name="connsiteX46" fmla="*/ 1066800 w 1457325"/>
                  <a:gd name="connsiteY46" fmla="*/ 183833 h 628650"/>
                  <a:gd name="connsiteX47" fmla="*/ 530543 w 1457325"/>
                  <a:gd name="connsiteY47" fmla="*/ 183833 h 628650"/>
                  <a:gd name="connsiteX48" fmla="*/ 244793 w 1457325"/>
                  <a:gd name="connsiteY48" fmla="*/ 469583 h 628650"/>
                  <a:gd name="connsiteX49" fmla="*/ 234315 w 1457325"/>
                  <a:gd name="connsiteY49" fmla="*/ 473392 h 628650"/>
                  <a:gd name="connsiteX50" fmla="*/ 27622 w 1457325"/>
                  <a:gd name="connsiteY50" fmla="*/ 473392 h 628650"/>
                  <a:gd name="connsiteX51" fmla="*/ 27622 w 1457325"/>
                  <a:gd name="connsiteY51" fmla="*/ 561975 h 628650"/>
                  <a:gd name="connsiteX52" fmla="*/ 75247 w 1457325"/>
                  <a:gd name="connsiteY52" fmla="*/ 609600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57325" h="628650">
                    <a:moveTo>
                      <a:pt x="351472" y="638175"/>
                    </a:moveTo>
                    <a:lnTo>
                      <a:pt x="69532" y="638175"/>
                    </a:lnTo>
                    <a:cubicBezTo>
                      <a:pt x="65722" y="638175"/>
                      <a:pt x="61913" y="636270"/>
                      <a:pt x="59055" y="634365"/>
                    </a:cubicBezTo>
                    <a:lnTo>
                      <a:pt x="3810" y="579120"/>
                    </a:lnTo>
                    <a:cubicBezTo>
                      <a:pt x="953" y="576262"/>
                      <a:pt x="0" y="572452"/>
                      <a:pt x="0" y="568643"/>
                    </a:cubicBezTo>
                    <a:lnTo>
                      <a:pt x="0" y="459105"/>
                    </a:lnTo>
                    <a:cubicBezTo>
                      <a:pt x="0" y="451485"/>
                      <a:pt x="6668" y="444817"/>
                      <a:pt x="14288" y="444817"/>
                    </a:cubicBezTo>
                    <a:lnTo>
                      <a:pt x="229553" y="444817"/>
                    </a:lnTo>
                    <a:lnTo>
                      <a:pt x="515303" y="159067"/>
                    </a:lnTo>
                    <a:cubicBezTo>
                      <a:pt x="518160" y="156210"/>
                      <a:pt x="521970" y="155258"/>
                      <a:pt x="525780" y="155258"/>
                    </a:cubicBezTo>
                    <a:lnTo>
                      <a:pt x="1062038" y="155258"/>
                    </a:lnTo>
                    <a:lnTo>
                      <a:pt x="1213485" y="3810"/>
                    </a:lnTo>
                    <a:cubicBezTo>
                      <a:pt x="1216343" y="952"/>
                      <a:pt x="1220153" y="0"/>
                      <a:pt x="1223963" y="0"/>
                    </a:cubicBezTo>
                    <a:lnTo>
                      <a:pt x="1353503" y="0"/>
                    </a:lnTo>
                    <a:cubicBezTo>
                      <a:pt x="1357313" y="0"/>
                      <a:pt x="1361123" y="1905"/>
                      <a:pt x="1363980" y="3810"/>
                    </a:cubicBezTo>
                    <a:lnTo>
                      <a:pt x="1461135" y="100965"/>
                    </a:lnTo>
                    <a:cubicBezTo>
                      <a:pt x="1463993" y="103822"/>
                      <a:pt x="1464945" y="107633"/>
                      <a:pt x="1464945" y="111442"/>
                    </a:cubicBezTo>
                    <a:lnTo>
                      <a:pt x="1464945" y="185738"/>
                    </a:lnTo>
                    <a:cubicBezTo>
                      <a:pt x="1464945" y="189547"/>
                      <a:pt x="1463040" y="193358"/>
                      <a:pt x="1461135" y="196215"/>
                    </a:cubicBezTo>
                    <a:lnTo>
                      <a:pt x="1380173" y="277177"/>
                    </a:lnTo>
                    <a:cubicBezTo>
                      <a:pt x="1377315" y="280035"/>
                      <a:pt x="1373505" y="280987"/>
                      <a:pt x="1369695" y="280987"/>
                    </a:cubicBezTo>
                    <a:lnTo>
                      <a:pt x="1114425" y="280987"/>
                    </a:lnTo>
                    <a:lnTo>
                      <a:pt x="1060132" y="335280"/>
                    </a:lnTo>
                    <a:cubicBezTo>
                      <a:pt x="1057275" y="338137"/>
                      <a:pt x="1053465" y="339090"/>
                      <a:pt x="1049655" y="339090"/>
                    </a:cubicBezTo>
                    <a:lnTo>
                      <a:pt x="749618" y="339090"/>
                    </a:lnTo>
                    <a:lnTo>
                      <a:pt x="540068" y="548640"/>
                    </a:lnTo>
                    <a:cubicBezTo>
                      <a:pt x="537210" y="551498"/>
                      <a:pt x="533400" y="552450"/>
                      <a:pt x="529590" y="552450"/>
                    </a:cubicBezTo>
                    <a:lnTo>
                      <a:pt x="442913" y="552450"/>
                    </a:lnTo>
                    <a:lnTo>
                      <a:pt x="360997" y="634365"/>
                    </a:lnTo>
                    <a:cubicBezTo>
                      <a:pt x="359093" y="637223"/>
                      <a:pt x="355282" y="638175"/>
                      <a:pt x="351472" y="638175"/>
                    </a:cubicBezTo>
                    <a:close/>
                    <a:moveTo>
                      <a:pt x="75247" y="609600"/>
                    </a:moveTo>
                    <a:lnTo>
                      <a:pt x="345757" y="609600"/>
                    </a:lnTo>
                    <a:lnTo>
                      <a:pt x="427672" y="527685"/>
                    </a:lnTo>
                    <a:cubicBezTo>
                      <a:pt x="430530" y="524827"/>
                      <a:pt x="434340" y="523875"/>
                      <a:pt x="438150" y="523875"/>
                    </a:cubicBezTo>
                    <a:lnTo>
                      <a:pt x="524828" y="523875"/>
                    </a:lnTo>
                    <a:lnTo>
                      <a:pt x="734378" y="314325"/>
                    </a:lnTo>
                    <a:cubicBezTo>
                      <a:pt x="737235" y="311467"/>
                      <a:pt x="741045" y="310515"/>
                      <a:pt x="744855" y="310515"/>
                    </a:cubicBezTo>
                    <a:lnTo>
                      <a:pt x="1042988" y="310515"/>
                    </a:lnTo>
                    <a:lnTo>
                      <a:pt x="1097280" y="256223"/>
                    </a:lnTo>
                    <a:cubicBezTo>
                      <a:pt x="1100138" y="253365"/>
                      <a:pt x="1103948" y="252412"/>
                      <a:pt x="1107757" y="252412"/>
                    </a:cubicBezTo>
                    <a:lnTo>
                      <a:pt x="1363028" y="252412"/>
                    </a:lnTo>
                    <a:lnTo>
                      <a:pt x="1435418" y="180022"/>
                    </a:lnTo>
                    <a:lnTo>
                      <a:pt x="1435418" y="117158"/>
                    </a:lnTo>
                    <a:lnTo>
                      <a:pt x="1346835" y="28575"/>
                    </a:lnTo>
                    <a:lnTo>
                      <a:pt x="1228725" y="28575"/>
                    </a:lnTo>
                    <a:lnTo>
                      <a:pt x="1077278" y="180022"/>
                    </a:lnTo>
                    <a:cubicBezTo>
                      <a:pt x="1074420" y="182880"/>
                      <a:pt x="1070610" y="183833"/>
                      <a:pt x="1066800" y="183833"/>
                    </a:cubicBezTo>
                    <a:lnTo>
                      <a:pt x="530543" y="183833"/>
                    </a:lnTo>
                    <a:lnTo>
                      <a:pt x="244793" y="469583"/>
                    </a:lnTo>
                    <a:cubicBezTo>
                      <a:pt x="241935" y="472440"/>
                      <a:pt x="238125" y="473392"/>
                      <a:pt x="234315" y="473392"/>
                    </a:cubicBezTo>
                    <a:lnTo>
                      <a:pt x="27622" y="473392"/>
                    </a:lnTo>
                    <a:lnTo>
                      <a:pt x="27622" y="561975"/>
                    </a:lnTo>
                    <a:lnTo>
                      <a:pt x="75247" y="60960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Freeform: Shape 55"/>
              <p:cNvSpPr/>
              <p:nvPr/>
            </p:nvSpPr>
            <p:spPr>
              <a:xfrm>
                <a:off x="6431280" y="3841908"/>
                <a:ext cx="1390650" cy="552450"/>
              </a:xfrm>
              <a:custGeom>
                <a:avLst/>
                <a:gdLst>
                  <a:gd name="connsiteX0" fmla="*/ 424815 w 1390650"/>
                  <a:gd name="connsiteY0" fmla="*/ 555784 h 552450"/>
                  <a:gd name="connsiteX1" fmla="*/ 85725 w 1390650"/>
                  <a:gd name="connsiteY1" fmla="*/ 555784 h 552450"/>
                  <a:gd name="connsiteX2" fmla="*/ 75247 w 1390650"/>
                  <a:gd name="connsiteY2" fmla="*/ 551974 h 552450"/>
                  <a:gd name="connsiteX3" fmla="*/ 3810 w 1390650"/>
                  <a:gd name="connsiteY3" fmla="*/ 480536 h 552450"/>
                  <a:gd name="connsiteX4" fmla="*/ 0 w 1390650"/>
                  <a:gd name="connsiteY4" fmla="*/ 470059 h 552450"/>
                  <a:gd name="connsiteX5" fmla="*/ 0 w 1390650"/>
                  <a:gd name="connsiteY5" fmla="*/ 413861 h 552450"/>
                  <a:gd name="connsiteX6" fmla="*/ 14288 w 1390650"/>
                  <a:gd name="connsiteY6" fmla="*/ 399574 h 552450"/>
                  <a:gd name="connsiteX7" fmla="*/ 28575 w 1390650"/>
                  <a:gd name="connsiteY7" fmla="*/ 413861 h 552450"/>
                  <a:gd name="connsiteX8" fmla="*/ 28575 w 1390650"/>
                  <a:gd name="connsiteY8" fmla="*/ 464344 h 552450"/>
                  <a:gd name="connsiteX9" fmla="*/ 91440 w 1390650"/>
                  <a:gd name="connsiteY9" fmla="*/ 527209 h 552450"/>
                  <a:gd name="connsiteX10" fmla="*/ 418147 w 1390650"/>
                  <a:gd name="connsiteY10" fmla="*/ 527209 h 552450"/>
                  <a:gd name="connsiteX11" fmla="*/ 527685 w 1390650"/>
                  <a:gd name="connsiteY11" fmla="*/ 417671 h 552450"/>
                  <a:gd name="connsiteX12" fmla="*/ 538163 w 1390650"/>
                  <a:gd name="connsiteY12" fmla="*/ 413861 h 552450"/>
                  <a:gd name="connsiteX13" fmla="*/ 687705 w 1390650"/>
                  <a:gd name="connsiteY13" fmla="*/ 413861 h 552450"/>
                  <a:gd name="connsiteX14" fmla="*/ 873442 w 1390650"/>
                  <a:gd name="connsiteY14" fmla="*/ 228124 h 552450"/>
                  <a:gd name="connsiteX15" fmla="*/ 883920 w 1390650"/>
                  <a:gd name="connsiteY15" fmla="*/ 224314 h 552450"/>
                  <a:gd name="connsiteX16" fmla="*/ 1250632 w 1390650"/>
                  <a:gd name="connsiteY16" fmla="*/ 224314 h 552450"/>
                  <a:gd name="connsiteX17" fmla="*/ 1365885 w 1390650"/>
                  <a:gd name="connsiteY17" fmla="*/ 109061 h 552450"/>
                  <a:gd name="connsiteX18" fmla="*/ 1365885 w 1390650"/>
                  <a:gd name="connsiteY18" fmla="*/ 44291 h 552450"/>
                  <a:gd name="connsiteX19" fmla="*/ 1345882 w 1390650"/>
                  <a:gd name="connsiteY19" fmla="*/ 24289 h 552450"/>
                  <a:gd name="connsiteX20" fmla="*/ 1345882 w 1390650"/>
                  <a:gd name="connsiteY20" fmla="*/ 4286 h 552450"/>
                  <a:gd name="connsiteX21" fmla="*/ 1365885 w 1390650"/>
                  <a:gd name="connsiteY21" fmla="*/ 4286 h 552450"/>
                  <a:gd name="connsiteX22" fmla="*/ 1389698 w 1390650"/>
                  <a:gd name="connsiteY22" fmla="*/ 28099 h 552450"/>
                  <a:gd name="connsiteX23" fmla="*/ 1393507 w 1390650"/>
                  <a:gd name="connsiteY23" fmla="*/ 38576 h 552450"/>
                  <a:gd name="connsiteX24" fmla="*/ 1393507 w 1390650"/>
                  <a:gd name="connsiteY24" fmla="*/ 115729 h 552450"/>
                  <a:gd name="connsiteX25" fmla="*/ 1389698 w 1390650"/>
                  <a:gd name="connsiteY25" fmla="*/ 126206 h 552450"/>
                  <a:gd name="connsiteX26" fmla="*/ 1265873 w 1390650"/>
                  <a:gd name="connsiteY26" fmla="*/ 250031 h 552450"/>
                  <a:gd name="connsiteX27" fmla="*/ 1255395 w 1390650"/>
                  <a:gd name="connsiteY27" fmla="*/ 253841 h 552450"/>
                  <a:gd name="connsiteX28" fmla="*/ 888682 w 1390650"/>
                  <a:gd name="connsiteY28" fmla="*/ 253841 h 552450"/>
                  <a:gd name="connsiteX29" fmla="*/ 702945 w 1390650"/>
                  <a:gd name="connsiteY29" fmla="*/ 439579 h 552450"/>
                  <a:gd name="connsiteX30" fmla="*/ 692467 w 1390650"/>
                  <a:gd name="connsiteY30" fmla="*/ 443389 h 552450"/>
                  <a:gd name="connsiteX31" fmla="*/ 542925 w 1390650"/>
                  <a:gd name="connsiteY31" fmla="*/ 443389 h 552450"/>
                  <a:gd name="connsiteX32" fmla="*/ 433388 w 1390650"/>
                  <a:gd name="connsiteY32" fmla="*/ 552926 h 552450"/>
                  <a:gd name="connsiteX33" fmla="*/ 424815 w 1390650"/>
                  <a:gd name="connsiteY33" fmla="*/ 555784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390650" h="552450">
                    <a:moveTo>
                      <a:pt x="424815" y="555784"/>
                    </a:moveTo>
                    <a:lnTo>
                      <a:pt x="85725" y="555784"/>
                    </a:lnTo>
                    <a:cubicBezTo>
                      <a:pt x="81915" y="555784"/>
                      <a:pt x="78105" y="553879"/>
                      <a:pt x="75247" y="551974"/>
                    </a:cubicBezTo>
                    <a:lnTo>
                      <a:pt x="3810" y="480536"/>
                    </a:lnTo>
                    <a:cubicBezTo>
                      <a:pt x="952" y="477679"/>
                      <a:pt x="0" y="473869"/>
                      <a:pt x="0" y="470059"/>
                    </a:cubicBezTo>
                    <a:lnTo>
                      <a:pt x="0" y="413861"/>
                    </a:lnTo>
                    <a:cubicBezTo>
                      <a:pt x="0" y="406241"/>
                      <a:pt x="6667" y="399574"/>
                      <a:pt x="14288" y="399574"/>
                    </a:cubicBezTo>
                    <a:cubicBezTo>
                      <a:pt x="21907" y="399574"/>
                      <a:pt x="28575" y="406241"/>
                      <a:pt x="28575" y="413861"/>
                    </a:cubicBezTo>
                    <a:lnTo>
                      <a:pt x="28575" y="464344"/>
                    </a:lnTo>
                    <a:lnTo>
                      <a:pt x="91440" y="527209"/>
                    </a:lnTo>
                    <a:lnTo>
                      <a:pt x="418147" y="527209"/>
                    </a:lnTo>
                    <a:lnTo>
                      <a:pt x="527685" y="417671"/>
                    </a:lnTo>
                    <a:cubicBezTo>
                      <a:pt x="530542" y="414814"/>
                      <a:pt x="534352" y="413861"/>
                      <a:pt x="538163" y="413861"/>
                    </a:cubicBezTo>
                    <a:lnTo>
                      <a:pt x="687705" y="413861"/>
                    </a:lnTo>
                    <a:lnTo>
                      <a:pt x="873442" y="228124"/>
                    </a:lnTo>
                    <a:cubicBezTo>
                      <a:pt x="876300" y="225266"/>
                      <a:pt x="880110" y="224314"/>
                      <a:pt x="883920" y="224314"/>
                    </a:cubicBezTo>
                    <a:lnTo>
                      <a:pt x="1250632" y="224314"/>
                    </a:lnTo>
                    <a:lnTo>
                      <a:pt x="1365885" y="109061"/>
                    </a:lnTo>
                    <a:lnTo>
                      <a:pt x="1365885" y="44291"/>
                    </a:lnTo>
                    <a:lnTo>
                      <a:pt x="1345882" y="24289"/>
                    </a:lnTo>
                    <a:cubicBezTo>
                      <a:pt x="1340167" y="18574"/>
                      <a:pt x="1340167" y="10001"/>
                      <a:pt x="1345882" y="4286"/>
                    </a:cubicBezTo>
                    <a:cubicBezTo>
                      <a:pt x="1351598" y="-1429"/>
                      <a:pt x="1360170" y="-1429"/>
                      <a:pt x="1365885" y="4286"/>
                    </a:cubicBezTo>
                    <a:lnTo>
                      <a:pt x="1389698" y="28099"/>
                    </a:lnTo>
                    <a:cubicBezTo>
                      <a:pt x="1392555" y="30956"/>
                      <a:pt x="1393507" y="34766"/>
                      <a:pt x="1393507" y="38576"/>
                    </a:cubicBezTo>
                    <a:lnTo>
                      <a:pt x="1393507" y="115729"/>
                    </a:lnTo>
                    <a:cubicBezTo>
                      <a:pt x="1393507" y="119539"/>
                      <a:pt x="1391602" y="123349"/>
                      <a:pt x="1389698" y="126206"/>
                    </a:cubicBezTo>
                    <a:lnTo>
                      <a:pt x="1265873" y="250031"/>
                    </a:lnTo>
                    <a:cubicBezTo>
                      <a:pt x="1263015" y="252889"/>
                      <a:pt x="1259205" y="253841"/>
                      <a:pt x="1255395" y="253841"/>
                    </a:cubicBezTo>
                    <a:lnTo>
                      <a:pt x="888682" y="253841"/>
                    </a:lnTo>
                    <a:lnTo>
                      <a:pt x="702945" y="439579"/>
                    </a:lnTo>
                    <a:cubicBezTo>
                      <a:pt x="700088" y="442436"/>
                      <a:pt x="696277" y="443389"/>
                      <a:pt x="692467" y="443389"/>
                    </a:cubicBezTo>
                    <a:lnTo>
                      <a:pt x="542925" y="443389"/>
                    </a:lnTo>
                    <a:lnTo>
                      <a:pt x="433388" y="552926"/>
                    </a:lnTo>
                    <a:cubicBezTo>
                      <a:pt x="432435" y="554831"/>
                      <a:pt x="428625" y="555784"/>
                      <a:pt x="424815" y="5557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" name="Freeform: Shape 56"/>
              <p:cNvSpPr/>
              <p:nvPr/>
            </p:nvSpPr>
            <p:spPr>
              <a:xfrm>
                <a:off x="6473190" y="3971448"/>
                <a:ext cx="1362075" cy="533400"/>
              </a:xfrm>
              <a:custGeom>
                <a:avLst/>
                <a:gdLst>
                  <a:gd name="connsiteX0" fmla="*/ 546735 w 1362075"/>
                  <a:gd name="connsiteY0" fmla="*/ 537686 h 533400"/>
                  <a:gd name="connsiteX1" fmla="*/ 59055 w 1362075"/>
                  <a:gd name="connsiteY1" fmla="*/ 537686 h 533400"/>
                  <a:gd name="connsiteX2" fmla="*/ 48578 w 1362075"/>
                  <a:gd name="connsiteY2" fmla="*/ 533876 h 533400"/>
                  <a:gd name="connsiteX3" fmla="*/ 3810 w 1362075"/>
                  <a:gd name="connsiteY3" fmla="*/ 489109 h 533400"/>
                  <a:gd name="connsiteX4" fmla="*/ 0 w 1362075"/>
                  <a:gd name="connsiteY4" fmla="*/ 478631 h 533400"/>
                  <a:gd name="connsiteX5" fmla="*/ 0 w 1362075"/>
                  <a:gd name="connsiteY5" fmla="*/ 442436 h 533400"/>
                  <a:gd name="connsiteX6" fmla="*/ 3810 w 1362075"/>
                  <a:gd name="connsiteY6" fmla="*/ 431959 h 533400"/>
                  <a:gd name="connsiteX7" fmla="*/ 34290 w 1362075"/>
                  <a:gd name="connsiteY7" fmla="*/ 401479 h 533400"/>
                  <a:gd name="connsiteX8" fmla="*/ 54292 w 1362075"/>
                  <a:gd name="connsiteY8" fmla="*/ 401479 h 533400"/>
                  <a:gd name="connsiteX9" fmla="*/ 54292 w 1362075"/>
                  <a:gd name="connsiteY9" fmla="*/ 421481 h 533400"/>
                  <a:gd name="connsiteX10" fmla="*/ 28575 w 1362075"/>
                  <a:gd name="connsiteY10" fmla="*/ 447199 h 533400"/>
                  <a:gd name="connsiteX11" fmla="*/ 28575 w 1362075"/>
                  <a:gd name="connsiteY11" fmla="*/ 471011 h 533400"/>
                  <a:gd name="connsiteX12" fmla="*/ 64770 w 1362075"/>
                  <a:gd name="connsiteY12" fmla="*/ 507206 h 533400"/>
                  <a:gd name="connsiteX13" fmla="*/ 541020 w 1362075"/>
                  <a:gd name="connsiteY13" fmla="*/ 507206 h 533400"/>
                  <a:gd name="connsiteX14" fmla="*/ 641985 w 1362075"/>
                  <a:gd name="connsiteY14" fmla="*/ 406241 h 533400"/>
                  <a:gd name="connsiteX15" fmla="*/ 652463 w 1362075"/>
                  <a:gd name="connsiteY15" fmla="*/ 402431 h 533400"/>
                  <a:gd name="connsiteX16" fmla="*/ 782003 w 1362075"/>
                  <a:gd name="connsiteY16" fmla="*/ 402431 h 533400"/>
                  <a:gd name="connsiteX17" fmla="*/ 952500 w 1362075"/>
                  <a:gd name="connsiteY17" fmla="*/ 231934 h 533400"/>
                  <a:gd name="connsiteX18" fmla="*/ 962978 w 1362075"/>
                  <a:gd name="connsiteY18" fmla="*/ 228124 h 533400"/>
                  <a:gd name="connsiteX19" fmla="*/ 1028700 w 1362075"/>
                  <a:gd name="connsiteY19" fmla="*/ 228124 h 533400"/>
                  <a:gd name="connsiteX20" fmla="*/ 1039178 w 1362075"/>
                  <a:gd name="connsiteY20" fmla="*/ 231934 h 533400"/>
                  <a:gd name="connsiteX21" fmla="*/ 1077278 w 1362075"/>
                  <a:gd name="connsiteY21" fmla="*/ 270034 h 533400"/>
                  <a:gd name="connsiteX22" fmla="*/ 1184910 w 1362075"/>
                  <a:gd name="connsiteY22" fmla="*/ 270034 h 533400"/>
                  <a:gd name="connsiteX23" fmla="*/ 1340167 w 1362075"/>
                  <a:gd name="connsiteY23" fmla="*/ 114776 h 533400"/>
                  <a:gd name="connsiteX24" fmla="*/ 1340167 w 1362075"/>
                  <a:gd name="connsiteY24" fmla="*/ 63341 h 533400"/>
                  <a:gd name="connsiteX25" fmla="*/ 1299210 w 1362075"/>
                  <a:gd name="connsiteY25" fmla="*/ 24289 h 533400"/>
                  <a:gd name="connsiteX26" fmla="*/ 1299210 w 1362075"/>
                  <a:gd name="connsiteY26" fmla="*/ 4286 h 533400"/>
                  <a:gd name="connsiteX27" fmla="*/ 1319213 w 1362075"/>
                  <a:gd name="connsiteY27" fmla="*/ 4286 h 533400"/>
                  <a:gd name="connsiteX28" fmla="*/ 1363980 w 1362075"/>
                  <a:gd name="connsiteY28" fmla="*/ 49054 h 533400"/>
                  <a:gd name="connsiteX29" fmla="*/ 1367790 w 1362075"/>
                  <a:gd name="connsiteY29" fmla="*/ 59531 h 533400"/>
                  <a:gd name="connsiteX30" fmla="*/ 1367790 w 1362075"/>
                  <a:gd name="connsiteY30" fmla="*/ 122396 h 533400"/>
                  <a:gd name="connsiteX31" fmla="*/ 1363980 w 1362075"/>
                  <a:gd name="connsiteY31" fmla="*/ 132874 h 533400"/>
                  <a:gd name="connsiteX32" fmla="*/ 1200150 w 1362075"/>
                  <a:gd name="connsiteY32" fmla="*/ 296704 h 533400"/>
                  <a:gd name="connsiteX33" fmla="*/ 1189673 w 1362075"/>
                  <a:gd name="connsiteY33" fmla="*/ 300514 h 533400"/>
                  <a:gd name="connsiteX34" fmla="*/ 1070610 w 1362075"/>
                  <a:gd name="connsiteY34" fmla="*/ 300514 h 533400"/>
                  <a:gd name="connsiteX35" fmla="*/ 1060132 w 1362075"/>
                  <a:gd name="connsiteY35" fmla="*/ 296704 h 533400"/>
                  <a:gd name="connsiteX36" fmla="*/ 1022032 w 1362075"/>
                  <a:gd name="connsiteY36" fmla="*/ 258604 h 533400"/>
                  <a:gd name="connsiteX37" fmla="*/ 968692 w 1362075"/>
                  <a:gd name="connsiteY37" fmla="*/ 258604 h 533400"/>
                  <a:gd name="connsiteX38" fmla="*/ 798195 w 1362075"/>
                  <a:gd name="connsiteY38" fmla="*/ 429101 h 533400"/>
                  <a:gd name="connsiteX39" fmla="*/ 787717 w 1362075"/>
                  <a:gd name="connsiteY39" fmla="*/ 432911 h 533400"/>
                  <a:gd name="connsiteX40" fmla="*/ 658178 w 1362075"/>
                  <a:gd name="connsiteY40" fmla="*/ 432911 h 533400"/>
                  <a:gd name="connsiteX41" fmla="*/ 557213 w 1362075"/>
                  <a:gd name="connsiteY41" fmla="*/ 533876 h 533400"/>
                  <a:gd name="connsiteX42" fmla="*/ 546735 w 1362075"/>
                  <a:gd name="connsiteY42" fmla="*/ 537686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62075" h="533400">
                    <a:moveTo>
                      <a:pt x="546735" y="537686"/>
                    </a:moveTo>
                    <a:lnTo>
                      <a:pt x="59055" y="537686"/>
                    </a:lnTo>
                    <a:cubicBezTo>
                      <a:pt x="55245" y="537686"/>
                      <a:pt x="51435" y="535781"/>
                      <a:pt x="48578" y="533876"/>
                    </a:cubicBezTo>
                    <a:lnTo>
                      <a:pt x="3810" y="489109"/>
                    </a:lnTo>
                    <a:cubicBezTo>
                      <a:pt x="953" y="486251"/>
                      <a:pt x="0" y="482441"/>
                      <a:pt x="0" y="478631"/>
                    </a:cubicBezTo>
                    <a:lnTo>
                      <a:pt x="0" y="442436"/>
                    </a:lnTo>
                    <a:cubicBezTo>
                      <a:pt x="0" y="438626"/>
                      <a:pt x="1905" y="434816"/>
                      <a:pt x="3810" y="431959"/>
                    </a:cubicBezTo>
                    <a:lnTo>
                      <a:pt x="34290" y="401479"/>
                    </a:lnTo>
                    <a:cubicBezTo>
                      <a:pt x="40005" y="395764"/>
                      <a:pt x="48578" y="395764"/>
                      <a:pt x="54292" y="401479"/>
                    </a:cubicBezTo>
                    <a:cubicBezTo>
                      <a:pt x="60007" y="407194"/>
                      <a:pt x="60007" y="415766"/>
                      <a:pt x="54292" y="421481"/>
                    </a:cubicBezTo>
                    <a:lnTo>
                      <a:pt x="28575" y="447199"/>
                    </a:lnTo>
                    <a:lnTo>
                      <a:pt x="28575" y="471011"/>
                    </a:lnTo>
                    <a:lnTo>
                      <a:pt x="64770" y="507206"/>
                    </a:lnTo>
                    <a:lnTo>
                      <a:pt x="541020" y="507206"/>
                    </a:lnTo>
                    <a:lnTo>
                      <a:pt x="641985" y="406241"/>
                    </a:lnTo>
                    <a:cubicBezTo>
                      <a:pt x="644842" y="403384"/>
                      <a:pt x="648653" y="402431"/>
                      <a:pt x="652463" y="402431"/>
                    </a:cubicBezTo>
                    <a:lnTo>
                      <a:pt x="782003" y="402431"/>
                    </a:lnTo>
                    <a:lnTo>
                      <a:pt x="952500" y="231934"/>
                    </a:lnTo>
                    <a:cubicBezTo>
                      <a:pt x="955357" y="229076"/>
                      <a:pt x="959167" y="228124"/>
                      <a:pt x="962978" y="228124"/>
                    </a:cubicBezTo>
                    <a:lnTo>
                      <a:pt x="1028700" y="228124"/>
                    </a:lnTo>
                    <a:cubicBezTo>
                      <a:pt x="1032510" y="228124"/>
                      <a:pt x="1036320" y="230029"/>
                      <a:pt x="1039178" y="231934"/>
                    </a:cubicBezTo>
                    <a:lnTo>
                      <a:pt x="1077278" y="270034"/>
                    </a:lnTo>
                    <a:lnTo>
                      <a:pt x="1184910" y="270034"/>
                    </a:lnTo>
                    <a:lnTo>
                      <a:pt x="1340167" y="114776"/>
                    </a:lnTo>
                    <a:lnTo>
                      <a:pt x="1340167" y="63341"/>
                    </a:lnTo>
                    <a:lnTo>
                      <a:pt x="1299210" y="24289"/>
                    </a:lnTo>
                    <a:cubicBezTo>
                      <a:pt x="1293495" y="18574"/>
                      <a:pt x="1293495" y="10001"/>
                      <a:pt x="1299210" y="4286"/>
                    </a:cubicBezTo>
                    <a:cubicBezTo>
                      <a:pt x="1304925" y="-1429"/>
                      <a:pt x="1313498" y="-1429"/>
                      <a:pt x="1319213" y="4286"/>
                    </a:cubicBezTo>
                    <a:lnTo>
                      <a:pt x="1363980" y="49054"/>
                    </a:lnTo>
                    <a:cubicBezTo>
                      <a:pt x="1366838" y="51911"/>
                      <a:pt x="1367790" y="55721"/>
                      <a:pt x="1367790" y="59531"/>
                    </a:cubicBezTo>
                    <a:lnTo>
                      <a:pt x="1367790" y="122396"/>
                    </a:lnTo>
                    <a:cubicBezTo>
                      <a:pt x="1367790" y="126206"/>
                      <a:pt x="1365885" y="130016"/>
                      <a:pt x="1363980" y="132874"/>
                    </a:cubicBezTo>
                    <a:lnTo>
                      <a:pt x="1200150" y="296704"/>
                    </a:lnTo>
                    <a:cubicBezTo>
                      <a:pt x="1197292" y="299561"/>
                      <a:pt x="1193482" y="300514"/>
                      <a:pt x="1189673" y="300514"/>
                    </a:cubicBezTo>
                    <a:lnTo>
                      <a:pt x="1070610" y="300514"/>
                    </a:lnTo>
                    <a:cubicBezTo>
                      <a:pt x="1066800" y="300514"/>
                      <a:pt x="1062990" y="298609"/>
                      <a:pt x="1060132" y="296704"/>
                    </a:cubicBezTo>
                    <a:lnTo>
                      <a:pt x="1022032" y="258604"/>
                    </a:lnTo>
                    <a:lnTo>
                      <a:pt x="968692" y="258604"/>
                    </a:lnTo>
                    <a:lnTo>
                      <a:pt x="798195" y="429101"/>
                    </a:lnTo>
                    <a:cubicBezTo>
                      <a:pt x="795338" y="431959"/>
                      <a:pt x="791528" y="432911"/>
                      <a:pt x="787717" y="432911"/>
                    </a:cubicBezTo>
                    <a:lnTo>
                      <a:pt x="658178" y="432911"/>
                    </a:lnTo>
                    <a:lnTo>
                      <a:pt x="557213" y="533876"/>
                    </a:lnTo>
                    <a:cubicBezTo>
                      <a:pt x="554355" y="535781"/>
                      <a:pt x="550545" y="537686"/>
                      <a:pt x="546735" y="5376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Freeform: Shape 57"/>
              <p:cNvSpPr/>
              <p:nvPr/>
            </p:nvSpPr>
            <p:spPr>
              <a:xfrm>
                <a:off x="6537960" y="4120038"/>
                <a:ext cx="1295400" cy="523875"/>
              </a:xfrm>
              <a:custGeom>
                <a:avLst/>
                <a:gdLst>
                  <a:gd name="connsiteX0" fmla="*/ 503872 w 1295400"/>
                  <a:gd name="connsiteY0" fmla="*/ 531019 h 523875"/>
                  <a:gd name="connsiteX1" fmla="*/ 109538 w 1295400"/>
                  <a:gd name="connsiteY1" fmla="*/ 531019 h 523875"/>
                  <a:gd name="connsiteX2" fmla="*/ 99060 w 1295400"/>
                  <a:gd name="connsiteY2" fmla="*/ 527209 h 523875"/>
                  <a:gd name="connsiteX3" fmla="*/ 3810 w 1295400"/>
                  <a:gd name="connsiteY3" fmla="*/ 431959 h 523875"/>
                  <a:gd name="connsiteX4" fmla="*/ 0 w 1295400"/>
                  <a:gd name="connsiteY4" fmla="*/ 421481 h 523875"/>
                  <a:gd name="connsiteX5" fmla="*/ 0 w 1295400"/>
                  <a:gd name="connsiteY5" fmla="*/ 374809 h 523875"/>
                  <a:gd name="connsiteX6" fmla="*/ 14288 w 1295400"/>
                  <a:gd name="connsiteY6" fmla="*/ 360521 h 523875"/>
                  <a:gd name="connsiteX7" fmla="*/ 28575 w 1295400"/>
                  <a:gd name="connsiteY7" fmla="*/ 374809 h 523875"/>
                  <a:gd name="connsiteX8" fmla="*/ 28575 w 1295400"/>
                  <a:gd name="connsiteY8" fmla="*/ 415766 h 523875"/>
                  <a:gd name="connsiteX9" fmla="*/ 115253 w 1295400"/>
                  <a:gd name="connsiteY9" fmla="*/ 502444 h 523875"/>
                  <a:gd name="connsiteX10" fmla="*/ 497205 w 1295400"/>
                  <a:gd name="connsiteY10" fmla="*/ 502444 h 523875"/>
                  <a:gd name="connsiteX11" fmla="*/ 590550 w 1295400"/>
                  <a:gd name="connsiteY11" fmla="*/ 409099 h 523875"/>
                  <a:gd name="connsiteX12" fmla="*/ 601028 w 1295400"/>
                  <a:gd name="connsiteY12" fmla="*/ 405289 h 523875"/>
                  <a:gd name="connsiteX13" fmla="*/ 716280 w 1295400"/>
                  <a:gd name="connsiteY13" fmla="*/ 405289 h 523875"/>
                  <a:gd name="connsiteX14" fmla="*/ 846772 w 1295400"/>
                  <a:gd name="connsiteY14" fmla="*/ 274796 h 523875"/>
                  <a:gd name="connsiteX15" fmla="*/ 857250 w 1295400"/>
                  <a:gd name="connsiteY15" fmla="*/ 270986 h 523875"/>
                  <a:gd name="connsiteX16" fmla="*/ 1137285 w 1295400"/>
                  <a:gd name="connsiteY16" fmla="*/ 270986 h 523875"/>
                  <a:gd name="connsiteX17" fmla="*/ 1274445 w 1295400"/>
                  <a:gd name="connsiteY17" fmla="*/ 133826 h 523875"/>
                  <a:gd name="connsiteX18" fmla="*/ 1274445 w 1295400"/>
                  <a:gd name="connsiteY18" fmla="*/ 58579 h 523875"/>
                  <a:gd name="connsiteX19" fmla="*/ 1240155 w 1295400"/>
                  <a:gd name="connsiteY19" fmla="*/ 24289 h 523875"/>
                  <a:gd name="connsiteX20" fmla="*/ 1240155 w 1295400"/>
                  <a:gd name="connsiteY20" fmla="*/ 4286 h 523875"/>
                  <a:gd name="connsiteX21" fmla="*/ 1260158 w 1295400"/>
                  <a:gd name="connsiteY21" fmla="*/ 4286 h 523875"/>
                  <a:gd name="connsiteX22" fmla="*/ 1299210 w 1295400"/>
                  <a:gd name="connsiteY22" fmla="*/ 43339 h 523875"/>
                  <a:gd name="connsiteX23" fmla="*/ 1303020 w 1295400"/>
                  <a:gd name="connsiteY23" fmla="*/ 53816 h 523875"/>
                  <a:gd name="connsiteX24" fmla="*/ 1303020 w 1295400"/>
                  <a:gd name="connsiteY24" fmla="*/ 141446 h 523875"/>
                  <a:gd name="connsiteX25" fmla="*/ 1299210 w 1295400"/>
                  <a:gd name="connsiteY25" fmla="*/ 151924 h 523875"/>
                  <a:gd name="connsiteX26" fmla="*/ 1153478 w 1295400"/>
                  <a:gd name="connsiteY26" fmla="*/ 294799 h 523875"/>
                  <a:gd name="connsiteX27" fmla="*/ 1143000 w 1295400"/>
                  <a:gd name="connsiteY27" fmla="*/ 298609 h 523875"/>
                  <a:gd name="connsiteX28" fmla="*/ 862965 w 1295400"/>
                  <a:gd name="connsiteY28" fmla="*/ 298609 h 523875"/>
                  <a:gd name="connsiteX29" fmla="*/ 732472 w 1295400"/>
                  <a:gd name="connsiteY29" fmla="*/ 429101 h 523875"/>
                  <a:gd name="connsiteX30" fmla="*/ 721995 w 1295400"/>
                  <a:gd name="connsiteY30" fmla="*/ 432911 h 523875"/>
                  <a:gd name="connsiteX31" fmla="*/ 606743 w 1295400"/>
                  <a:gd name="connsiteY31" fmla="*/ 432911 h 523875"/>
                  <a:gd name="connsiteX32" fmla="*/ 513397 w 1295400"/>
                  <a:gd name="connsiteY32" fmla="*/ 526256 h 523875"/>
                  <a:gd name="connsiteX33" fmla="*/ 503872 w 1295400"/>
                  <a:gd name="connsiteY33" fmla="*/ 531019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95400" h="523875">
                    <a:moveTo>
                      <a:pt x="503872" y="531019"/>
                    </a:moveTo>
                    <a:lnTo>
                      <a:pt x="109538" y="531019"/>
                    </a:lnTo>
                    <a:cubicBezTo>
                      <a:pt x="105728" y="531019"/>
                      <a:pt x="101918" y="529114"/>
                      <a:pt x="99060" y="527209"/>
                    </a:cubicBezTo>
                    <a:lnTo>
                      <a:pt x="3810" y="431959"/>
                    </a:lnTo>
                    <a:cubicBezTo>
                      <a:pt x="953" y="429101"/>
                      <a:pt x="0" y="425291"/>
                      <a:pt x="0" y="421481"/>
                    </a:cubicBezTo>
                    <a:lnTo>
                      <a:pt x="0" y="374809"/>
                    </a:lnTo>
                    <a:cubicBezTo>
                      <a:pt x="0" y="367189"/>
                      <a:pt x="6668" y="360521"/>
                      <a:pt x="14288" y="360521"/>
                    </a:cubicBezTo>
                    <a:cubicBezTo>
                      <a:pt x="21908" y="360521"/>
                      <a:pt x="28575" y="367189"/>
                      <a:pt x="28575" y="374809"/>
                    </a:cubicBezTo>
                    <a:lnTo>
                      <a:pt x="28575" y="415766"/>
                    </a:lnTo>
                    <a:lnTo>
                      <a:pt x="115253" y="502444"/>
                    </a:lnTo>
                    <a:lnTo>
                      <a:pt x="497205" y="502444"/>
                    </a:lnTo>
                    <a:lnTo>
                      <a:pt x="590550" y="409099"/>
                    </a:lnTo>
                    <a:cubicBezTo>
                      <a:pt x="593408" y="406241"/>
                      <a:pt x="597218" y="405289"/>
                      <a:pt x="601028" y="405289"/>
                    </a:cubicBezTo>
                    <a:lnTo>
                      <a:pt x="716280" y="405289"/>
                    </a:lnTo>
                    <a:lnTo>
                      <a:pt x="846772" y="274796"/>
                    </a:lnTo>
                    <a:cubicBezTo>
                      <a:pt x="849630" y="271939"/>
                      <a:pt x="853440" y="270986"/>
                      <a:pt x="857250" y="270986"/>
                    </a:cubicBezTo>
                    <a:lnTo>
                      <a:pt x="1137285" y="270986"/>
                    </a:lnTo>
                    <a:lnTo>
                      <a:pt x="1274445" y="133826"/>
                    </a:lnTo>
                    <a:lnTo>
                      <a:pt x="1274445" y="58579"/>
                    </a:lnTo>
                    <a:lnTo>
                      <a:pt x="1240155" y="24289"/>
                    </a:lnTo>
                    <a:cubicBezTo>
                      <a:pt x="1234440" y="18574"/>
                      <a:pt x="1234440" y="10001"/>
                      <a:pt x="1240155" y="4286"/>
                    </a:cubicBezTo>
                    <a:cubicBezTo>
                      <a:pt x="1245870" y="-1429"/>
                      <a:pt x="1254443" y="-1429"/>
                      <a:pt x="1260158" y="4286"/>
                    </a:cubicBezTo>
                    <a:lnTo>
                      <a:pt x="1299210" y="43339"/>
                    </a:lnTo>
                    <a:cubicBezTo>
                      <a:pt x="1302068" y="46196"/>
                      <a:pt x="1303020" y="50006"/>
                      <a:pt x="1303020" y="53816"/>
                    </a:cubicBezTo>
                    <a:lnTo>
                      <a:pt x="1303020" y="141446"/>
                    </a:lnTo>
                    <a:cubicBezTo>
                      <a:pt x="1303020" y="145256"/>
                      <a:pt x="1301115" y="149066"/>
                      <a:pt x="1299210" y="151924"/>
                    </a:cubicBezTo>
                    <a:lnTo>
                      <a:pt x="1153478" y="294799"/>
                    </a:lnTo>
                    <a:cubicBezTo>
                      <a:pt x="1150620" y="297656"/>
                      <a:pt x="1146810" y="298609"/>
                      <a:pt x="1143000" y="298609"/>
                    </a:cubicBezTo>
                    <a:lnTo>
                      <a:pt x="862965" y="298609"/>
                    </a:lnTo>
                    <a:lnTo>
                      <a:pt x="732472" y="429101"/>
                    </a:lnTo>
                    <a:cubicBezTo>
                      <a:pt x="729615" y="431959"/>
                      <a:pt x="725805" y="432911"/>
                      <a:pt x="721995" y="432911"/>
                    </a:cubicBezTo>
                    <a:lnTo>
                      <a:pt x="606743" y="432911"/>
                    </a:lnTo>
                    <a:lnTo>
                      <a:pt x="513397" y="526256"/>
                    </a:lnTo>
                    <a:cubicBezTo>
                      <a:pt x="511493" y="529114"/>
                      <a:pt x="507683" y="531019"/>
                      <a:pt x="503872" y="53101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" name="Freeform: Shape 58"/>
              <p:cNvSpPr/>
              <p:nvPr/>
            </p:nvSpPr>
            <p:spPr>
              <a:xfrm>
                <a:off x="6650355" y="4302442"/>
                <a:ext cx="1133475" cy="457200"/>
              </a:xfrm>
              <a:custGeom>
                <a:avLst/>
                <a:gdLst>
                  <a:gd name="connsiteX0" fmla="*/ 435292 w 1133475"/>
                  <a:gd name="connsiteY0" fmla="*/ 459105 h 457200"/>
                  <a:gd name="connsiteX1" fmla="*/ 72390 w 1133475"/>
                  <a:gd name="connsiteY1" fmla="*/ 459105 h 457200"/>
                  <a:gd name="connsiteX2" fmla="*/ 61913 w 1133475"/>
                  <a:gd name="connsiteY2" fmla="*/ 455295 h 457200"/>
                  <a:gd name="connsiteX3" fmla="*/ 3810 w 1133475"/>
                  <a:gd name="connsiteY3" fmla="*/ 397192 h 457200"/>
                  <a:gd name="connsiteX4" fmla="*/ 0 w 1133475"/>
                  <a:gd name="connsiteY4" fmla="*/ 386715 h 457200"/>
                  <a:gd name="connsiteX5" fmla="*/ 0 w 1133475"/>
                  <a:gd name="connsiteY5" fmla="*/ 334327 h 457200"/>
                  <a:gd name="connsiteX6" fmla="*/ 14288 w 1133475"/>
                  <a:gd name="connsiteY6" fmla="*/ 320040 h 457200"/>
                  <a:gd name="connsiteX7" fmla="*/ 28575 w 1133475"/>
                  <a:gd name="connsiteY7" fmla="*/ 334327 h 457200"/>
                  <a:gd name="connsiteX8" fmla="*/ 28575 w 1133475"/>
                  <a:gd name="connsiteY8" fmla="*/ 381000 h 457200"/>
                  <a:gd name="connsiteX9" fmla="*/ 78105 w 1133475"/>
                  <a:gd name="connsiteY9" fmla="*/ 430530 h 457200"/>
                  <a:gd name="connsiteX10" fmla="*/ 428625 w 1133475"/>
                  <a:gd name="connsiteY10" fmla="*/ 430530 h 457200"/>
                  <a:gd name="connsiteX11" fmla="*/ 489585 w 1133475"/>
                  <a:gd name="connsiteY11" fmla="*/ 369570 h 457200"/>
                  <a:gd name="connsiteX12" fmla="*/ 500063 w 1133475"/>
                  <a:gd name="connsiteY12" fmla="*/ 365760 h 457200"/>
                  <a:gd name="connsiteX13" fmla="*/ 640080 w 1133475"/>
                  <a:gd name="connsiteY13" fmla="*/ 365760 h 457200"/>
                  <a:gd name="connsiteX14" fmla="*/ 714375 w 1133475"/>
                  <a:gd name="connsiteY14" fmla="*/ 291465 h 457200"/>
                  <a:gd name="connsiteX15" fmla="*/ 724852 w 1133475"/>
                  <a:gd name="connsiteY15" fmla="*/ 287655 h 457200"/>
                  <a:gd name="connsiteX16" fmla="*/ 962025 w 1133475"/>
                  <a:gd name="connsiteY16" fmla="*/ 287655 h 457200"/>
                  <a:gd name="connsiteX17" fmla="*/ 1105852 w 1133475"/>
                  <a:gd name="connsiteY17" fmla="*/ 143827 h 457200"/>
                  <a:gd name="connsiteX18" fmla="*/ 1105852 w 1133475"/>
                  <a:gd name="connsiteY18" fmla="*/ 14288 h 457200"/>
                  <a:gd name="connsiteX19" fmla="*/ 1120140 w 1133475"/>
                  <a:gd name="connsiteY19" fmla="*/ 0 h 457200"/>
                  <a:gd name="connsiteX20" fmla="*/ 1134427 w 1133475"/>
                  <a:gd name="connsiteY20" fmla="*/ 14288 h 457200"/>
                  <a:gd name="connsiteX21" fmla="*/ 1134427 w 1133475"/>
                  <a:gd name="connsiteY21" fmla="*/ 149542 h 457200"/>
                  <a:gd name="connsiteX22" fmla="*/ 1130617 w 1133475"/>
                  <a:gd name="connsiteY22" fmla="*/ 160020 h 457200"/>
                  <a:gd name="connsiteX23" fmla="*/ 978217 w 1133475"/>
                  <a:gd name="connsiteY23" fmla="*/ 312420 h 457200"/>
                  <a:gd name="connsiteX24" fmla="*/ 967740 w 1133475"/>
                  <a:gd name="connsiteY24" fmla="*/ 316230 h 457200"/>
                  <a:gd name="connsiteX25" fmla="*/ 730567 w 1133475"/>
                  <a:gd name="connsiteY25" fmla="*/ 316230 h 457200"/>
                  <a:gd name="connsiteX26" fmla="*/ 656272 w 1133475"/>
                  <a:gd name="connsiteY26" fmla="*/ 390525 h 457200"/>
                  <a:gd name="connsiteX27" fmla="*/ 645795 w 1133475"/>
                  <a:gd name="connsiteY27" fmla="*/ 394335 h 457200"/>
                  <a:gd name="connsiteX28" fmla="*/ 505777 w 1133475"/>
                  <a:gd name="connsiteY28" fmla="*/ 394335 h 457200"/>
                  <a:gd name="connsiteX29" fmla="*/ 444817 w 1133475"/>
                  <a:gd name="connsiteY29" fmla="*/ 455295 h 457200"/>
                  <a:gd name="connsiteX30" fmla="*/ 435292 w 1133475"/>
                  <a:gd name="connsiteY30" fmla="*/ 459105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133475" h="457200">
                    <a:moveTo>
                      <a:pt x="435292" y="459105"/>
                    </a:moveTo>
                    <a:lnTo>
                      <a:pt x="72390" y="459105"/>
                    </a:lnTo>
                    <a:cubicBezTo>
                      <a:pt x="68580" y="459105"/>
                      <a:pt x="64770" y="457200"/>
                      <a:pt x="61913" y="455295"/>
                    </a:cubicBezTo>
                    <a:lnTo>
                      <a:pt x="3810" y="397192"/>
                    </a:lnTo>
                    <a:cubicBezTo>
                      <a:pt x="952" y="394335"/>
                      <a:pt x="0" y="390525"/>
                      <a:pt x="0" y="386715"/>
                    </a:cubicBezTo>
                    <a:lnTo>
                      <a:pt x="0" y="334327"/>
                    </a:lnTo>
                    <a:cubicBezTo>
                      <a:pt x="0" y="326707"/>
                      <a:pt x="6667" y="320040"/>
                      <a:pt x="14288" y="320040"/>
                    </a:cubicBezTo>
                    <a:cubicBezTo>
                      <a:pt x="21907" y="320040"/>
                      <a:pt x="28575" y="326707"/>
                      <a:pt x="28575" y="334327"/>
                    </a:cubicBezTo>
                    <a:lnTo>
                      <a:pt x="28575" y="381000"/>
                    </a:lnTo>
                    <a:lnTo>
                      <a:pt x="78105" y="430530"/>
                    </a:lnTo>
                    <a:lnTo>
                      <a:pt x="428625" y="430530"/>
                    </a:lnTo>
                    <a:lnTo>
                      <a:pt x="489585" y="369570"/>
                    </a:lnTo>
                    <a:cubicBezTo>
                      <a:pt x="492442" y="366713"/>
                      <a:pt x="496252" y="365760"/>
                      <a:pt x="500063" y="365760"/>
                    </a:cubicBezTo>
                    <a:lnTo>
                      <a:pt x="640080" y="365760"/>
                    </a:lnTo>
                    <a:lnTo>
                      <a:pt x="714375" y="291465"/>
                    </a:lnTo>
                    <a:cubicBezTo>
                      <a:pt x="717232" y="288607"/>
                      <a:pt x="721042" y="287655"/>
                      <a:pt x="724852" y="287655"/>
                    </a:cubicBezTo>
                    <a:lnTo>
                      <a:pt x="962025" y="287655"/>
                    </a:lnTo>
                    <a:lnTo>
                      <a:pt x="1105852" y="143827"/>
                    </a:lnTo>
                    <a:lnTo>
                      <a:pt x="1105852" y="14288"/>
                    </a:lnTo>
                    <a:cubicBezTo>
                      <a:pt x="1105852" y="6667"/>
                      <a:pt x="1112520" y="0"/>
                      <a:pt x="1120140" y="0"/>
                    </a:cubicBezTo>
                    <a:cubicBezTo>
                      <a:pt x="1127760" y="0"/>
                      <a:pt x="1134427" y="6667"/>
                      <a:pt x="1134427" y="14288"/>
                    </a:cubicBezTo>
                    <a:lnTo>
                      <a:pt x="1134427" y="149542"/>
                    </a:lnTo>
                    <a:cubicBezTo>
                      <a:pt x="1134427" y="153352"/>
                      <a:pt x="1132523" y="157163"/>
                      <a:pt x="1130617" y="160020"/>
                    </a:cubicBezTo>
                    <a:lnTo>
                      <a:pt x="978217" y="312420"/>
                    </a:lnTo>
                    <a:cubicBezTo>
                      <a:pt x="975360" y="315277"/>
                      <a:pt x="971550" y="316230"/>
                      <a:pt x="967740" y="316230"/>
                    </a:cubicBezTo>
                    <a:lnTo>
                      <a:pt x="730567" y="316230"/>
                    </a:lnTo>
                    <a:lnTo>
                      <a:pt x="656272" y="390525"/>
                    </a:lnTo>
                    <a:cubicBezTo>
                      <a:pt x="653415" y="393382"/>
                      <a:pt x="649605" y="394335"/>
                      <a:pt x="645795" y="394335"/>
                    </a:cubicBezTo>
                    <a:lnTo>
                      <a:pt x="505777" y="394335"/>
                    </a:lnTo>
                    <a:lnTo>
                      <a:pt x="444817" y="455295"/>
                    </a:lnTo>
                    <a:cubicBezTo>
                      <a:pt x="442913" y="457200"/>
                      <a:pt x="439102" y="459105"/>
                      <a:pt x="435292" y="4591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Freeform: Shape 59"/>
              <p:cNvSpPr/>
              <p:nvPr/>
            </p:nvSpPr>
            <p:spPr>
              <a:xfrm>
                <a:off x="6833711" y="4590097"/>
                <a:ext cx="762000" cy="257175"/>
              </a:xfrm>
              <a:custGeom>
                <a:avLst/>
                <a:gdLst>
                  <a:gd name="connsiteX0" fmla="*/ 282416 w 762000"/>
                  <a:gd name="connsiteY0" fmla="*/ 265747 h 257175"/>
                  <a:gd name="connsiteX1" fmla="*/ 110014 w 762000"/>
                  <a:gd name="connsiteY1" fmla="*/ 265747 h 257175"/>
                  <a:gd name="connsiteX2" fmla="*/ 99536 w 762000"/>
                  <a:gd name="connsiteY2" fmla="*/ 261938 h 257175"/>
                  <a:gd name="connsiteX3" fmla="*/ 4286 w 762000"/>
                  <a:gd name="connsiteY3" fmla="*/ 166688 h 257175"/>
                  <a:gd name="connsiteX4" fmla="*/ 4286 w 762000"/>
                  <a:gd name="connsiteY4" fmla="*/ 146685 h 257175"/>
                  <a:gd name="connsiteX5" fmla="*/ 24289 w 762000"/>
                  <a:gd name="connsiteY5" fmla="*/ 146685 h 257175"/>
                  <a:gd name="connsiteX6" fmla="*/ 114776 w 762000"/>
                  <a:gd name="connsiteY6" fmla="*/ 237172 h 257175"/>
                  <a:gd name="connsiteX7" fmla="*/ 274796 w 762000"/>
                  <a:gd name="connsiteY7" fmla="*/ 237172 h 257175"/>
                  <a:gd name="connsiteX8" fmla="*/ 310991 w 762000"/>
                  <a:gd name="connsiteY8" fmla="*/ 200978 h 257175"/>
                  <a:gd name="connsiteX9" fmla="*/ 321469 w 762000"/>
                  <a:gd name="connsiteY9" fmla="*/ 197168 h 257175"/>
                  <a:gd name="connsiteX10" fmla="*/ 633889 w 762000"/>
                  <a:gd name="connsiteY10" fmla="*/ 197168 h 257175"/>
                  <a:gd name="connsiteX11" fmla="*/ 735806 w 762000"/>
                  <a:gd name="connsiteY11" fmla="*/ 95250 h 257175"/>
                  <a:gd name="connsiteX12" fmla="*/ 735806 w 762000"/>
                  <a:gd name="connsiteY12" fmla="*/ 14288 h 257175"/>
                  <a:gd name="connsiteX13" fmla="*/ 750094 w 762000"/>
                  <a:gd name="connsiteY13" fmla="*/ 0 h 257175"/>
                  <a:gd name="connsiteX14" fmla="*/ 764381 w 762000"/>
                  <a:gd name="connsiteY14" fmla="*/ 14288 h 257175"/>
                  <a:gd name="connsiteX15" fmla="*/ 764381 w 762000"/>
                  <a:gd name="connsiteY15" fmla="*/ 100965 h 257175"/>
                  <a:gd name="connsiteX16" fmla="*/ 760571 w 762000"/>
                  <a:gd name="connsiteY16" fmla="*/ 111443 h 257175"/>
                  <a:gd name="connsiteX17" fmla="*/ 650081 w 762000"/>
                  <a:gd name="connsiteY17" fmla="*/ 221933 h 257175"/>
                  <a:gd name="connsiteX18" fmla="*/ 639604 w 762000"/>
                  <a:gd name="connsiteY18" fmla="*/ 225743 h 257175"/>
                  <a:gd name="connsiteX19" fmla="*/ 329089 w 762000"/>
                  <a:gd name="connsiteY19" fmla="*/ 225743 h 257175"/>
                  <a:gd name="connsiteX20" fmla="*/ 292894 w 762000"/>
                  <a:gd name="connsiteY20" fmla="*/ 261938 h 257175"/>
                  <a:gd name="connsiteX21" fmla="*/ 282416 w 762000"/>
                  <a:gd name="connsiteY21" fmla="*/ 265747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62000" h="257175">
                    <a:moveTo>
                      <a:pt x="282416" y="265747"/>
                    </a:moveTo>
                    <a:lnTo>
                      <a:pt x="110014" y="265747"/>
                    </a:lnTo>
                    <a:cubicBezTo>
                      <a:pt x="106204" y="265747"/>
                      <a:pt x="102394" y="263843"/>
                      <a:pt x="99536" y="261938"/>
                    </a:cubicBezTo>
                    <a:lnTo>
                      <a:pt x="4286" y="166688"/>
                    </a:lnTo>
                    <a:cubicBezTo>
                      <a:pt x="-1429" y="160972"/>
                      <a:pt x="-1429" y="152400"/>
                      <a:pt x="4286" y="146685"/>
                    </a:cubicBezTo>
                    <a:cubicBezTo>
                      <a:pt x="10001" y="140970"/>
                      <a:pt x="18574" y="140970"/>
                      <a:pt x="24289" y="146685"/>
                    </a:cubicBezTo>
                    <a:lnTo>
                      <a:pt x="114776" y="237172"/>
                    </a:lnTo>
                    <a:lnTo>
                      <a:pt x="274796" y="237172"/>
                    </a:lnTo>
                    <a:lnTo>
                      <a:pt x="310991" y="200978"/>
                    </a:lnTo>
                    <a:cubicBezTo>
                      <a:pt x="313849" y="198120"/>
                      <a:pt x="317659" y="197168"/>
                      <a:pt x="321469" y="197168"/>
                    </a:cubicBezTo>
                    <a:lnTo>
                      <a:pt x="633889" y="197168"/>
                    </a:lnTo>
                    <a:lnTo>
                      <a:pt x="735806" y="95250"/>
                    </a:lnTo>
                    <a:lnTo>
                      <a:pt x="735806" y="14288"/>
                    </a:lnTo>
                    <a:cubicBezTo>
                      <a:pt x="735806" y="6668"/>
                      <a:pt x="742474" y="0"/>
                      <a:pt x="750094" y="0"/>
                    </a:cubicBezTo>
                    <a:cubicBezTo>
                      <a:pt x="757714" y="0"/>
                      <a:pt x="764381" y="6668"/>
                      <a:pt x="764381" y="14288"/>
                    </a:cubicBezTo>
                    <a:lnTo>
                      <a:pt x="764381" y="100965"/>
                    </a:lnTo>
                    <a:cubicBezTo>
                      <a:pt x="764381" y="104775"/>
                      <a:pt x="762476" y="108585"/>
                      <a:pt x="760571" y="111443"/>
                    </a:cubicBezTo>
                    <a:lnTo>
                      <a:pt x="650081" y="221933"/>
                    </a:lnTo>
                    <a:cubicBezTo>
                      <a:pt x="647224" y="224790"/>
                      <a:pt x="643414" y="225743"/>
                      <a:pt x="639604" y="225743"/>
                    </a:cubicBezTo>
                    <a:lnTo>
                      <a:pt x="329089" y="225743"/>
                    </a:lnTo>
                    <a:lnTo>
                      <a:pt x="292894" y="261938"/>
                    </a:lnTo>
                    <a:cubicBezTo>
                      <a:pt x="290036" y="264795"/>
                      <a:pt x="286226" y="265747"/>
                      <a:pt x="282416" y="26574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Freeform: Shape 60"/>
              <p:cNvSpPr/>
              <p:nvPr/>
            </p:nvSpPr>
            <p:spPr>
              <a:xfrm>
                <a:off x="6985159" y="4787741"/>
                <a:ext cx="438150" cy="123825"/>
              </a:xfrm>
              <a:custGeom>
                <a:avLst/>
                <a:gdLst>
                  <a:gd name="connsiteX0" fmla="*/ 334804 w 438150"/>
                  <a:gd name="connsiteY0" fmla="*/ 124301 h 123825"/>
                  <a:gd name="connsiteX1" fmla="*/ 70009 w 438150"/>
                  <a:gd name="connsiteY1" fmla="*/ 124301 h 123825"/>
                  <a:gd name="connsiteX2" fmla="*/ 59531 w 438150"/>
                  <a:gd name="connsiteY2" fmla="*/ 120491 h 123825"/>
                  <a:gd name="connsiteX3" fmla="*/ 4286 w 438150"/>
                  <a:gd name="connsiteY3" fmla="*/ 65246 h 123825"/>
                  <a:gd name="connsiteX4" fmla="*/ 4286 w 438150"/>
                  <a:gd name="connsiteY4" fmla="*/ 45244 h 123825"/>
                  <a:gd name="connsiteX5" fmla="*/ 24289 w 438150"/>
                  <a:gd name="connsiteY5" fmla="*/ 45244 h 123825"/>
                  <a:gd name="connsiteX6" fmla="*/ 75724 w 438150"/>
                  <a:gd name="connsiteY6" fmla="*/ 96679 h 123825"/>
                  <a:gd name="connsiteX7" fmla="*/ 329089 w 438150"/>
                  <a:gd name="connsiteY7" fmla="*/ 96679 h 123825"/>
                  <a:gd name="connsiteX8" fmla="*/ 421481 w 438150"/>
                  <a:gd name="connsiteY8" fmla="*/ 4286 h 123825"/>
                  <a:gd name="connsiteX9" fmla="*/ 441484 w 438150"/>
                  <a:gd name="connsiteY9" fmla="*/ 4286 h 123825"/>
                  <a:gd name="connsiteX10" fmla="*/ 441484 w 438150"/>
                  <a:gd name="connsiteY10" fmla="*/ 24289 h 123825"/>
                  <a:gd name="connsiteX11" fmla="*/ 345281 w 438150"/>
                  <a:gd name="connsiteY11" fmla="*/ 120491 h 123825"/>
                  <a:gd name="connsiteX12" fmla="*/ 334804 w 438150"/>
                  <a:gd name="connsiteY12" fmla="*/ 124301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8150" h="123825">
                    <a:moveTo>
                      <a:pt x="334804" y="124301"/>
                    </a:moveTo>
                    <a:lnTo>
                      <a:pt x="70009" y="124301"/>
                    </a:lnTo>
                    <a:cubicBezTo>
                      <a:pt x="66199" y="124301"/>
                      <a:pt x="62389" y="122396"/>
                      <a:pt x="59531" y="120491"/>
                    </a:cubicBezTo>
                    <a:lnTo>
                      <a:pt x="4286" y="65246"/>
                    </a:lnTo>
                    <a:cubicBezTo>
                      <a:pt x="-1429" y="59531"/>
                      <a:pt x="-1429" y="50959"/>
                      <a:pt x="4286" y="45244"/>
                    </a:cubicBezTo>
                    <a:cubicBezTo>
                      <a:pt x="10001" y="39529"/>
                      <a:pt x="18574" y="39529"/>
                      <a:pt x="24289" y="45244"/>
                    </a:cubicBezTo>
                    <a:lnTo>
                      <a:pt x="75724" y="96679"/>
                    </a:lnTo>
                    <a:lnTo>
                      <a:pt x="329089" y="96679"/>
                    </a:lnTo>
                    <a:lnTo>
                      <a:pt x="421481" y="4286"/>
                    </a:lnTo>
                    <a:cubicBezTo>
                      <a:pt x="427196" y="-1429"/>
                      <a:pt x="435769" y="-1429"/>
                      <a:pt x="441484" y="4286"/>
                    </a:cubicBezTo>
                    <a:cubicBezTo>
                      <a:pt x="447199" y="10001"/>
                      <a:pt x="447199" y="18574"/>
                      <a:pt x="441484" y="24289"/>
                    </a:cubicBezTo>
                    <a:lnTo>
                      <a:pt x="345281" y="120491"/>
                    </a:lnTo>
                    <a:cubicBezTo>
                      <a:pt x="342424" y="122396"/>
                      <a:pt x="338614" y="124301"/>
                      <a:pt x="334804" y="1243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8" name="Freeform: Shape 61"/>
              <p:cNvSpPr/>
              <p:nvPr/>
            </p:nvSpPr>
            <p:spPr>
              <a:xfrm>
                <a:off x="5913120" y="4346257"/>
                <a:ext cx="561975" cy="361950"/>
              </a:xfrm>
              <a:custGeom>
                <a:avLst/>
                <a:gdLst>
                  <a:gd name="connsiteX0" fmla="*/ 441008 w 561975"/>
                  <a:gd name="connsiteY0" fmla="*/ 367665 h 361950"/>
                  <a:gd name="connsiteX1" fmla="*/ 220027 w 561975"/>
                  <a:gd name="connsiteY1" fmla="*/ 367665 h 361950"/>
                  <a:gd name="connsiteX2" fmla="*/ 209550 w 561975"/>
                  <a:gd name="connsiteY2" fmla="*/ 363855 h 361950"/>
                  <a:gd name="connsiteX3" fmla="*/ 3810 w 561975"/>
                  <a:gd name="connsiteY3" fmla="*/ 158115 h 361950"/>
                  <a:gd name="connsiteX4" fmla="*/ 0 w 561975"/>
                  <a:gd name="connsiteY4" fmla="*/ 147638 h 361950"/>
                  <a:gd name="connsiteX5" fmla="*/ 0 w 561975"/>
                  <a:gd name="connsiteY5" fmla="*/ 14288 h 361950"/>
                  <a:gd name="connsiteX6" fmla="*/ 14288 w 561975"/>
                  <a:gd name="connsiteY6" fmla="*/ 0 h 361950"/>
                  <a:gd name="connsiteX7" fmla="*/ 28575 w 561975"/>
                  <a:gd name="connsiteY7" fmla="*/ 14288 h 361950"/>
                  <a:gd name="connsiteX8" fmla="*/ 28575 w 561975"/>
                  <a:gd name="connsiteY8" fmla="*/ 140970 h 361950"/>
                  <a:gd name="connsiteX9" fmla="*/ 225742 w 561975"/>
                  <a:gd name="connsiteY9" fmla="*/ 338138 h 361950"/>
                  <a:gd name="connsiteX10" fmla="*/ 435292 w 561975"/>
                  <a:gd name="connsiteY10" fmla="*/ 338138 h 361950"/>
                  <a:gd name="connsiteX11" fmla="*/ 544830 w 561975"/>
                  <a:gd name="connsiteY11" fmla="*/ 228600 h 361950"/>
                  <a:gd name="connsiteX12" fmla="*/ 564833 w 561975"/>
                  <a:gd name="connsiteY12" fmla="*/ 228600 h 361950"/>
                  <a:gd name="connsiteX13" fmla="*/ 564833 w 561975"/>
                  <a:gd name="connsiteY13" fmla="*/ 248603 h 361950"/>
                  <a:gd name="connsiteX14" fmla="*/ 451485 w 561975"/>
                  <a:gd name="connsiteY14" fmla="*/ 363855 h 361950"/>
                  <a:gd name="connsiteX15" fmla="*/ 441008 w 561975"/>
                  <a:gd name="connsiteY15" fmla="*/ 367665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1975" h="361950">
                    <a:moveTo>
                      <a:pt x="441008" y="367665"/>
                    </a:moveTo>
                    <a:lnTo>
                      <a:pt x="220027" y="367665"/>
                    </a:lnTo>
                    <a:cubicBezTo>
                      <a:pt x="216217" y="367665"/>
                      <a:pt x="212408" y="365760"/>
                      <a:pt x="209550" y="363855"/>
                    </a:cubicBezTo>
                    <a:lnTo>
                      <a:pt x="3810" y="158115"/>
                    </a:lnTo>
                    <a:cubicBezTo>
                      <a:pt x="952" y="155258"/>
                      <a:pt x="0" y="151448"/>
                      <a:pt x="0" y="147638"/>
                    </a:cubicBezTo>
                    <a:lnTo>
                      <a:pt x="0" y="14288"/>
                    </a:lnTo>
                    <a:cubicBezTo>
                      <a:pt x="0" y="6668"/>
                      <a:pt x="6667" y="0"/>
                      <a:pt x="14288" y="0"/>
                    </a:cubicBezTo>
                    <a:cubicBezTo>
                      <a:pt x="21908" y="0"/>
                      <a:pt x="28575" y="6668"/>
                      <a:pt x="28575" y="14288"/>
                    </a:cubicBezTo>
                    <a:lnTo>
                      <a:pt x="28575" y="140970"/>
                    </a:lnTo>
                    <a:lnTo>
                      <a:pt x="225742" y="338138"/>
                    </a:lnTo>
                    <a:lnTo>
                      <a:pt x="435292" y="338138"/>
                    </a:lnTo>
                    <a:lnTo>
                      <a:pt x="544830" y="228600"/>
                    </a:lnTo>
                    <a:cubicBezTo>
                      <a:pt x="550545" y="222885"/>
                      <a:pt x="559118" y="222885"/>
                      <a:pt x="564833" y="228600"/>
                    </a:cubicBezTo>
                    <a:cubicBezTo>
                      <a:pt x="570548" y="234315"/>
                      <a:pt x="570548" y="242888"/>
                      <a:pt x="564833" y="248603"/>
                    </a:cubicBezTo>
                    <a:lnTo>
                      <a:pt x="451485" y="363855"/>
                    </a:lnTo>
                    <a:cubicBezTo>
                      <a:pt x="448627" y="366713"/>
                      <a:pt x="444817" y="367665"/>
                      <a:pt x="441008" y="36766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9" name="Freeform: Shape 62"/>
              <p:cNvSpPr/>
              <p:nvPr/>
            </p:nvSpPr>
            <p:spPr>
              <a:xfrm>
                <a:off x="6339840" y="4685347"/>
                <a:ext cx="600075" cy="590550"/>
              </a:xfrm>
              <a:custGeom>
                <a:avLst/>
                <a:gdLst>
                  <a:gd name="connsiteX0" fmla="*/ 587692 w 600075"/>
                  <a:gd name="connsiteY0" fmla="*/ 598170 h 590550"/>
                  <a:gd name="connsiteX1" fmla="*/ 577215 w 600075"/>
                  <a:gd name="connsiteY1" fmla="*/ 594360 h 590550"/>
                  <a:gd name="connsiteX2" fmla="*/ 320040 w 600075"/>
                  <a:gd name="connsiteY2" fmla="*/ 337185 h 590550"/>
                  <a:gd name="connsiteX3" fmla="*/ 220980 w 600075"/>
                  <a:gd name="connsiteY3" fmla="*/ 337185 h 590550"/>
                  <a:gd name="connsiteX4" fmla="*/ 210503 w 600075"/>
                  <a:gd name="connsiteY4" fmla="*/ 333375 h 590550"/>
                  <a:gd name="connsiteX5" fmla="*/ 3810 w 600075"/>
                  <a:gd name="connsiteY5" fmla="*/ 125730 h 590550"/>
                  <a:gd name="connsiteX6" fmla="*/ 0 w 600075"/>
                  <a:gd name="connsiteY6" fmla="*/ 115253 h 590550"/>
                  <a:gd name="connsiteX7" fmla="*/ 0 w 600075"/>
                  <a:gd name="connsiteY7" fmla="*/ 14288 h 590550"/>
                  <a:gd name="connsiteX8" fmla="*/ 14288 w 600075"/>
                  <a:gd name="connsiteY8" fmla="*/ 0 h 590550"/>
                  <a:gd name="connsiteX9" fmla="*/ 28575 w 600075"/>
                  <a:gd name="connsiteY9" fmla="*/ 14288 h 590550"/>
                  <a:gd name="connsiteX10" fmla="*/ 28575 w 600075"/>
                  <a:gd name="connsiteY10" fmla="*/ 109538 h 590550"/>
                  <a:gd name="connsiteX11" fmla="*/ 226695 w 600075"/>
                  <a:gd name="connsiteY11" fmla="*/ 307658 h 590550"/>
                  <a:gd name="connsiteX12" fmla="*/ 325755 w 600075"/>
                  <a:gd name="connsiteY12" fmla="*/ 307658 h 590550"/>
                  <a:gd name="connsiteX13" fmla="*/ 336232 w 600075"/>
                  <a:gd name="connsiteY13" fmla="*/ 311468 h 590550"/>
                  <a:gd name="connsiteX14" fmla="*/ 597217 w 600075"/>
                  <a:gd name="connsiteY14" fmla="*/ 572453 h 590550"/>
                  <a:gd name="connsiteX15" fmla="*/ 597217 w 600075"/>
                  <a:gd name="connsiteY15" fmla="*/ 592455 h 590550"/>
                  <a:gd name="connsiteX16" fmla="*/ 587692 w 600075"/>
                  <a:gd name="connsiteY16" fmla="*/ 59817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0075" h="590550">
                    <a:moveTo>
                      <a:pt x="587692" y="598170"/>
                    </a:moveTo>
                    <a:cubicBezTo>
                      <a:pt x="583882" y="598170"/>
                      <a:pt x="580072" y="597218"/>
                      <a:pt x="577215" y="594360"/>
                    </a:cubicBezTo>
                    <a:lnTo>
                      <a:pt x="320040" y="337185"/>
                    </a:lnTo>
                    <a:lnTo>
                      <a:pt x="220980" y="337185"/>
                    </a:lnTo>
                    <a:cubicBezTo>
                      <a:pt x="217170" y="337185"/>
                      <a:pt x="213360" y="335280"/>
                      <a:pt x="210503" y="333375"/>
                    </a:cubicBezTo>
                    <a:lnTo>
                      <a:pt x="3810" y="125730"/>
                    </a:lnTo>
                    <a:cubicBezTo>
                      <a:pt x="952" y="122872"/>
                      <a:pt x="0" y="119063"/>
                      <a:pt x="0" y="115253"/>
                    </a:cubicBezTo>
                    <a:lnTo>
                      <a:pt x="0" y="14288"/>
                    </a:lnTo>
                    <a:cubicBezTo>
                      <a:pt x="0" y="6668"/>
                      <a:pt x="6667" y="0"/>
                      <a:pt x="14288" y="0"/>
                    </a:cubicBezTo>
                    <a:cubicBezTo>
                      <a:pt x="21907" y="0"/>
                      <a:pt x="28575" y="6668"/>
                      <a:pt x="28575" y="14288"/>
                    </a:cubicBezTo>
                    <a:lnTo>
                      <a:pt x="28575" y="109538"/>
                    </a:lnTo>
                    <a:lnTo>
                      <a:pt x="226695" y="307658"/>
                    </a:lnTo>
                    <a:lnTo>
                      <a:pt x="325755" y="307658"/>
                    </a:lnTo>
                    <a:cubicBezTo>
                      <a:pt x="329565" y="307658"/>
                      <a:pt x="333375" y="309563"/>
                      <a:pt x="336232" y="311468"/>
                    </a:cubicBezTo>
                    <a:lnTo>
                      <a:pt x="597217" y="572453"/>
                    </a:lnTo>
                    <a:cubicBezTo>
                      <a:pt x="602932" y="578168"/>
                      <a:pt x="602932" y="586740"/>
                      <a:pt x="597217" y="592455"/>
                    </a:cubicBezTo>
                    <a:cubicBezTo>
                      <a:pt x="594360" y="596265"/>
                      <a:pt x="590550" y="598170"/>
                      <a:pt x="587692" y="5981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0" name="Freeform: Shape 63"/>
              <p:cNvSpPr/>
              <p:nvPr/>
            </p:nvSpPr>
            <p:spPr>
              <a:xfrm>
                <a:off x="6913245" y="4810125"/>
                <a:ext cx="200025" cy="295275"/>
              </a:xfrm>
              <a:custGeom>
                <a:avLst/>
                <a:gdLst>
                  <a:gd name="connsiteX0" fmla="*/ 189548 w 200025"/>
                  <a:gd name="connsiteY0" fmla="*/ 301943 h 295275"/>
                  <a:gd name="connsiteX1" fmla="*/ 179070 w 200025"/>
                  <a:gd name="connsiteY1" fmla="*/ 298132 h 295275"/>
                  <a:gd name="connsiteX2" fmla="*/ 3810 w 200025"/>
                  <a:gd name="connsiteY2" fmla="*/ 122872 h 295275"/>
                  <a:gd name="connsiteX3" fmla="*/ 0 w 200025"/>
                  <a:gd name="connsiteY3" fmla="*/ 112395 h 295275"/>
                  <a:gd name="connsiteX4" fmla="*/ 0 w 200025"/>
                  <a:gd name="connsiteY4" fmla="*/ 14288 h 295275"/>
                  <a:gd name="connsiteX5" fmla="*/ 14288 w 200025"/>
                  <a:gd name="connsiteY5" fmla="*/ 0 h 295275"/>
                  <a:gd name="connsiteX6" fmla="*/ 28575 w 200025"/>
                  <a:gd name="connsiteY6" fmla="*/ 14288 h 295275"/>
                  <a:gd name="connsiteX7" fmla="*/ 28575 w 200025"/>
                  <a:gd name="connsiteY7" fmla="*/ 105728 h 295275"/>
                  <a:gd name="connsiteX8" fmla="*/ 200025 w 200025"/>
                  <a:gd name="connsiteY8" fmla="*/ 277178 h 295275"/>
                  <a:gd name="connsiteX9" fmla="*/ 200025 w 200025"/>
                  <a:gd name="connsiteY9" fmla="*/ 297180 h 295275"/>
                  <a:gd name="connsiteX10" fmla="*/ 189548 w 200025"/>
                  <a:gd name="connsiteY10" fmla="*/ 301943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0025" h="295275">
                    <a:moveTo>
                      <a:pt x="189548" y="301943"/>
                    </a:moveTo>
                    <a:cubicBezTo>
                      <a:pt x="185738" y="301943"/>
                      <a:pt x="181928" y="300990"/>
                      <a:pt x="179070" y="298132"/>
                    </a:cubicBezTo>
                    <a:lnTo>
                      <a:pt x="3810" y="122872"/>
                    </a:lnTo>
                    <a:cubicBezTo>
                      <a:pt x="953" y="120015"/>
                      <a:pt x="0" y="116205"/>
                      <a:pt x="0" y="112395"/>
                    </a:cubicBezTo>
                    <a:lnTo>
                      <a:pt x="0" y="14288"/>
                    </a:lnTo>
                    <a:cubicBezTo>
                      <a:pt x="0" y="6668"/>
                      <a:pt x="6668" y="0"/>
                      <a:pt x="14288" y="0"/>
                    </a:cubicBezTo>
                    <a:cubicBezTo>
                      <a:pt x="21908" y="0"/>
                      <a:pt x="28575" y="6668"/>
                      <a:pt x="28575" y="14288"/>
                    </a:cubicBezTo>
                    <a:lnTo>
                      <a:pt x="28575" y="105728"/>
                    </a:lnTo>
                    <a:lnTo>
                      <a:pt x="200025" y="277178"/>
                    </a:lnTo>
                    <a:cubicBezTo>
                      <a:pt x="205740" y="282893"/>
                      <a:pt x="205740" y="291465"/>
                      <a:pt x="200025" y="297180"/>
                    </a:cubicBezTo>
                    <a:cubicBezTo>
                      <a:pt x="197168" y="300038"/>
                      <a:pt x="193358" y="301943"/>
                      <a:pt x="189548" y="3019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GB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51" name="Group 9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7770243" y="5199093"/>
            <a:ext cx="2656903" cy="637862"/>
            <a:chOff x="1019329" y="2729925"/>
            <a:chExt cx="2656903" cy="637862"/>
          </a:xfrm>
        </p:grpSpPr>
        <p:sp>
          <p:nvSpPr>
            <p:cNvPr id="52" name="Rectangle: Rounded Corners 96"/>
            <p:cNvSpPr/>
            <p:nvPr/>
          </p:nvSpPr>
          <p:spPr>
            <a:xfrm>
              <a:off x="1019329" y="2729925"/>
              <a:ext cx="2656903" cy="637862"/>
            </a:xfrm>
            <a:prstGeom prst="roundRect">
              <a:avLst>
                <a:gd name="adj" fmla="val 2923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8100000" sx="95000" sy="95000" algn="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4" name="Rectangle 98"/>
            <p:cNvSpPr/>
            <p:nvPr/>
          </p:nvSpPr>
          <p:spPr>
            <a:xfrm>
              <a:off x="1658104" y="2908080"/>
              <a:ext cx="1886873" cy="279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 away, behind</a:t>
              </a:r>
            </a:p>
          </p:txBody>
        </p:sp>
      </p:grpSp>
      <p:grpSp>
        <p:nvGrpSpPr>
          <p:cNvPr id="55" name="Group 9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5422033" y="3656738"/>
            <a:ext cx="2656903" cy="637862"/>
            <a:chOff x="1032153" y="1461285"/>
            <a:chExt cx="2656903" cy="637862"/>
          </a:xfrm>
        </p:grpSpPr>
        <p:sp>
          <p:nvSpPr>
            <p:cNvPr id="56" name="Rectangle: Rounded Corners 100"/>
            <p:cNvSpPr/>
            <p:nvPr/>
          </p:nvSpPr>
          <p:spPr>
            <a:xfrm>
              <a:off x="1032153" y="1461285"/>
              <a:ext cx="2656903" cy="637862"/>
            </a:xfrm>
            <a:prstGeom prst="roundRect">
              <a:avLst>
                <a:gd name="adj" fmla="val 2923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8100000" sx="95000" sy="95000" algn="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8" name="Rectangle 102"/>
            <p:cNvSpPr/>
            <p:nvPr/>
          </p:nvSpPr>
          <p:spPr>
            <a:xfrm>
              <a:off x="1670928" y="1639440"/>
              <a:ext cx="1886873" cy="2797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 away, behind</a:t>
              </a:r>
            </a:p>
          </p:txBody>
        </p:sp>
      </p:grpSp>
      <p:sp>
        <p:nvSpPr>
          <p:cNvPr id="59" name="TextBox 6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92725" y="1215113"/>
            <a:ext cx="4619251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dirty="0" err="1">
                <a:gradFill flip="none" rotWithShape="1">
                  <a:gsLst>
                    <a:gs pos="0">
                      <a:schemeClr val="accent1"/>
                    </a:gs>
                    <a:gs pos="32000">
                      <a:schemeClr val="accent2"/>
                    </a:gs>
                    <a:gs pos="67000">
                      <a:schemeClr val="accent3"/>
                    </a:gs>
                    <a:gs pos="100000">
                      <a:schemeClr val="accent5"/>
                    </a:gs>
                  </a:gsLst>
                  <a:lin ang="18900000" scaled="1"/>
                  <a:tileRect/>
                </a:gradFill>
                <a:latin typeface="Arial"/>
                <a:ea typeface="微软雅黑"/>
                <a:sym typeface="Arial"/>
              </a:rPr>
              <a:t>Midmaps</a:t>
            </a:r>
            <a:r>
              <a:rPr lang="en-US" sz="4400" b="1" dirty="0">
                <a:gradFill flip="none" rotWithShape="1">
                  <a:gsLst>
                    <a:gs pos="0">
                      <a:schemeClr val="accent1"/>
                    </a:gs>
                    <a:gs pos="32000">
                      <a:schemeClr val="accent2"/>
                    </a:gs>
                    <a:gs pos="67000">
                      <a:schemeClr val="accent3"/>
                    </a:gs>
                    <a:gs pos="100000">
                      <a:schemeClr val="accent5"/>
                    </a:gs>
                  </a:gsLst>
                  <a:lin ang="18900000" scaled="1"/>
                  <a:tileRect/>
                </a:gradFill>
                <a:latin typeface="Arial"/>
                <a:ea typeface="微软雅黑"/>
                <a:sym typeface="Arial"/>
              </a:rPr>
              <a:t>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sym typeface="Arial"/>
              </a:rPr>
              <a:t>Slide</a:t>
            </a:r>
            <a:endParaRPr lang="en-US" sz="4400" b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0" name="TextBox 10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692726" y="833946"/>
            <a:ext cx="260604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Subtitle goes here</a:t>
            </a:r>
          </a:p>
        </p:txBody>
      </p:sp>
      <p:grpSp>
        <p:nvGrpSpPr>
          <p:cNvPr id="62" name="Group 11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8394174" y="1393011"/>
            <a:ext cx="3294671" cy="745148"/>
            <a:chOff x="1032153" y="1461285"/>
            <a:chExt cx="2820305" cy="637862"/>
          </a:xfrm>
        </p:grpSpPr>
        <p:sp>
          <p:nvSpPr>
            <p:cNvPr id="63" name="Rectangle: Rounded Corners 111"/>
            <p:cNvSpPr/>
            <p:nvPr/>
          </p:nvSpPr>
          <p:spPr>
            <a:xfrm>
              <a:off x="1032153" y="1461285"/>
              <a:ext cx="2656903" cy="637862"/>
            </a:xfrm>
            <a:prstGeom prst="roundRect">
              <a:avLst>
                <a:gd name="adj" fmla="val 29233"/>
              </a:avLst>
            </a:prstGeom>
            <a:solidFill>
              <a:schemeClr val="bg1"/>
            </a:solidFill>
            <a:ln>
              <a:noFill/>
            </a:ln>
            <a:effectLst>
              <a:outerShdw blurRad="508000" dist="254000" dir="8100000" sx="95000" sy="95000" algn="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Rectangle 113"/>
            <p:cNvSpPr/>
            <p:nvPr/>
          </p:nvSpPr>
          <p:spPr>
            <a:xfrm>
              <a:off x="1965585" y="1611061"/>
              <a:ext cx="1886873" cy="239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 away, behind</a:t>
              </a:r>
            </a:p>
          </p:txBody>
        </p:sp>
      </p:grpSp>
      <p:pic>
        <p:nvPicPr>
          <p:cNvPr id="66" name="图片 6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705" y="567456"/>
            <a:ext cx="2084369" cy="2084369"/>
          </a:xfrm>
          <a:prstGeom prst="rect">
            <a:avLst/>
          </a:prstGeom>
        </p:spPr>
      </p:pic>
      <p:grpSp>
        <p:nvGrpSpPr>
          <p:cNvPr id="67" name="Group 4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648421" y="2511815"/>
            <a:ext cx="2898791" cy="993799"/>
            <a:chOff x="8609325" y="1779188"/>
            <a:chExt cx="2898791" cy="993799"/>
          </a:xfrm>
        </p:grpSpPr>
        <p:sp>
          <p:nvSpPr>
            <p:cNvPr id="68" name="TextBox 41"/>
            <p:cNvSpPr txBox="1"/>
            <p:nvPr/>
          </p:nvSpPr>
          <p:spPr>
            <a:xfrm>
              <a:off x="8609325" y="1779188"/>
              <a:ext cx="2898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Feature number one</a:t>
              </a:r>
            </a:p>
          </p:txBody>
        </p:sp>
        <p:sp>
          <p:nvSpPr>
            <p:cNvPr id="69" name="TextBox 42"/>
            <p:cNvSpPr txBox="1"/>
            <p:nvPr/>
          </p:nvSpPr>
          <p:spPr>
            <a:xfrm>
              <a:off x="8609325" y="2086965"/>
              <a:ext cx="2898791" cy="68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Hey, hey, hey! It's Fat Company! Now I'm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gonna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sing a song for you, and this is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gonna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show you a thing or two. </a:t>
              </a:r>
            </a:p>
          </p:txBody>
        </p:sp>
      </p:grpSp>
      <p:grpSp>
        <p:nvGrpSpPr>
          <p:cNvPr id="70" name="Group 5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632476" y="3870649"/>
            <a:ext cx="2898791" cy="993799"/>
            <a:chOff x="8609325" y="1779188"/>
            <a:chExt cx="2898791" cy="993799"/>
          </a:xfrm>
        </p:grpSpPr>
        <p:sp>
          <p:nvSpPr>
            <p:cNvPr id="71" name="TextBox 63"/>
            <p:cNvSpPr txBox="1"/>
            <p:nvPr/>
          </p:nvSpPr>
          <p:spPr>
            <a:xfrm>
              <a:off x="8609325" y="1779188"/>
              <a:ext cx="2898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Feature number two</a:t>
              </a:r>
            </a:p>
          </p:txBody>
        </p:sp>
        <p:sp>
          <p:nvSpPr>
            <p:cNvPr id="72" name="TextBox 64"/>
            <p:cNvSpPr txBox="1"/>
            <p:nvPr/>
          </p:nvSpPr>
          <p:spPr>
            <a:xfrm>
              <a:off x="8609325" y="2086965"/>
              <a:ext cx="2898791" cy="68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Hey, hey, hey! It's Fat Company! Now I'm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gonna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sing a song for you, and this is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gonna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show you a thing or two. </a:t>
              </a:r>
            </a:p>
          </p:txBody>
        </p:sp>
      </p:grpSp>
      <p:grpSp>
        <p:nvGrpSpPr>
          <p:cNvPr id="73" name="Group 6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632476" y="5356934"/>
            <a:ext cx="2898791" cy="993799"/>
            <a:chOff x="8609325" y="1779188"/>
            <a:chExt cx="2898791" cy="993799"/>
          </a:xfrm>
        </p:grpSpPr>
        <p:sp>
          <p:nvSpPr>
            <p:cNvPr id="74" name="TextBox 75"/>
            <p:cNvSpPr txBox="1"/>
            <p:nvPr/>
          </p:nvSpPr>
          <p:spPr>
            <a:xfrm>
              <a:off x="8609325" y="1779188"/>
              <a:ext cx="28987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Feature number three</a:t>
              </a:r>
            </a:p>
          </p:txBody>
        </p:sp>
        <p:sp>
          <p:nvSpPr>
            <p:cNvPr id="75" name="TextBox 76"/>
            <p:cNvSpPr txBox="1"/>
            <p:nvPr/>
          </p:nvSpPr>
          <p:spPr>
            <a:xfrm>
              <a:off x="8609325" y="2086965"/>
              <a:ext cx="2898791" cy="68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Hey, hey, hey! It's Fat Company! Now I'm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gonna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sing a song for you, and this is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gonna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sym typeface="Arial"/>
                </a:rPr>
                <a:t> show you a thing or two. </a:t>
              </a:r>
            </a:p>
          </p:txBody>
        </p:sp>
      </p:grpSp>
      <p:pic>
        <p:nvPicPr>
          <p:cNvPr id="76" name="图片 7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33"/>
          <a:stretch>
            <a:fillRect/>
          </a:stretch>
        </p:blipFill>
        <p:spPr>
          <a:xfrm>
            <a:off x="7699760" y="5129321"/>
            <a:ext cx="870069" cy="635668"/>
          </a:xfrm>
          <a:prstGeom prst="rect">
            <a:avLst/>
          </a:prstGeom>
        </p:spPr>
      </p:pic>
      <p:pic>
        <p:nvPicPr>
          <p:cNvPr id="77" name="图片 7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822" y="3580791"/>
            <a:ext cx="618349" cy="618349"/>
          </a:xfrm>
          <a:prstGeom prst="rect">
            <a:avLst/>
          </a:prstGeom>
        </p:spPr>
      </p:pic>
      <p:pic>
        <p:nvPicPr>
          <p:cNvPr id="79" name="图片 7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4317" y="5527138"/>
            <a:ext cx="1500537" cy="557546"/>
          </a:xfrm>
          <a:prstGeom prst="rect">
            <a:avLst/>
          </a:prstGeom>
        </p:spPr>
      </p:pic>
      <p:pic>
        <p:nvPicPr>
          <p:cNvPr id="81" name="图片 8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246" y="3662004"/>
            <a:ext cx="1923013" cy="1362788"/>
          </a:xfrm>
          <a:prstGeom prst="rect">
            <a:avLst/>
          </a:prstGeom>
        </p:spPr>
      </p:pic>
      <p:pic>
        <p:nvPicPr>
          <p:cNvPr id="83" name="图片 8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676" y="2478518"/>
            <a:ext cx="1612986" cy="110654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250169" y="3587940"/>
            <a:ext cx="9723037" cy="2584260"/>
            <a:chOff x="1250169" y="3587940"/>
            <a:chExt cx="9723037" cy="2584260"/>
          </a:xfrm>
        </p:grpSpPr>
        <p:grpSp>
          <p:nvGrpSpPr>
            <p:cNvPr id="10" name="Group 9"/>
            <p:cNvGrpSpPr/>
            <p:nvPr/>
          </p:nvGrpSpPr>
          <p:grpSpPr>
            <a:xfrm>
              <a:off x="1250169" y="5665833"/>
              <a:ext cx="9723037" cy="506367"/>
              <a:chOff x="1250169" y="5665833"/>
              <a:chExt cx="9723037" cy="506367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637988" y="5665833"/>
                <a:ext cx="8896462" cy="128699"/>
                <a:chOff x="1637988" y="5665833"/>
                <a:chExt cx="8896462" cy="128699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>
                  <a:off x="1736232" y="5730182"/>
                  <a:ext cx="8759964" cy="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 useBgFill="1">
              <p:nvSpPr>
                <p:cNvPr id="69" name="Oval 68"/>
                <p:cNvSpPr>
                  <a:spLocks noChangeAspect="1"/>
                </p:cNvSpPr>
                <p:nvPr/>
              </p:nvSpPr>
              <p:spPr>
                <a:xfrm>
                  <a:off x="1637988" y="5665833"/>
                  <a:ext cx="113545" cy="128699"/>
                </a:xfrm>
                <a:prstGeom prst="ellips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 useBgFill="1"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3843001" y="5665833"/>
                  <a:ext cx="113545" cy="128699"/>
                </a:xfrm>
                <a:prstGeom prst="ellips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 useBgFill="1">
              <p:nvSpPr>
                <p:cNvPr id="73" name="Oval 72"/>
                <p:cNvSpPr>
                  <a:spLocks noChangeAspect="1"/>
                </p:cNvSpPr>
                <p:nvPr/>
              </p:nvSpPr>
              <p:spPr>
                <a:xfrm>
                  <a:off x="6048014" y="5665833"/>
                  <a:ext cx="113545" cy="128699"/>
                </a:xfrm>
                <a:prstGeom prst="ellips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 useBgFill="1">
              <p:nvSpPr>
                <p:cNvPr id="75" name="Oval 74"/>
                <p:cNvSpPr>
                  <a:spLocks noChangeAspect="1"/>
                </p:cNvSpPr>
                <p:nvPr/>
              </p:nvSpPr>
              <p:spPr>
                <a:xfrm>
                  <a:off x="8253028" y="5665833"/>
                  <a:ext cx="113545" cy="128699"/>
                </a:xfrm>
                <a:prstGeom prst="ellips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 useBgFill="1">
              <p:nvSpPr>
                <p:cNvPr id="77" name="Oval 76"/>
                <p:cNvSpPr>
                  <a:spLocks noChangeAspect="1"/>
                </p:cNvSpPr>
                <p:nvPr/>
              </p:nvSpPr>
              <p:spPr>
                <a:xfrm>
                  <a:off x="10420905" y="5665833"/>
                  <a:ext cx="113545" cy="128699"/>
                </a:xfrm>
                <a:prstGeom prst="ellips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45" name="Rectangle 44"/>
              <p:cNvSpPr/>
              <p:nvPr/>
            </p:nvSpPr>
            <p:spPr>
              <a:xfrm>
                <a:off x="1250169" y="5893723"/>
                <a:ext cx="889182" cy="27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200k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381066" y="5893723"/>
                <a:ext cx="1041400" cy="27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400k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9982148" y="5893723"/>
                <a:ext cx="991058" cy="27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1 Million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833675" y="5893723"/>
                <a:ext cx="944708" cy="27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800k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704622" y="5893723"/>
                <a:ext cx="800338" cy="278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rPr>
                  <a:t>600k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1600852" y="3587940"/>
              <a:ext cx="8933597" cy="1713792"/>
              <a:chOff x="1600852" y="3127350"/>
              <a:chExt cx="8933597" cy="2082264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600852" y="5209614"/>
                <a:ext cx="893359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600852" y="4689048"/>
                <a:ext cx="893359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600852" y="4168482"/>
                <a:ext cx="893359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600852" y="3647916"/>
                <a:ext cx="893359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600852" y="3127350"/>
                <a:ext cx="8933597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6096000" y="2230485"/>
            <a:ext cx="3048000" cy="871944"/>
            <a:chOff x="6096000" y="2230485"/>
            <a:chExt cx="3048000" cy="871944"/>
          </a:xfrm>
        </p:grpSpPr>
        <p:sp>
          <p:nvSpPr>
            <p:cNvPr id="11" name="Rectangle 10"/>
            <p:cNvSpPr/>
            <p:nvPr/>
          </p:nvSpPr>
          <p:spPr>
            <a:xfrm>
              <a:off x="6096000" y="2230485"/>
              <a:ext cx="3048000" cy="871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2435625"/>
              <a:ext cx="113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Poppins" panose="00000500000000000000" charset="0"/>
                  <a:sym typeface="Arial"/>
                </a:rPr>
                <a:t>2021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26300" y="2391644"/>
              <a:ext cx="185715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 away, one the word</a:t>
              </a:r>
            </a:p>
          </p:txBody>
        </p:sp>
      </p:grpSp>
      <p:grpSp>
        <p:nvGrpSpPr>
          <p:cNvPr id="14" name="Group 1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0" y="2230485"/>
            <a:ext cx="3048000" cy="871944"/>
            <a:chOff x="0" y="2230485"/>
            <a:chExt cx="3048000" cy="871944"/>
          </a:xfrm>
        </p:grpSpPr>
        <p:sp>
          <p:nvSpPr>
            <p:cNvPr id="25" name="Rectangle 24"/>
            <p:cNvSpPr/>
            <p:nvPr/>
          </p:nvSpPr>
          <p:spPr>
            <a:xfrm>
              <a:off x="0" y="2230485"/>
              <a:ext cx="3048000" cy="871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2435625"/>
              <a:ext cx="113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Poppins" panose="00000500000000000000" charset="0"/>
                  <a:sym typeface="Arial"/>
                </a:rPr>
                <a:t>1997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30300" y="2391644"/>
              <a:ext cx="185715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 away, one the word</a:t>
              </a:r>
            </a:p>
          </p:txBody>
        </p:sp>
      </p:grpSp>
      <p:sp>
        <p:nvSpPr>
          <p:cNvPr id="8" name="Rectangle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524000" y="103708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rPr>
              <a:t>Creative title for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D69FA"/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  <a:sym typeface="Arial"/>
              </a:rPr>
              <a:t>new project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Group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048000" y="2230485"/>
            <a:ext cx="3048000" cy="871944"/>
            <a:chOff x="3048000" y="2230485"/>
            <a:chExt cx="3048000" cy="871944"/>
          </a:xfrm>
        </p:grpSpPr>
        <p:sp>
          <p:nvSpPr>
            <p:cNvPr id="30" name="Rectangle 29"/>
            <p:cNvSpPr/>
            <p:nvPr/>
          </p:nvSpPr>
          <p:spPr>
            <a:xfrm>
              <a:off x="3048000" y="2230485"/>
              <a:ext cx="3048000" cy="8719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65000"/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48000" y="2435625"/>
              <a:ext cx="113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bg1">
                      <a:lumMod val="65000"/>
                      <a:alpha val="40000"/>
                    </a:schemeClr>
                  </a:solidFill>
                  <a:latin typeface="+mj-lt"/>
                  <a:cs typeface="Poppins" panose="00000500000000000000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2002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78300" y="2391644"/>
              <a:ext cx="185715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 away, one the word</a:t>
              </a:r>
            </a:p>
          </p:txBody>
        </p:sp>
      </p:grpSp>
      <p:grpSp>
        <p:nvGrpSpPr>
          <p:cNvPr id="6" name="Group 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9144000" y="2230485"/>
            <a:ext cx="3048000" cy="871944"/>
            <a:chOff x="9144000" y="2230485"/>
            <a:chExt cx="3048000" cy="871944"/>
          </a:xfrm>
        </p:grpSpPr>
        <p:sp>
          <p:nvSpPr>
            <p:cNvPr id="34" name="Rectangle 33"/>
            <p:cNvSpPr/>
            <p:nvPr/>
          </p:nvSpPr>
          <p:spPr>
            <a:xfrm>
              <a:off x="9144000" y="2230485"/>
              <a:ext cx="3048000" cy="871944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144000" y="2435625"/>
              <a:ext cx="1130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>
                  <a:solidFill>
                    <a:schemeClr val="accent1"/>
                  </a:solidFill>
                  <a:latin typeface="+mj-lt"/>
                  <a:cs typeface="Poppins" panose="00000500000000000000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D69FA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2023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274300" y="2391644"/>
              <a:ext cx="1857156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far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cs typeface="Arial" panose="020B0604020202020204" pitchFamily="34" charset="0"/>
                  <a:sym typeface="Arial"/>
                </a:rPr>
                <a:t> away, one the word</a:t>
              </a:r>
            </a:p>
          </p:txBody>
        </p:sp>
      </p:grpSp>
      <p:sp>
        <p:nvSpPr>
          <p:cNvPr id="12" name="Freeform: Shape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733550" y="3626931"/>
            <a:ext cx="8829675" cy="1711537"/>
          </a:xfrm>
          <a:custGeom>
            <a:avLst/>
            <a:gdLst>
              <a:gd name="connsiteX0" fmla="*/ 0 w 8829675"/>
              <a:gd name="connsiteY0" fmla="*/ 1259394 h 1711537"/>
              <a:gd name="connsiteX1" fmla="*/ 1857375 w 8829675"/>
              <a:gd name="connsiteY1" fmla="*/ 402144 h 1711537"/>
              <a:gd name="connsiteX2" fmla="*/ 3371850 w 8829675"/>
              <a:gd name="connsiteY2" fmla="*/ 1259394 h 1711537"/>
              <a:gd name="connsiteX3" fmla="*/ 4400550 w 8829675"/>
              <a:gd name="connsiteY3" fmla="*/ 1011744 h 1711537"/>
              <a:gd name="connsiteX4" fmla="*/ 5124450 w 8829675"/>
              <a:gd name="connsiteY4" fmla="*/ 1688019 h 1711537"/>
              <a:gd name="connsiteX5" fmla="*/ 6457950 w 8829675"/>
              <a:gd name="connsiteY5" fmla="*/ 11619 h 1711537"/>
              <a:gd name="connsiteX6" fmla="*/ 8048625 w 8829675"/>
              <a:gd name="connsiteY6" fmla="*/ 926019 h 1711537"/>
              <a:gd name="connsiteX7" fmla="*/ 8829675 w 8829675"/>
              <a:gd name="connsiteY7" fmla="*/ 535494 h 171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29675" h="1711537">
                <a:moveTo>
                  <a:pt x="0" y="1259394"/>
                </a:moveTo>
                <a:cubicBezTo>
                  <a:pt x="647700" y="830769"/>
                  <a:pt x="1295400" y="402144"/>
                  <a:pt x="1857375" y="402144"/>
                </a:cubicBezTo>
                <a:cubicBezTo>
                  <a:pt x="2419350" y="402144"/>
                  <a:pt x="2947988" y="1157794"/>
                  <a:pt x="3371850" y="1259394"/>
                </a:cubicBezTo>
                <a:cubicBezTo>
                  <a:pt x="3795712" y="1360994"/>
                  <a:pt x="4108450" y="940307"/>
                  <a:pt x="4400550" y="1011744"/>
                </a:cubicBezTo>
                <a:cubicBezTo>
                  <a:pt x="4692650" y="1083181"/>
                  <a:pt x="4781550" y="1854706"/>
                  <a:pt x="5124450" y="1688019"/>
                </a:cubicBezTo>
                <a:cubicBezTo>
                  <a:pt x="5467350" y="1521332"/>
                  <a:pt x="5970588" y="138619"/>
                  <a:pt x="6457950" y="11619"/>
                </a:cubicBezTo>
                <a:cubicBezTo>
                  <a:pt x="6945312" y="-115381"/>
                  <a:pt x="7653338" y="838706"/>
                  <a:pt x="8048625" y="926019"/>
                </a:cubicBezTo>
                <a:cubicBezTo>
                  <a:pt x="8443913" y="1013331"/>
                  <a:pt x="8636794" y="774412"/>
                  <a:pt x="8829675" y="535494"/>
                </a:cubicBezTo>
              </a:path>
            </a:pathLst>
          </a:custGeom>
          <a:noFill/>
          <a:ln w="38100" cap="rnd">
            <a:gradFill>
              <a:gsLst>
                <a:gs pos="0">
                  <a:schemeClr val="accent1">
                    <a:alpha val="0"/>
                  </a:schemeClr>
                </a:gs>
                <a:gs pos="34000">
                  <a:schemeClr val="accent2"/>
                </a:gs>
                <a:gs pos="69000">
                  <a:schemeClr val="accent2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round/>
          </a:ln>
          <a:effectLst>
            <a:outerShdw blurRad="63500" dist="723900" dir="2700000" sx="90000" sy="9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grpSp>
        <p:nvGrpSpPr>
          <p:cNvPr id="80" name="Group 7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348084" y="4490546"/>
            <a:ext cx="770932" cy="770930"/>
            <a:chOff x="1950663" y="3429000"/>
            <a:chExt cx="1299702" cy="1299700"/>
          </a:xfrm>
        </p:grpSpPr>
        <p:grpSp>
          <p:nvGrpSpPr>
            <p:cNvPr id="81" name="Group 80"/>
            <p:cNvGrpSpPr/>
            <p:nvPr/>
          </p:nvGrpSpPr>
          <p:grpSpPr>
            <a:xfrm>
              <a:off x="1950663" y="3429000"/>
              <a:ext cx="1299702" cy="1299700"/>
              <a:chOff x="1794513" y="2579369"/>
              <a:chExt cx="784854" cy="784854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1794514" y="2579370"/>
                <a:ext cx="784853" cy="784853"/>
              </a:xfrm>
              <a:prstGeom prst="ellipse">
                <a:avLst/>
              </a:prstGeom>
              <a:noFill/>
              <a:ln w="12700">
                <a:gradFill>
                  <a:gsLst>
                    <a:gs pos="30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4" name="Arc 83"/>
              <p:cNvSpPr/>
              <p:nvPr/>
            </p:nvSpPr>
            <p:spPr>
              <a:xfrm>
                <a:off x="1794513" y="2579369"/>
                <a:ext cx="784854" cy="784854"/>
              </a:xfrm>
              <a:prstGeom prst="arc">
                <a:avLst>
                  <a:gd name="adj1" fmla="val 9723728"/>
                  <a:gd name="adj2" fmla="val 17937546"/>
                </a:avLst>
              </a:prstGeom>
              <a:ln w="41275" cap="rnd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925955" y="2710812"/>
                <a:ext cx="521970" cy="52196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317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82" name="Freeform: Shape 81"/>
            <p:cNvSpPr/>
            <p:nvPr/>
          </p:nvSpPr>
          <p:spPr>
            <a:xfrm rot="5400000">
              <a:off x="2444641" y="3979491"/>
              <a:ext cx="311744" cy="191844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86" name="Group 8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0148983" y="3757731"/>
            <a:ext cx="770932" cy="770930"/>
            <a:chOff x="1950663" y="3429000"/>
            <a:chExt cx="1299702" cy="1299700"/>
          </a:xfrm>
        </p:grpSpPr>
        <p:grpSp>
          <p:nvGrpSpPr>
            <p:cNvPr id="87" name="Group 86"/>
            <p:cNvGrpSpPr/>
            <p:nvPr/>
          </p:nvGrpSpPr>
          <p:grpSpPr>
            <a:xfrm>
              <a:off x="1950663" y="3429000"/>
              <a:ext cx="1299702" cy="1299700"/>
              <a:chOff x="1794513" y="2579369"/>
              <a:chExt cx="784854" cy="784854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1794514" y="2579370"/>
                <a:ext cx="784853" cy="784853"/>
              </a:xfrm>
              <a:prstGeom prst="ellipse">
                <a:avLst/>
              </a:prstGeom>
              <a:noFill/>
              <a:ln w="12700">
                <a:gradFill>
                  <a:gsLst>
                    <a:gs pos="30000">
                      <a:schemeClr val="accent1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1794513" y="2579369"/>
                <a:ext cx="784854" cy="784854"/>
              </a:xfrm>
              <a:prstGeom prst="arc">
                <a:avLst>
                  <a:gd name="adj1" fmla="val 9723728"/>
                  <a:gd name="adj2" fmla="val 17937546"/>
                </a:avLst>
              </a:prstGeom>
              <a:ln w="41275" cap="rnd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925955" y="2710812"/>
                <a:ext cx="521970" cy="52196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317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88" name="Freeform: Shape 87"/>
            <p:cNvSpPr/>
            <p:nvPr/>
          </p:nvSpPr>
          <p:spPr>
            <a:xfrm rot="5400000">
              <a:off x="2444641" y="3979491"/>
              <a:ext cx="311744" cy="191844"/>
            </a:xfrm>
            <a:custGeom>
              <a:avLst/>
              <a:gdLst>
                <a:gd name="connsiteX0" fmla="*/ 133984 w 148392"/>
                <a:gd name="connsiteY0" fmla="*/ 88463 h 91318"/>
                <a:gd name="connsiteX1" fmla="*/ 125914 w 148392"/>
                <a:gd name="connsiteY1" fmla="*/ 85118 h 91318"/>
                <a:gd name="connsiteX2" fmla="*/ 76910 w 148392"/>
                <a:gd name="connsiteY2" fmla="*/ 36114 h 91318"/>
                <a:gd name="connsiteX3" fmla="*/ 27906 w 148392"/>
                <a:gd name="connsiteY3" fmla="*/ 85118 h 91318"/>
                <a:gd name="connsiteX4" fmla="*/ 11765 w 148392"/>
                <a:gd name="connsiteY4" fmla="*/ 84837 h 91318"/>
                <a:gd name="connsiteX5" fmla="*/ 11765 w 148392"/>
                <a:gd name="connsiteY5" fmla="*/ 68977 h 91318"/>
                <a:gd name="connsiteX6" fmla="*/ 68840 w 148392"/>
                <a:gd name="connsiteY6" fmla="*/ 11903 h 91318"/>
                <a:gd name="connsiteX7" fmla="*/ 84980 w 148392"/>
                <a:gd name="connsiteY7" fmla="*/ 11903 h 91318"/>
                <a:gd name="connsiteX8" fmla="*/ 142054 w 148392"/>
                <a:gd name="connsiteY8" fmla="*/ 68977 h 91318"/>
                <a:gd name="connsiteX9" fmla="*/ 142052 w 148392"/>
                <a:gd name="connsiteY9" fmla="*/ 85120 h 91318"/>
                <a:gd name="connsiteX10" fmla="*/ 133984 w 148392"/>
                <a:gd name="connsiteY10" fmla="*/ 88463 h 91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392" h="91318">
                  <a:moveTo>
                    <a:pt x="133984" y="88463"/>
                  </a:moveTo>
                  <a:cubicBezTo>
                    <a:pt x="130957" y="88461"/>
                    <a:pt x="128054" y="87258"/>
                    <a:pt x="125914" y="85118"/>
                  </a:cubicBezTo>
                  <a:lnTo>
                    <a:pt x="76910" y="36114"/>
                  </a:lnTo>
                  <a:lnTo>
                    <a:pt x="27906" y="85118"/>
                  </a:lnTo>
                  <a:cubicBezTo>
                    <a:pt x="23371" y="89498"/>
                    <a:pt x="16145" y="89372"/>
                    <a:pt x="11765" y="84837"/>
                  </a:cubicBezTo>
                  <a:cubicBezTo>
                    <a:pt x="7493" y="80414"/>
                    <a:pt x="7493" y="73401"/>
                    <a:pt x="11765" y="68977"/>
                  </a:cubicBezTo>
                  <a:lnTo>
                    <a:pt x="68840" y="11903"/>
                  </a:lnTo>
                  <a:cubicBezTo>
                    <a:pt x="73297" y="7447"/>
                    <a:pt x="80523" y="7447"/>
                    <a:pt x="84980" y="11903"/>
                  </a:cubicBezTo>
                  <a:lnTo>
                    <a:pt x="142054" y="68977"/>
                  </a:lnTo>
                  <a:cubicBezTo>
                    <a:pt x="146512" y="73436"/>
                    <a:pt x="146511" y="80663"/>
                    <a:pt x="142052" y="85120"/>
                  </a:cubicBezTo>
                  <a:cubicBezTo>
                    <a:pt x="139912" y="87259"/>
                    <a:pt x="137010" y="88461"/>
                    <a:pt x="133984" y="8846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304800" dist="190500" dir="8100000" sx="85000" sy="85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3" name="Group 1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7832058" y="3789935"/>
            <a:ext cx="1861296" cy="1079833"/>
            <a:chOff x="4300263" y="3517450"/>
            <a:chExt cx="1861296" cy="1079833"/>
          </a:xfrm>
        </p:grpSpPr>
        <p:sp>
          <p:nvSpPr>
            <p:cNvPr id="102" name="Speech Bubble: Rectangle with Corners Rounded 101"/>
            <p:cNvSpPr/>
            <p:nvPr/>
          </p:nvSpPr>
          <p:spPr>
            <a:xfrm>
              <a:off x="4300263" y="3641005"/>
              <a:ext cx="1861296" cy="956278"/>
            </a:xfrm>
            <a:prstGeom prst="wedgeRoundRectCallout">
              <a:avLst>
                <a:gd name="adj1" fmla="val -56655"/>
                <a:gd name="adj2" fmla="val -20504"/>
                <a:gd name="adj3" fmla="val 16667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0"/>
            </a:gradFill>
            <a:ln>
              <a:noFill/>
            </a:ln>
            <a:effectLst>
              <a:outerShdw blurRad="1066800" dist="546100" dir="2700000" sx="90000" sy="9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493553" y="3777814"/>
              <a:ext cx="1474716" cy="696756"/>
              <a:chOff x="7407347" y="3327529"/>
              <a:chExt cx="1474716" cy="696756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407347" y="3327529"/>
                <a:ext cx="14747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3500+</a:t>
                </a: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7407347" y="3747286"/>
                <a:ext cx="14747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Career</a:t>
                </a: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5694917" y="3517450"/>
              <a:ext cx="382392" cy="382390"/>
              <a:chOff x="3405536" y="3839566"/>
              <a:chExt cx="382392" cy="382390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3405536" y="3839566"/>
                <a:ext cx="382392" cy="382390"/>
                <a:chOff x="4951411" y="1419225"/>
                <a:chExt cx="442539" cy="442539"/>
              </a:xfrm>
            </p:grpSpPr>
            <p:sp>
              <p:nvSpPr>
                <p:cNvPr id="109" name="Oval 108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 rot="5400000">
                  <a:off x="4951411" y="1419225"/>
                  <a:ext cx="442539" cy="442539"/>
                </a:xfrm>
                <a:prstGeom prst="ellipse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108" name="Rectangle: Rounded Corners 107"/>
              <p:cNvSpPr/>
              <p:nvPr/>
            </p:nvSpPr>
            <p:spPr>
              <a:xfrm>
                <a:off x="3509134" y="3943163"/>
                <a:ext cx="175197" cy="175196"/>
              </a:xfrm>
              <a:prstGeom prst="roundRect">
                <a:avLst/>
              </a:prstGeom>
              <a:blipFill>
                <a:blip r:embed="rId3" cstate="email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endParaRPr>
              </a:p>
            </p:txBody>
          </p:sp>
        </p:grpSp>
      </p:grp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Rectangle 10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1524000" y="605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Arial" panose="020B0604020202020204" pitchFamily="34" charset="0"/>
                <a:sym typeface="Arial"/>
              </a:rPr>
              <a:t>Creative Flowchart</a:t>
            </a:r>
          </a:p>
        </p:txBody>
      </p:sp>
      <p:grpSp>
        <p:nvGrpSpPr>
          <p:cNvPr id="3" name="Group 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322615" y="1313526"/>
            <a:ext cx="10123561" cy="5050840"/>
            <a:chOff x="1753586" y="1995083"/>
            <a:chExt cx="8684828" cy="4287051"/>
          </a:xfrm>
        </p:grpSpPr>
        <p:cxnSp>
          <p:nvCxnSpPr>
            <p:cNvPr id="4" name="Connector: Elbow 65"/>
            <p:cNvCxnSpPr/>
            <p:nvPr/>
          </p:nvCxnSpPr>
          <p:spPr>
            <a:xfrm rot="16200000" flipV="1">
              <a:off x="6245409" y="-338019"/>
              <a:ext cx="675085" cy="5947921"/>
            </a:xfrm>
            <a:prstGeom prst="bentConnector2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3"/>
            <p:cNvGrpSpPr/>
            <p:nvPr/>
          </p:nvGrpSpPr>
          <p:grpSpPr>
            <a:xfrm>
              <a:off x="1836225" y="1995083"/>
              <a:ext cx="1772764" cy="488157"/>
              <a:chOff x="2380136" y="725051"/>
              <a:chExt cx="1772764" cy="546778"/>
            </a:xfrm>
          </p:grpSpPr>
          <p:sp>
            <p:nvSpPr>
              <p:cNvPr id="68" name="Rectangle: Rounded Corners 6"/>
              <p:cNvSpPr/>
              <p:nvPr/>
            </p:nvSpPr>
            <p:spPr>
              <a:xfrm rot="5400000">
                <a:off x="2993129" y="112058"/>
                <a:ext cx="546778" cy="1772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0000">
                    <a:schemeClr val="accent6"/>
                  </a:gs>
                  <a:gs pos="100000">
                    <a:schemeClr val="accent6"/>
                  </a:gs>
                  <a:gs pos="15000">
                    <a:schemeClr val="accent6">
                      <a:lumMod val="40000"/>
                      <a:lumOff val="60000"/>
                    </a:schemeClr>
                  </a:gs>
                  <a:gs pos="45000">
                    <a:schemeClr val="accent6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9" name="Rectangle: Rounded Corners 7"/>
              <p:cNvSpPr/>
              <p:nvPr/>
            </p:nvSpPr>
            <p:spPr>
              <a:xfrm rot="5400000">
                <a:off x="2993129" y="112058"/>
                <a:ext cx="546778" cy="1772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6"/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0" name="TextBox 5"/>
              <p:cNvSpPr txBox="1"/>
              <p:nvPr/>
            </p:nvSpPr>
            <p:spPr>
              <a:xfrm>
                <a:off x="2602384" y="844551"/>
                <a:ext cx="1328268" cy="29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Login page</a:t>
                </a:r>
              </a:p>
            </p:txBody>
          </p:sp>
        </p:grpSp>
        <p:grpSp>
          <p:nvGrpSpPr>
            <p:cNvPr id="6" name="Group 72"/>
            <p:cNvGrpSpPr/>
            <p:nvPr/>
          </p:nvGrpSpPr>
          <p:grpSpPr>
            <a:xfrm>
              <a:off x="1803407" y="2904722"/>
              <a:ext cx="1831973" cy="581978"/>
              <a:chOff x="1777016" y="2762251"/>
              <a:chExt cx="1831973" cy="581978"/>
            </a:xfrm>
          </p:grpSpPr>
          <p:grpSp>
            <p:nvGrpSpPr>
              <p:cNvPr id="64" name="Group 10"/>
              <p:cNvGrpSpPr/>
              <p:nvPr/>
            </p:nvGrpSpPr>
            <p:grpSpPr>
              <a:xfrm>
                <a:off x="1777016" y="2762251"/>
                <a:ext cx="1831973" cy="581978"/>
                <a:chOff x="5553075" y="725051"/>
                <a:chExt cx="1609725" cy="427277"/>
              </a:xfrm>
            </p:grpSpPr>
            <p:sp>
              <p:nvSpPr>
                <p:cNvPr id="66" name="Flowchart: Data 8"/>
                <p:cNvSpPr/>
                <p:nvPr/>
              </p:nvSpPr>
              <p:spPr>
                <a:xfrm>
                  <a:off x="5553075" y="725051"/>
                  <a:ext cx="1609725" cy="427277"/>
                </a:xfrm>
                <a:prstGeom prst="flowChartInputOutput">
                  <a:avLst/>
                </a:prstGeom>
                <a:gradFill>
                  <a:gsLst>
                    <a:gs pos="80000">
                      <a:schemeClr val="accent3"/>
                    </a:gs>
                    <a:gs pos="100000">
                      <a:schemeClr val="accent3"/>
                    </a:gs>
                    <a:gs pos="15000">
                      <a:schemeClr val="accent3">
                        <a:lumMod val="40000"/>
                        <a:lumOff val="60000"/>
                      </a:schemeClr>
                    </a:gs>
                    <a:gs pos="4500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7" name="Flowchart: Data 9"/>
                <p:cNvSpPr/>
                <p:nvPr/>
              </p:nvSpPr>
              <p:spPr>
                <a:xfrm>
                  <a:off x="5553075" y="725051"/>
                  <a:ext cx="1609725" cy="427277"/>
                </a:xfrm>
                <a:prstGeom prst="flowChartInputOutput">
                  <a:avLst/>
                </a:prstGeom>
                <a:gradFill>
                  <a:gsLst>
                    <a:gs pos="100000">
                      <a:schemeClr val="accent3"/>
                    </a:gs>
                    <a:gs pos="0">
                      <a:schemeClr val="accent3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635000" dist="444500" dir="8100000" sx="90000" sy="90000" algn="tr" rotWithShape="0">
                    <a:prstClr val="black">
                      <a:alpha val="10000"/>
                    </a:prstClr>
                  </a:outerShdw>
                  <a:softEdge rad="508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65" name="TextBox 11"/>
              <p:cNvSpPr txBox="1"/>
              <p:nvPr/>
            </p:nvSpPr>
            <p:spPr>
              <a:xfrm>
                <a:off x="1992280" y="2791630"/>
                <a:ext cx="1401444" cy="26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Login Attempt</a:t>
                </a:r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3967163" y="2914248"/>
              <a:ext cx="1763008" cy="569663"/>
              <a:chOff x="7711440" y="1508359"/>
              <a:chExt cx="2514599" cy="556662"/>
            </a:xfrm>
          </p:grpSpPr>
          <p:sp>
            <p:nvSpPr>
              <p:cNvPr id="62" name="Rectangle: Rounded Corners 15"/>
              <p:cNvSpPr/>
              <p:nvPr/>
            </p:nvSpPr>
            <p:spPr>
              <a:xfrm rot="5400000">
                <a:off x="8690409" y="529390"/>
                <a:ext cx="556662" cy="251459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571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3" name="TextBox 16"/>
              <p:cNvSpPr txBox="1"/>
              <p:nvPr/>
            </p:nvSpPr>
            <p:spPr>
              <a:xfrm>
                <a:off x="7737149" y="1632801"/>
                <a:ext cx="2427757" cy="25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grpSp>
          <p:nvGrpSpPr>
            <p:cNvPr id="8" name="Group 17"/>
            <p:cNvGrpSpPr/>
            <p:nvPr/>
          </p:nvGrpSpPr>
          <p:grpSpPr>
            <a:xfrm>
              <a:off x="8675406" y="2914248"/>
              <a:ext cx="1763008" cy="569663"/>
              <a:chOff x="7711440" y="1508359"/>
              <a:chExt cx="2514599" cy="556662"/>
            </a:xfrm>
          </p:grpSpPr>
          <p:sp>
            <p:nvSpPr>
              <p:cNvPr id="60" name="Rectangle: Rounded Corners 18"/>
              <p:cNvSpPr/>
              <p:nvPr/>
            </p:nvSpPr>
            <p:spPr>
              <a:xfrm rot="5400000">
                <a:off x="8690409" y="529390"/>
                <a:ext cx="556662" cy="251459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571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61" name="TextBox 19"/>
              <p:cNvSpPr txBox="1"/>
              <p:nvPr/>
            </p:nvSpPr>
            <p:spPr>
              <a:xfrm>
                <a:off x="7737149" y="1632801"/>
                <a:ext cx="2427757" cy="25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grpSp>
          <p:nvGrpSpPr>
            <p:cNvPr id="9" name="Group 20"/>
            <p:cNvGrpSpPr/>
            <p:nvPr/>
          </p:nvGrpSpPr>
          <p:grpSpPr>
            <a:xfrm>
              <a:off x="3967163" y="4906809"/>
              <a:ext cx="1763008" cy="569663"/>
              <a:chOff x="7711440" y="1508359"/>
              <a:chExt cx="2514599" cy="556662"/>
            </a:xfrm>
          </p:grpSpPr>
          <p:sp>
            <p:nvSpPr>
              <p:cNvPr id="58" name="Rectangle: Rounded Corners 21"/>
              <p:cNvSpPr/>
              <p:nvPr/>
            </p:nvSpPr>
            <p:spPr>
              <a:xfrm rot="5400000">
                <a:off x="8690409" y="529390"/>
                <a:ext cx="556662" cy="251459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571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9" name="TextBox 22"/>
              <p:cNvSpPr txBox="1"/>
              <p:nvPr/>
            </p:nvSpPr>
            <p:spPr>
              <a:xfrm>
                <a:off x="7737149" y="1632801"/>
                <a:ext cx="2427757" cy="25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6288123" y="4917440"/>
              <a:ext cx="1763008" cy="569663"/>
              <a:chOff x="7711440" y="1508359"/>
              <a:chExt cx="2514599" cy="556662"/>
            </a:xfrm>
          </p:grpSpPr>
          <p:sp>
            <p:nvSpPr>
              <p:cNvPr id="56" name="Rectangle: Rounded Corners 24"/>
              <p:cNvSpPr/>
              <p:nvPr/>
            </p:nvSpPr>
            <p:spPr>
              <a:xfrm rot="5400000">
                <a:off x="8690409" y="529390"/>
                <a:ext cx="556662" cy="251459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571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7" name="TextBox 25"/>
              <p:cNvSpPr txBox="1"/>
              <p:nvPr/>
            </p:nvSpPr>
            <p:spPr>
              <a:xfrm>
                <a:off x="7737149" y="1632801"/>
                <a:ext cx="2427757" cy="25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grpSp>
          <p:nvGrpSpPr>
            <p:cNvPr id="11" name="Group 32"/>
            <p:cNvGrpSpPr/>
            <p:nvPr/>
          </p:nvGrpSpPr>
          <p:grpSpPr>
            <a:xfrm>
              <a:off x="6180740" y="2883961"/>
              <a:ext cx="1977774" cy="732219"/>
              <a:chOff x="6238876" y="2696781"/>
              <a:chExt cx="1977774" cy="732219"/>
            </a:xfrm>
          </p:grpSpPr>
          <p:grpSp>
            <p:nvGrpSpPr>
              <p:cNvPr id="52" name="Group 26"/>
              <p:cNvGrpSpPr/>
              <p:nvPr/>
            </p:nvGrpSpPr>
            <p:grpSpPr>
              <a:xfrm>
                <a:off x="6238876" y="2696781"/>
                <a:ext cx="1977774" cy="732219"/>
                <a:chOff x="6781369" y="2990288"/>
                <a:chExt cx="1527402" cy="1432530"/>
              </a:xfrm>
            </p:grpSpPr>
            <p:sp>
              <p:nvSpPr>
                <p:cNvPr id="54" name="Flowchart: Decision 27"/>
                <p:cNvSpPr/>
                <p:nvPr/>
              </p:nvSpPr>
              <p:spPr>
                <a:xfrm>
                  <a:off x="6845447" y="3050385"/>
                  <a:ext cx="1399245" cy="1312335"/>
                </a:xfrm>
                <a:prstGeom prst="flowChartDecision">
                  <a:avLst/>
                </a:prstGeom>
                <a:gradFill>
                  <a:gsLst>
                    <a:gs pos="80000">
                      <a:schemeClr val="accent2"/>
                    </a:gs>
                    <a:gs pos="100000">
                      <a:schemeClr val="accent2"/>
                    </a:gs>
                    <a:gs pos="15000">
                      <a:schemeClr val="accent2">
                        <a:lumMod val="40000"/>
                        <a:lumOff val="60000"/>
                      </a:schemeClr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5" name="Flowchart: Decision 28"/>
                <p:cNvSpPr/>
                <p:nvPr/>
              </p:nvSpPr>
              <p:spPr>
                <a:xfrm>
                  <a:off x="6781369" y="2990288"/>
                  <a:ext cx="1527402" cy="1432530"/>
                </a:xfrm>
                <a:prstGeom prst="flowChartDecision">
                  <a:avLst/>
                </a:prstGeom>
                <a:gradFill>
                  <a:gsLst>
                    <a:gs pos="80000">
                      <a:schemeClr val="accent2"/>
                    </a:gs>
                    <a:gs pos="100000">
                      <a:schemeClr val="accent2"/>
                    </a:gs>
                    <a:gs pos="15000">
                      <a:schemeClr val="accent2">
                        <a:lumMod val="40000"/>
                        <a:lumOff val="60000"/>
                      </a:schemeClr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53" name="TextBox 31"/>
              <p:cNvSpPr txBox="1"/>
              <p:nvPr/>
            </p:nvSpPr>
            <p:spPr>
              <a:xfrm>
                <a:off x="6488624" y="2896119"/>
                <a:ext cx="1401444" cy="26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grpSp>
          <p:nvGrpSpPr>
            <p:cNvPr id="12" name="Group 33"/>
            <p:cNvGrpSpPr/>
            <p:nvPr/>
          </p:nvGrpSpPr>
          <p:grpSpPr>
            <a:xfrm>
              <a:off x="6180740" y="3878346"/>
              <a:ext cx="1977774" cy="732219"/>
              <a:chOff x="6238876" y="2696781"/>
              <a:chExt cx="1977774" cy="732219"/>
            </a:xfrm>
          </p:grpSpPr>
          <p:grpSp>
            <p:nvGrpSpPr>
              <p:cNvPr id="48" name="Group 34"/>
              <p:cNvGrpSpPr/>
              <p:nvPr/>
            </p:nvGrpSpPr>
            <p:grpSpPr>
              <a:xfrm>
                <a:off x="6238876" y="2696781"/>
                <a:ext cx="1977774" cy="732219"/>
                <a:chOff x="6781369" y="2990288"/>
                <a:chExt cx="1527402" cy="1432530"/>
              </a:xfrm>
            </p:grpSpPr>
            <p:sp>
              <p:nvSpPr>
                <p:cNvPr id="50" name="Flowchart: Decision 36"/>
                <p:cNvSpPr/>
                <p:nvPr/>
              </p:nvSpPr>
              <p:spPr>
                <a:xfrm>
                  <a:off x="6845447" y="3050385"/>
                  <a:ext cx="1399245" cy="1312335"/>
                </a:xfrm>
                <a:prstGeom prst="flowChartDecision">
                  <a:avLst/>
                </a:prstGeom>
                <a:gradFill>
                  <a:gsLst>
                    <a:gs pos="80000">
                      <a:schemeClr val="accent2"/>
                    </a:gs>
                    <a:gs pos="100000">
                      <a:schemeClr val="accent2"/>
                    </a:gs>
                    <a:gs pos="15000">
                      <a:schemeClr val="accent2">
                        <a:lumMod val="40000"/>
                        <a:lumOff val="60000"/>
                      </a:schemeClr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51" name="Flowchart: Decision 37"/>
                <p:cNvSpPr/>
                <p:nvPr/>
              </p:nvSpPr>
              <p:spPr>
                <a:xfrm>
                  <a:off x="6781369" y="2990288"/>
                  <a:ext cx="1527402" cy="1432530"/>
                </a:xfrm>
                <a:prstGeom prst="flowChartDecision">
                  <a:avLst/>
                </a:prstGeom>
                <a:gradFill>
                  <a:gsLst>
                    <a:gs pos="80000">
                      <a:schemeClr val="accent2"/>
                    </a:gs>
                    <a:gs pos="100000">
                      <a:schemeClr val="accent2"/>
                    </a:gs>
                    <a:gs pos="15000">
                      <a:schemeClr val="accent2">
                        <a:lumMod val="40000"/>
                        <a:lumOff val="60000"/>
                      </a:schemeClr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49" name="TextBox 35"/>
              <p:cNvSpPr txBox="1"/>
              <p:nvPr/>
            </p:nvSpPr>
            <p:spPr>
              <a:xfrm>
                <a:off x="6488624" y="2909001"/>
                <a:ext cx="1401444" cy="26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grpSp>
          <p:nvGrpSpPr>
            <p:cNvPr id="13" name="Group 38"/>
            <p:cNvGrpSpPr/>
            <p:nvPr/>
          </p:nvGrpSpPr>
          <p:grpSpPr>
            <a:xfrm>
              <a:off x="3859780" y="3878346"/>
              <a:ext cx="1977774" cy="732219"/>
              <a:chOff x="6238876" y="2696781"/>
              <a:chExt cx="1977774" cy="732219"/>
            </a:xfrm>
          </p:grpSpPr>
          <p:grpSp>
            <p:nvGrpSpPr>
              <p:cNvPr id="44" name="Group 39"/>
              <p:cNvGrpSpPr/>
              <p:nvPr/>
            </p:nvGrpSpPr>
            <p:grpSpPr>
              <a:xfrm>
                <a:off x="6238876" y="2696781"/>
                <a:ext cx="1977774" cy="732219"/>
                <a:chOff x="6781369" y="2990288"/>
                <a:chExt cx="1527402" cy="1432530"/>
              </a:xfrm>
            </p:grpSpPr>
            <p:sp>
              <p:nvSpPr>
                <p:cNvPr id="46" name="Flowchart: Decision 41"/>
                <p:cNvSpPr/>
                <p:nvPr/>
              </p:nvSpPr>
              <p:spPr>
                <a:xfrm>
                  <a:off x="6845447" y="3050385"/>
                  <a:ext cx="1399245" cy="1312335"/>
                </a:xfrm>
                <a:prstGeom prst="flowChartDecision">
                  <a:avLst/>
                </a:prstGeom>
                <a:gradFill>
                  <a:gsLst>
                    <a:gs pos="80000">
                      <a:schemeClr val="accent2"/>
                    </a:gs>
                    <a:gs pos="100000">
                      <a:schemeClr val="accent2"/>
                    </a:gs>
                    <a:gs pos="15000">
                      <a:schemeClr val="accent2">
                        <a:lumMod val="40000"/>
                        <a:lumOff val="60000"/>
                      </a:schemeClr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47" name="Flowchart: Decision 42"/>
                <p:cNvSpPr/>
                <p:nvPr/>
              </p:nvSpPr>
              <p:spPr>
                <a:xfrm>
                  <a:off x="6781369" y="2990288"/>
                  <a:ext cx="1527402" cy="1432530"/>
                </a:xfrm>
                <a:prstGeom prst="flowChartDecision">
                  <a:avLst/>
                </a:prstGeom>
                <a:gradFill>
                  <a:gsLst>
                    <a:gs pos="80000">
                      <a:schemeClr val="accent2"/>
                    </a:gs>
                    <a:gs pos="100000">
                      <a:schemeClr val="accent2"/>
                    </a:gs>
                    <a:gs pos="15000">
                      <a:schemeClr val="accent2">
                        <a:lumMod val="40000"/>
                        <a:lumOff val="60000"/>
                      </a:schemeClr>
                    </a:gs>
                    <a:gs pos="45000">
                      <a:schemeClr val="accent2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381000" dist="444500" dir="8100000" sx="90000" sy="90000" algn="tr" rotWithShape="0">
                    <a:prstClr val="black">
                      <a:alpha val="10000"/>
                    </a:prstClr>
                  </a:outerShdw>
                  <a:softEdge rad="889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sp>
            <p:nvSpPr>
              <p:cNvPr id="45" name="TextBox 40"/>
              <p:cNvSpPr txBox="1"/>
              <p:nvPr/>
            </p:nvSpPr>
            <p:spPr>
              <a:xfrm>
                <a:off x="6488624" y="2909001"/>
                <a:ext cx="1401444" cy="26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grpSp>
          <p:nvGrpSpPr>
            <p:cNvPr id="14" name="Group 44"/>
            <p:cNvGrpSpPr/>
            <p:nvPr/>
          </p:nvGrpSpPr>
          <p:grpSpPr>
            <a:xfrm>
              <a:off x="3962285" y="5793977"/>
              <a:ext cx="1772764" cy="488157"/>
              <a:chOff x="2380136" y="725051"/>
              <a:chExt cx="1772764" cy="546778"/>
            </a:xfrm>
          </p:grpSpPr>
          <p:sp>
            <p:nvSpPr>
              <p:cNvPr id="41" name="Rectangle: Rounded Corners 45"/>
              <p:cNvSpPr/>
              <p:nvPr/>
            </p:nvSpPr>
            <p:spPr>
              <a:xfrm rot="5400000">
                <a:off x="2993129" y="112058"/>
                <a:ext cx="546778" cy="1772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0000">
                    <a:schemeClr val="accent6"/>
                  </a:gs>
                  <a:gs pos="100000">
                    <a:schemeClr val="accent6"/>
                  </a:gs>
                  <a:gs pos="15000">
                    <a:schemeClr val="accent6">
                      <a:lumMod val="40000"/>
                      <a:lumOff val="60000"/>
                    </a:schemeClr>
                  </a:gs>
                  <a:gs pos="45000">
                    <a:schemeClr val="accent6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2" name="Rectangle: Rounded Corners 46"/>
              <p:cNvSpPr/>
              <p:nvPr/>
            </p:nvSpPr>
            <p:spPr>
              <a:xfrm rot="5400000">
                <a:off x="2993129" y="112058"/>
                <a:ext cx="546778" cy="1772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6"/>
                  </a:gs>
                  <a:gs pos="0">
                    <a:schemeClr val="accent6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" name="TextBox 47"/>
              <p:cNvSpPr txBox="1"/>
              <p:nvPr/>
            </p:nvSpPr>
            <p:spPr>
              <a:xfrm>
                <a:off x="2415458" y="826072"/>
                <a:ext cx="1702120" cy="29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Rejection Page</a:t>
                </a:r>
              </a:p>
            </p:txBody>
          </p:sp>
        </p:grpSp>
        <p:grpSp>
          <p:nvGrpSpPr>
            <p:cNvPr id="15" name="Group 48"/>
            <p:cNvGrpSpPr/>
            <p:nvPr/>
          </p:nvGrpSpPr>
          <p:grpSpPr>
            <a:xfrm>
              <a:off x="6244828" y="5793977"/>
              <a:ext cx="1772764" cy="488157"/>
              <a:chOff x="2380136" y="725051"/>
              <a:chExt cx="1772764" cy="546778"/>
            </a:xfrm>
          </p:grpSpPr>
          <p:sp>
            <p:nvSpPr>
              <p:cNvPr id="38" name="Rectangle: Rounded Corners 49"/>
              <p:cNvSpPr/>
              <p:nvPr/>
            </p:nvSpPr>
            <p:spPr>
              <a:xfrm rot="5400000">
                <a:off x="2993129" y="112058"/>
                <a:ext cx="546778" cy="1772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0000">
                    <a:schemeClr val="accent3"/>
                  </a:gs>
                  <a:gs pos="100000">
                    <a:schemeClr val="accent3"/>
                  </a:gs>
                  <a:gs pos="15000">
                    <a:schemeClr val="accent3">
                      <a:lumMod val="40000"/>
                      <a:lumOff val="60000"/>
                    </a:schemeClr>
                  </a:gs>
                  <a:gs pos="4500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381000" dist="444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Rectangle: Rounded Corners 50"/>
              <p:cNvSpPr/>
              <p:nvPr/>
            </p:nvSpPr>
            <p:spPr>
              <a:xfrm rot="5400000">
                <a:off x="2993129" y="112058"/>
                <a:ext cx="546778" cy="177276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accent3"/>
                  </a:gs>
                  <a:gs pos="0">
                    <a:schemeClr val="accent3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444500" dir="8100000" sx="90000" sy="90000" algn="tr" rotWithShape="0">
                  <a:prstClr val="black">
                    <a:alpha val="10000"/>
                  </a:prstClr>
                </a:outerShdw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" name="TextBox 51"/>
              <p:cNvSpPr txBox="1"/>
              <p:nvPr/>
            </p:nvSpPr>
            <p:spPr>
              <a:xfrm>
                <a:off x="2415458" y="826072"/>
                <a:ext cx="1702120" cy="292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Landing Page</a:t>
                </a:r>
              </a:p>
            </p:txBody>
          </p:sp>
        </p:grpSp>
        <p:grpSp>
          <p:nvGrpSpPr>
            <p:cNvPr id="16" name="Group 56"/>
            <p:cNvGrpSpPr/>
            <p:nvPr/>
          </p:nvGrpSpPr>
          <p:grpSpPr>
            <a:xfrm>
              <a:off x="1753586" y="3959624"/>
              <a:ext cx="1763008" cy="569663"/>
              <a:chOff x="7711440" y="1508359"/>
              <a:chExt cx="2514599" cy="556662"/>
            </a:xfrm>
          </p:grpSpPr>
          <p:sp>
            <p:nvSpPr>
              <p:cNvPr id="36" name="Rectangle: Rounded Corners 57"/>
              <p:cNvSpPr/>
              <p:nvPr/>
            </p:nvSpPr>
            <p:spPr>
              <a:xfrm rot="5400000">
                <a:off x="8690409" y="529390"/>
                <a:ext cx="556662" cy="251459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E4E8F6"/>
                  </a:gs>
                </a:gsLst>
                <a:lin ang="2700000" scaled="0"/>
              </a:gradFill>
              <a:ln>
                <a:noFill/>
              </a:ln>
              <a:effectLst>
                <a:outerShdw blurRad="635000" dist="571500" dir="8100000" sx="90000" sy="90000" algn="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TextBox 58"/>
              <p:cNvSpPr txBox="1"/>
              <p:nvPr/>
            </p:nvSpPr>
            <p:spPr>
              <a:xfrm>
                <a:off x="7737149" y="1632801"/>
                <a:ext cx="2461173" cy="255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/>
                    <a:ea typeface="微软雅黑"/>
                    <a:cs typeface="Poppins" panose="00000500000000000000" charset="0"/>
                    <a:sym typeface="Arial"/>
                  </a:rPr>
                  <a:t>Your Text</a:t>
                </a:r>
              </a:p>
            </p:txBody>
          </p:sp>
        </p:grpSp>
        <p:cxnSp>
          <p:nvCxnSpPr>
            <p:cNvPr id="17" name="Connector: Elbow 61"/>
            <p:cNvCxnSpPr/>
            <p:nvPr/>
          </p:nvCxnSpPr>
          <p:spPr>
            <a:xfrm rot="10800000" flipH="1">
              <a:off x="1771610" y="2298399"/>
              <a:ext cx="64615" cy="2005292"/>
            </a:xfrm>
            <a:prstGeom prst="bentConnector3">
              <a:avLst>
                <a:gd name="adj1" fmla="val -353788"/>
              </a:avLst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69"/>
            <p:cNvCxnSpPr>
              <a:endCxn id="67" idx="1"/>
            </p:cNvCxnSpPr>
            <p:nvPr/>
          </p:nvCxnSpPr>
          <p:spPr>
            <a:xfrm flipH="1">
              <a:off x="2719394" y="2542477"/>
              <a:ext cx="3214" cy="36224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78"/>
            <p:cNvCxnSpPr/>
            <p:nvPr/>
          </p:nvCxnSpPr>
          <p:spPr>
            <a:xfrm>
              <a:off x="3452183" y="3254947"/>
              <a:ext cx="533005" cy="336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81"/>
            <p:cNvCxnSpPr/>
            <p:nvPr/>
          </p:nvCxnSpPr>
          <p:spPr>
            <a:xfrm>
              <a:off x="5738764" y="3254947"/>
              <a:ext cx="533005" cy="336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82"/>
            <p:cNvCxnSpPr/>
            <p:nvPr/>
          </p:nvCxnSpPr>
          <p:spPr>
            <a:xfrm>
              <a:off x="8099539" y="3254947"/>
              <a:ext cx="533005" cy="3368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83"/>
            <p:cNvCxnSpPr/>
            <p:nvPr/>
          </p:nvCxnSpPr>
          <p:spPr>
            <a:xfrm>
              <a:off x="7169627" y="3630707"/>
              <a:ext cx="0" cy="3068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87"/>
            <p:cNvCxnSpPr>
              <a:stCxn id="51" idx="2"/>
              <a:endCxn id="56" idx="1"/>
            </p:cNvCxnSpPr>
            <p:nvPr/>
          </p:nvCxnSpPr>
          <p:spPr>
            <a:xfrm>
              <a:off x="7169627" y="4610565"/>
              <a:ext cx="1" cy="3068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90"/>
            <p:cNvCxnSpPr/>
            <p:nvPr/>
          </p:nvCxnSpPr>
          <p:spPr>
            <a:xfrm>
              <a:off x="7169627" y="5479226"/>
              <a:ext cx="1" cy="31750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91"/>
            <p:cNvCxnSpPr/>
            <p:nvPr/>
          </p:nvCxnSpPr>
          <p:spPr>
            <a:xfrm>
              <a:off x="4853147" y="3630707"/>
              <a:ext cx="0" cy="3068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92"/>
            <p:cNvCxnSpPr/>
            <p:nvPr/>
          </p:nvCxnSpPr>
          <p:spPr>
            <a:xfrm>
              <a:off x="4853147" y="4610565"/>
              <a:ext cx="1" cy="306875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93"/>
            <p:cNvCxnSpPr/>
            <p:nvPr/>
          </p:nvCxnSpPr>
          <p:spPr>
            <a:xfrm>
              <a:off x="4853147" y="5479226"/>
              <a:ext cx="1" cy="317506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94"/>
            <p:cNvCxnSpPr/>
            <p:nvPr/>
          </p:nvCxnSpPr>
          <p:spPr>
            <a:xfrm flipH="1">
              <a:off x="5754580" y="4244454"/>
              <a:ext cx="551568" cy="0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97"/>
            <p:cNvCxnSpPr/>
            <p:nvPr/>
          </p:nvCxnSpPr>
          <p:spPr>
            <a:xfrm flipH="1" flipV="1">
              <a:off x="3530339" y="4244453"/>
              <a:ext cx="407596" cy="2"/>
            </a:xfrm>
            <a:prstGeom prst="straightConnector1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  <a:tailEnd type="triangle"/>
            </a:ln>
            <a:effectLst>
              <a:outerShdw blurRad="63500" dist="88900" dir="2700000" sx="90000" sy="90000" algn="ctr" rotWithShape="0">
                <a:srgbClr val="000000">
                  <a:alpha val="18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12"/>
            <p:cNvSpPr txBox="1"/>
            <p:nvPr/>
          </p:nvSpPr>
          <p:spPr>
            <a:xfrm>
              <a:off x="7697982" y="2790412"/>
              <a:ext cx="1169732" cy="26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rPr>
                <a:t>No</a:t>
              </a:r>
            </a:p>
          </p:txBody>
        </p:sp>
        <p:sp>
          <p:nvSpPr>
            <p:cNvPr id="31" name="TextBox 113"/>
            <p:cNvSpPr txBox="1"/>
            <p:nvPr/>
          </p:nvSpPr>
          <p:spPr>
            <a:xfrm>
              <a:off x="7030269" y="3645860"/>
              <a:ext cx="1169732" cy="26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rPr>
                <a:t>Yes</a:t>
              </a:r>
            </a:p>
          </p:txBody>
        </p:sp>
        <p:sp>
          <p:nvSpPr>
            <p:cNvPr id="32" name="TextBox 114"/>
            <p:cNvSpPr txBox="1"/>
            <p:nvPr/>
          </p:nvSpPr>
          <p:spPr>
            <a:xfrm>
              <a:off x="7030269" y="4607460"/>
              <a:ext cx="1169732" cy="26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rPr>
                <a:t>Yes</a:t>
              </a:r>
            </a:p>
          </p:txBody>
        </p:sp>
        <p:sp>
          <p:nvSpPr>
            <p:cNvPr id="33" name="TextBox 115"/>
            <p:cNvSpPr txBox="1"/>
            <p:nvPr/>
          </p:nvSpPr>
          <p:spPr>
            <a:xfrm>
              <a:off x="3209563" y="3645860"/>
              <a:ext cx="1169732" cy="26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rPr>
                <a:t>Yes</a:t>
              </a:r>
            </a:p>
          </p:txBody>
        </p:sp>
        <p:sp>
          <p:nvSpPr>
            <p:cNvPr id="34" name="TextBox 116"/>
            <p:cNvSpPr txBox="1"/>
            <p:nvPr/>
          </p:nvSpPr>
          <p:spPr>
            <a:xfrm>
              <a:off x="5424281" y="3645860"/>
              <a:ext cx="1169732" cy="26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rPr>
                <a:t>No</a:t>
              </a:r>
            </a:p>
          </p:txBody>
        </p:sp>
        <p:sp>
          <p:nvSpPr>
            <p:cNvPr id="35" name="TextBox 117"/>
            <p:cNvSpPr txBox="1"/>
            <p:nvPr/>
          </p:nvSpPr>
          <p:spPr>
            <a:xfrm>
              <a:off x="3861516" y="4586147"/>
              <a:ext cx="1169732" cy="26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Poppins" panose="00000500000000000000" charset="0"/>
                  <a:sym typeface="Arial"/>
                </a:rPr>
                <a:t>No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roup 30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2628900" y="763955"/>
            <a:ext cx="6934200" cy="986752"/>
            <a:chOff x="75112" y="1791015"/>
            <a:chExt cx="6934200" cy="986752"/>
          </a:xfrm>
        </p:grpSpPr>
        <p:sp>
          <p:nvSpPr>
            <p:cNvPr id="310" name="TextBox 309"/>
            <p:cNvSpPr txBox="1"/>
            <p:nvPr/>
          </p:nvSpPr>
          <p:spPr>
            <a:xfrm>
              <a:off x="75112" y="2143747"/>
              <a:ext cx="6934200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400" dirty="0">
                  <a:solidFill>
                    <a:schemeClr val="accent1"/>
                  </a:solidFill>
                  <a:latin typeface="Arial"/>
                  <a:ea typeface="微软雅黑"/>
                  <a:sym typeface="Arial"/>
                </a:rPr>
                <a:t>Infographic </a:t>
              </a:r>
              <a:r>
                <a:rPr 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Section</a:t>
              </a:r>
            </a:p>
          </p:txBody>
        </p:sp>
        <p:sp>
          <p:nvSpPr>
            <p:cNvPr id="314" name="Isosceles Triangle 313"/>
            <p:cNvSpPr/>
            <p:nvPr/>
          </p:nvSpPr>
          <p:spPr>
            <a:xfrm rot="5400000">
              <a:off x="2118556" y="1804433"/>
              <a:ext cx="194556" cy="16772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4" name="Group 37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731838" y="2115447"/>
            <a:ext cx="3275753" cy="886500"/>
            <a:chOff x="4458124" y="2189187"/>
            <a:chExt cx="3275753" cy="886500"/>
          </a:xfrm>
        </p:grpSpPr>
        <p:sp>
          <p:nvSpPr>
            <p:cNvPr id="321" name="Rectangle 320"/>
            <p:cNvSpPr/>
            <p:nvPr/>
          </p:nvSpPr>
          <p:spPr>
            <a:xfrm>
              <a:off x="4528701" y="2528165"/>
              <a:ext cx="3134598" cy="547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200" dirty="0" err="1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200" dirty="0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4458124" y="2189187"/>
              <a:ext cx="327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Your Text Goes Here</a:t>
              </a:r>
              <a:endPara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8" name="Group 37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4458124" y="2115447"/>
            <a:ext cx="3425111" cy="962290"/>
            <a:chOff x="4458124" y="2189187"/>
            <a:chExt cx="3425111" cy="962290"/>
          </a:xfrm>
        </p:grpSpPr>
        <p:sp>
          <p:nvSpPr>
            <p:cNvPr id="391" name="Rectangle 390"/>
            <p:cNvSpPr/>
            <p:nvPr/>
          </p:nvSpPr>
          <p:spPr>
            <a:xfrm>
              <a:off x="4528700" y="2528165"/>
              <a:ext cx="3354535" cy="623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400" dirty="0" err="1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400" dirty="0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4458124" y="2189187"/>
              <a:ext cx="327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Your Text Goes Here</a:t>
              </a:r>
              <a:endPara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5" name="Group 37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797512" y="3212893"/>
            <a:ext cx="3144405" cy="2799287"/>
            <a:chOff x="4523798" y="3212893"/>
            <a:chExt cx="3144405" cy="2799287"/>
          </a:xfrm>
        </p:grpSpPr>
        <p:grpSp>
          <p:nvGrpSpPr>
            <p:cNvPr id="281" name="Group 280"/>
            <p:cNvGrpSpPr/>
            <p:nvPr/>
          </p:nvGrpSpPr>
          <p:grpSpPr>
            <a:xfrm>
              <a:off x="4523798" y="3212893"/>
              <a:ext cx="3144405" cy="2799287"/>
              <a:chOff x="4531995" y="3184637"/>
              <a:chExt cx="3124200" cy="2781300"/>
            </a:xfrm>
          </p:grpSpPr>
          <p:sp>
            <p:nvSpPr>
              <p:cNvPr id="287" name="Freeform: Shape 286"/>
              <p:cNvSpPr/>
              <p:nvPr/>
            </p:nvSpPr>
            <p:spPr>
              <a:xfrm>
                <a:off x="4551045" y="3603737"/>
                <a:ext cx="3086100" cy="2362200"/>
              </a:xfrm>
              <a:custGeom>
                <a:avLst/>
                <a:gdLst>
                  <a:gd name="connsiteX0" fmla="*/ 1546860 w 3086100"/>
                  <a:gd name="connsiteY0" fmla="*/ 2363153 h 2362200"/>
                  <a:gd name="connsiteX1" fmla="*/ 1546860 w 3086100"/>
                  <a:gd name="connsiteY1" fmla="*/ 2363153 h 2362200"/>
                  <a:gd name="connsiteX2" fmla="*/ 1546860 w 3086100"/>
                  <a:gd name="connsiteY2" fmla="*/ 2363153 h 2362200"/>
                  <a:gd name="connsiteX3" fmla="*/ 1546860 w 3086100"/>
                  <a:gd name="connsiteY3" fmla="*/ 2363153 h 2362200"/>
                  <a:gd name="connsiteX4" fmla="*/ 0 w 3086100"/>
                  <a:gd name="connsiteY4" fmla="*/ 0 h 2362200"/>
                  <a:gd name="connsiteX5" fmla="*/ 1546860 w 3086100"/>
                  <a:gd name="connsiteY5" fmla="*/ 307658 h 2362200"/>
                  <a:gd name="connsiteX6" fmla="*/ 3094673 w 3086100"/>
                  <a:gd name="connsiteY6" fmla="*/ 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6100" h="2362200">
                    <a:moveTo>
                      <a:pt x="1546860" y="2363153"/>
                    </a:moveTo>
                    <a:lnTo>
                      <a:pt x="1546860" y="2363153"/>
                    </a:lnTo>
                    <a:lnTo>
                      <a:pt x="1546860" y="2363153"/>
                    </a:lnTo>
                    <a:lnTo>
                      <a:pt x="1546860" y="2363153"/>
                    </a:ln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8" name="Freeform: Shape 287"/>
              <p:cNvSpPr/>
              <p:nvPr/>
            </p:nvSpPr>
            <p:spPr>
              <a:xfrm>
                <a:off x="4551045" y="3603737"/>
                <a:ext cx="3086100" cy="1943100"/>
              </a:xfrm>
              <a:custGeom>
                <a:avLst/>
                <a:gdLst>
                  <a:gd name="connsiteX0" fmla="*/ 1257300 w 3086100"/>
                  <a:gd name="connsiteY0" fmla="*/ 1921193 h 1943100"/>
                  <a:gd name="connsiteX1" fmla="*/ 0 w 3086100"/>
                  <a:gd name="connsiteY1" fmla="*/ 0 h 1943100"/>
                  <a:gd name="connsiteX2" fmla="*/ 1546860 w 3086100"/>
                  <a:gd name="connsiteY2" fmla="*/ 307658 h 1943100"/>
                  <a:gd name="connsiteX3" fmla="*/ 3094673 w 3086100"/>
                  <a:gd name="connsiteY3" fmla="*/ 0 h 1943100"/>
                  <a:gd name="connsiteX4" fmla="*/ 1837373 w 3086100"/>
                  <a:gd name="connsiteY4" fmla="*/ 1921193 h 1943100"/>
                  <a:gd name="connsiteX5" fmla="*/ 1546860 w 3086100"/>
                  <a:gd name="connsiteY5" fmla="*/ 1945958 h 1943100"/>
                  <a:gd name="connsiteX6" fmla="*/ 1257300 w 3086100"/>
                  <a:gd name="connsiteY6" fmla="*/ 1921193 h 1943100"/>
                  <a:gd name="connsiteX7" fmla="*/ 1257300 w 3086100"/>
                  <a:gd name="connsiteY7" fmla="*/ 1921193 h 194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943100">
                    <a:moveTo>
                      <a:pt x="1257300" y="1921193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1837373" y="1921193"/>
                    </a:lnTo>
                    <a:cubicBezTo>
                      <a:pt x="1763077" y="1936433"/>
                      <a:pt x="1659255" y="1945958"/>
                      <a:pt x="1546860" y="1945958"/>
                    </a:cubicBezTo>
                    <a:cubicBezTo>
                      <a:pt x="1434465" y="1945958"/>
                      <a:pt x="1332548" y="1935480"/>
                      <a:pt x="1257300" y="1921193"/>
                    </a:cubicBezTo>
                    <a:lnTo>
                      <a:pt x="1257300" y="192119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9" name="Freeform: Shape 288"/>
              <p:cNvSpPr/>
              <p:nvPr/>
            </p:nvSpPr>
            <p:spPr>
              <a:xfrm>
                <a:off x="4551045" y="3603737"/>
                <a:ext cx="3086100" cy="1533525"/>
              </a:xfrm>
              <a:custGeom>
                <a:avLst/>
                <a:gdLst>
                  <a:gd name="connsiteX0" fmla="*/ 959168 w 3086100"/>
                  <a:gd name="connsiteY0" fmla="*/ 1466850 h 1533525"/>
                  <a:gd name="connsiteX1" fmla="*/ 0 w 3086100"/>
                  <a:gd name="connsiteY1" fmla="*/ 0 h 1533525"/>
                  <a:gd name="connsiteX2" fmla="*/ 1546860 w 3086100"/>
                  <a:gd name="connsiteY2" fmla="*/ 307658 h 1533525"/>
                  <a:gd name="connsiteX3" fmla="*/ 3094673 w 3086100"/>
                  <a:gd name="connsiteY3" fmla="*/ 0 h 1533525"/>
                  <a:gd name="connsiteX4" fmla="*/ 2134553 w 3086100"/>
                  <a:gd name="connsiteY4" fmla="*/ 1466850 h 1533525"/>
                  <a:gd name="connsiteX5" fmla="*/ 1546860 w 3086100"/>
                  <a:gd name="connsiteY5" fmla="*/ 1536383 h 1533525"/>
                  <a:gd name="connsiteX6" fmla="*/ 959168 w 3086100"/>
                  <a:gd name="connsiteY6" fmla="*/ 1466850 h 1533525"/>
                  <a:gd name="connsiteX7" fmla="*/ 959168 w 3086100"/>
                  <a:gd name="connsiteY7" fmla="*/ 146685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533525">
                    <a:moveTo>
                      <a:pt x="959168" y="1466850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134553" y="1466850"/>
                    </a:lnTo>
                    <a:cubicBezTo>
                      <a:pt x="2009775" y="1508760"/>
                      <a:pt x="1792605" y="1536383"/>
                      <a:pt x="1546860" y="1536383"/>
                    </a:cubicBezTo>
                    <a:cubicBezTo>
                      <a:pt x="1301115" y="1535430"/>
                      <a:pt x="1083945" y="1508760"/>
                      <a:pt x="959168" y="1466850"/>
                    </a:cubicBezTo>
                    <a:lnTo>
                      <a:pt x="959168" y="146685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0" name="Freeform: Shape 289"/>
              <p:cNvSpPr/>
              <p:nvPr/>
            </p:nvSpPr>
            <p:spPr>
              <a:xfrm>
                <a:off x="4551045" y="3603737"/>
                <a:ext cx="3086100" cy="1123950"/>
              </a:xfrm>
              <a:custGeom>
                <a:avLst/>
                <a:gdLst>
                  <a:gd name="connsiteX0" fmla="*/ 654368 w 3086100"/>
                  <a:gd name="connsiteY0" fmla="*/ 1000125 h 1123950"/>
                  <a:gd name="connsiteX1" fmla="*/ 0 w 3086100"/>
                  <a:gd name="connsiteY1" fmla="*/ 0 h 1123950"/>
                  <a:gd name="connsiteX2" fmla="*/ 1546860 w 3086100"/>
                  <a:gd name="connsiteY2" fmla="*/ 307658 h 1123950"/>
                  <a:gd name="connsiteX3" fmla="*/ 3094673 w 3086100"/>
                  <a:gd name="connsiteY3" fmla="*/ 0 h 1123950"/>
                  <a:gd name="connsiteX4" fmla="*/ 2439353 w 3086100"/>
                  <a:gd name="connsiteY4" fmla="*/ 1000125 h 1123950"/>
                  <a:gd name="connsiteX5" fmla="*/ 1546860 w 3086100"/>
                  <a:gd name="connsiteY5" fmla="*/ 1127760 h 1123950"/>
                  <a:gd name="connsiteX6" fmla="*/ 654368 w 3086100"/>
                  <a:gd name="connsiteY6" fmla="*/ 1000125 h 1123950"/>
                  <a:gd name="connsiteX7" fmla="*/ 654368 w 3086100"/>
                  <a:gd name="connsiteY7" fmla="*/ 1000125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123950">
                    <a:moveTo>
                      <a:pt x="654368" y="1000125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439353" y="1000125"/>
                    </a:lnTo>
                    <a:cubicBezTo>
                      <a:pt x="2280285" y="1074420"/>
                      <a:pt x="1940243" y="1127760"/>
                      <a:pt x="1546860" y="1127760"/>
                    </a:cubicBezTo>
                    <a:cubicBezTo>
                      <a:pt x="1153478" y="1127760"/>
                      <a:pt x="812483" y="1074420"/>
                      <a:pt x="654368" y="1000125"/>
                    </a:cubicBezTo>
                    <a:lnTo>
                      <a:pt x="654368" y="100012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1" name="Freeform: Shape 290"/>
              <p:cNvSpPr/>
              <p:nvPr/>
            </p:nvSpPr>
            <p:spPr>
              <a:xfrm>
                <a:off x="4551045" y="3603737"/>
                <a:ext cx="3086100" cy="714375"/>
              </a:xfrm>
              <a:custGeom>
                <a:avLst/>
                <a:gdLst>
                  <a:gd name="connsiteX0" fmla="*/ 340995 w 3086100"/>
                  <a:gd name="connsiteY0" fmla="*/ 521017 h 714375"/>
                  <a:gd name="connsiteX1" fmla="*/ 0 w 3086100"/>
                  <a:gd name="connsiteY1" fmla="*/ 0 h 714375"/>
                  <a:gd name="connsiteX2" fmla="*/ 1546860 w 3086100"/>
                  <a:gd name="connsiteY2" fmla="*/ 307658 h 714375"/>
                  <a:gd name="connsiteX3" fmla="*/ 3094673 w 3086100"/>
                  <a:gd name="connsiteY3" fmla="*/ 0 h 714375"/>
                  <a:gd name="connsiteX4" fmla="*/ 2752725 w 3086100"/>
                  <a:gd name="connsiteY4" fmla="*/ 521017 h 714375"/>
                  <a:gd name="connsiteX5" fmla="*/ 1546860 w 3086100"/>
                  <a:gd name="connsiteY5" fmla="*/ 718185 h 714375"/>
                  <a:gd name="connsiteX6" fmla="*/ 340995 w 3086100"/>
                  <a:gd name="connsiteY6" fmla="*/ 521017 h 714375"/>
                  <a:gd name="connsiteX7" fmla="*/ 340995 w 3086100"/>
                  <a:gd name="connsiteY7" fmla="*/ 521017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714375">
                    <a:moveTo>
                      <a:pt x="340995" y="521017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752725" y="521017"/>
                    </a:lnTo>
                    <a:cubicBezTo>
                      <a:pt x="2579370" y="635318"/>
                      <a:pt x="2105978" y="718185"/>
                      <a:pt x="1546860" y="718185"/>
                    </a:cubicBezTo>
                    <a:cubicBezTo>
                      <a:pt x="988695" y="717233"/>
                      <a:pt x="514350" y="634365"/>
                      <a:pt x="340995" y="521017"/>
                    </a:cubicBezTo>
                    <a:lnTo>
                      <a:pt x="340995" y="52101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2" name="Freeform: Shape 291"/>
              <p:cNvSpPr/>
              <p:nvPr/>
            </p:nvSpPr>
            <p:spPr>
              <a:xfrm>
                <a:off x="4531995" y="3184637"/>
                <a:ext cx="3124200" cy="723900"/>
              </a:xfrm>
              <a:custGeom>
                <a:avLst/>
                <a:gdLst>
                  <a:gd name="connsiteX0" fmla="*/ 1565910 w 3124200"/>
                  <a:gd name="connsiteY0" fmla="*/ 0 h 723900"/>
                  <a:gd name="connsiteX1" fmla="*/ 3131820 w 3124200"/>
                  <a:gd name="connsiteY1" fmla="*/ 363855 h 723900"/>
                  <a:gd name="connsiteX2" fmla="*/ 1565910 w 3124200"/>
                  <a:gd name="connsiteY2" fmla="*/ 727710 h 723900"/>
                  <a:gd name="connsiteX3" fmla="*/ 0 w 3124200"/>
                  <a:gd name="connsiteY3" fmla="*/ 362903 h 723900"/>
                  <a:gd name="connsiteX4" fmla="*/ 1565910 w 3124200"/>
                  <a:gd name="connsiteY4" fmla="*/ 0 h 723900"/>
                  <a:gd name="connsiteX5" fmla="*/ 1565910 w 3124200"/>
                  <a:gd name="connsiteY5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200" h="723900">
                    <a:moveTo>
                      <a:pt x="1565910" y="0"/>
                    </a:moveTo>
                    <a:cubicBezTo>
                      <a:pt x="2429828" y="0"/>
                      <a:pt x="3131820" y="162878"/>
                      <a:pt x="3131820" y="363855"/>
                    </a:cubicBezTo>
                    <a:cubicBezTo>
                      <a:pt x="3131820" y="564833"/>
                      <a:pt x="2430780" y="727710"/>
                      <a:pt x="1565910" y="727710"/>
                    </a:cubicBezTo>
                    <a:cubicBezTo>
                      <a:pt x="701040" y="727710"/>
                      <a:pt x="0" y="563880"/>
                      <a:pt x="0" y="362903"/>
                    </a:cubicBezTo>
                    <a:cubicBezTo>
                      <a:pt x="0" y="161925"/>
                      <a:pt x="701993" y="0"/>
                      <a:pt x="1565910" y="0"/>
                    </a:cubicBezTo>
                    <a:lnTo>
                      <a:pt x="156591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3" name="Freeform: Shape 292"/>
              <p:cNvSpPr/>
              <p:nvPr/>
            </p:nvSpPr>
            <p:spPr>
              <a:xfrm>
                <a:off x="4799648" y="3380852"/>
                <a:ext cx="2590800" cy="342900"/>
              </a:xfrm>
              <a:custGeom>
                <a:avLst/>
                <a:gdLst>
                  <a:gd name="connsiteX0" fmla="*/ 2596515 w 2590800"/>
                  <a:gd name="connsiteY0" fmla="*/ 175260 h 342900"/>
                  <a:gd name="connsiteX1" fmla="*/ 1298258 w 2590800"/>
                  <a:gd name="connsiteY1" fmla="*/ 351472 h 342900"/>
                  <a:gd name="connsiteX2" fmla="*/ 0 w 2590800"/>
                  <a:gd name="connsiteY2" fmla="*/ 175260 h 342900"/>
                  <a:gd name="connsiteX3" fmla="*/ 1298258 w 2590800"/>
                  <a:gd name="connsiteY3" fmla="*/ 0 h 342900"/>
                  <a:gd name="connsiteX4" fmla="*/ 2596515 w 2590800"/>
                  <a:gd name="connsiteY4" fmla="*/ 175260 h 342900"/>
                  <a:gd name="connsiteX5" fmla="*/ 2596515 w 2590800"/>
                  <a:gd name="connsiteY5" fmla="*/ 17526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0800" h="342900">
                    <a:moveTo>
                      <a:pt x="2596515" y="175260"/>
                    </a:moveTo>
                    <a:cubicBezTo>
                      <a:pt x="2456498" y="275272"/>
                      <a:pt x="1928812" y="351472"/>
                      <a:pt x="1298258" y="351472"/>
                    </a:cubicBezTo>
                    <a:cubicBezTo>
                      <a:pt x="668655" y="351472"/>
                      <a:pt x="140970" y="275272"/>
                      <a:pt x="0" y="175260"/>
                    </a:cubicBezTo>
                    <a:cubicBezTo>
                      <a:pt x="140970" y="75247"/>
                      <a:pt x="668655" y="0"/>
                      <a:pt x="1298258" y="0"/>
                    </a:cubicBezTo>
                    <a:cubicBezTo>
                      <a:pt x="1928812" y="0"/>
                      <a:pt x="2456498" y="75247"/>
                      <a:pt x="2596515" y="175260"/>
                    </a:cubicBezTo>
                    <a:lnTo>
                      <a:pt x="2596515" y="17526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69" name="TextBox 368"/>
            <p:cNvSpPr txBox="1"/>
            <p:nvPr/>
          </p:nvSpPr>
          <p:spPr>
            <a:xfrm>
              <a:off x="5124450" y="4027731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5124450" y="4453374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</a:t>
              </a: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5124450" y="4854035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</a:t>
              </a:r>
            </a:p>
          </p:txBody>
        </p:sp>
      </p:grpSp>
      <p:grpSp>
        <p:nvGrpSpPr>
          <p:cNvPr id="394" name="Group 393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8184410" y="2115447"/>
            <a:ext cx="3467263" cy="962290"/>
            <a:chOff x="4458124" y="2189187"/>
            <a:chExt cx="3467263" cy="962290"/>
          </a:xfrm>
        </p:grpSpPr>
        <p:sp>
          <p:nvSpPr>
            <p:cNvPr id="407" name="Rectangle 406"/>
            <p:cNvSpPr/>
            <p:nvPr/>
          </p:nvSpPr>
          <p:spPr>
            <a:xfrm>
              <a:off x="4528701" y="2528165"/>
              <a:ext cx="3396686" cy="623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400" dirty="0" err="1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400" dirty="0">
                  <a:solidFill>
                    <a:schemeClr val="tx2"/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</a:t>
              </a: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4458124" y="2189187"/>
              <a:ext cx="3275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微软雅黑"/>
                  <a:sym typeface="Arial"/>
                </a:rPr>
                <a:t>Your Text Goes Here</a:t>
              </a:r>
              <a:endPara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9" name="Group 37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4523798" y="3212893"/>
            <a:ext cx="3144405" cy="2799287"/>
            <a:chOff x="4523798" y="3212893"/>
            <a:chExt cx="3144405" cy="2799287"/>
          </a:xfrm>
        </p:grpSpPr>
        <p:grpSp>
          <p:nvGrpSpPr>
            <p:cNvPr id="380" name="Group 379"/>
            <p:cNvGrpSpPr/>
            <p:nvPr/>
          </p:nvGrpSpPr>
          <p:grpSpPr>
            <a:xfrm>
              <a:off x="4523798" y="3212893"/>
              <a:ext cx="3144405" cy="2799287"/>
              <a:chOff x="4531995" y="3184637"/>
              <a:chExt cx="3124200" cy="2781300"/>
            </a:xfrm>
          </p:grpSpPr>
          <p:sp>
            <p:nvSpPr>
              <p:cNvPr id="384" name="Freeform: Shape 383"/>
              <p:cNvSpPr/>
              <p:nvPr/>
            </p:nvSpPr>
            <p:spPr>
              <a:xfrm>
                <a:off x="4551045" y="3603737"/>
                <a:ext cx="3086100" cy="2362200"/>
              </a:xfrm>
              <a:custGeom>
                <a:avLst/>
                <a:gdLst>
                  <a:gd name="connsiteX0" fmla="*/ 1546860 w 3086100"/>
                  <a:gd name="connsiteY0" fmla="*/ 2363153 h 2362200"/>
                  <a:gd name="connsiteX1" fmla="*/ 1546860 w 3086100"/>
                  <a:gd name="connsiteY1" fmla="*/ 2363153 h 2362200"/>
                  <a:gd name="connsiteX2" fmla="*/ 1546860 w 3086100"/>
                  <a:gd name="connsiteY2" fmla="*/ 2363153 h 2362200"/>
                  <a:gd name="connsiteX3" fmla="*/ 1546860 w 3086100"/>
                  <a:gd name="connsiteY3" fmla="*/ 2363153 h 2362200"/>
                  <a:gd name="connsiteX4" fmla="*/ 0 w 3086100"/>
                  <a:gd name="connsiteY4" fmla="*/ 0 h 2362200"/>
                  <a:gd name="connsiteX5" fmla="*/ 1546860 w 3086100"/>
                  <a:gd name="connsiteY5" fmla="*/ 307658 h 2362200"/>
                  <a:gd name="connsiteX6" fmla="*/ 3094673 w 3086100"/>
                  <a:gd name="connsiteY6" fmla="*/ 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6100" h="2362200">
                    <a:moveTo>
                      <a:pt x="1546860" y="2363153"/>
                    </a:moveTo>
                    <a:lnTo>
                      <a:pt x="1546860" y="2363153"/>
                    </a:lnTo>
                    <a:lnTo>
                      <a:pt x="1546860" y="2363153"/>
                    </a:lnTo>
                    <a:lnTo>
                      <a:pt x="1546860" y="2363153"/>
                    </a:ln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5" name="Freeform: Shape 384"/>
              <p:cNvSpPr/>
              <p:nvPr/>
            </p:nvSpPr>
            <p:spPr>
              <a:xfrm>
                <a:off x="4551045" y="3603737"/>
                <a:ext cx="3086100" cy="1943100"/>
              </a:xfrm>
              <a:custGeom>
                <a:avLst/>
                <a:gdLst>
                  <a:gd name="connsiteX0" fmla="*/ 1257300 w 3086100"/>
                  <a:gd name="connsiteY0" fmla="*/ 1921193 h 1943100"/>
                  <a:gd name="connsiteX1" fmla="*/ 0 w 3086100"/>
                  <a:gd name="connsiteY1" fmla="*/ 0 h 1943100"/>
                  <a:gd name="connsiteX2" fmla="*/ 1546860 w 3086100"/>
                  <a:gd name="connsiteY2" fmla="*/ 307658 h 1943100"/>
                  <a:gd name="connsiteX3" fmla="*/ 3094673 w 3086100"/>
                  <a:gd name="connsiteY3" fmla="*/ 0 h 1943100"/>
                  <a:gd name="connsiteX4" fmla="*/ 1837373 w 3086100"/>
                  <a:gd name="connsiteY4" fmla="*/ 1921193 h 1943100"/>
                  <a:gd name="connsiteX5" fmla="*/ 1546860 w 3086100"/>
                  <a:gd name="connsiteY5" fmla="*/ 1945958 h 1943100"/>
                  <a:gd name="connsiteX6" fmla="*/ 1257300 w 3086100"/>
                  <a:gd name="connsiteY6" fmla="*/ 1921193 h 1943100"/>
                  <a:gd name="connsiteX7" fmla="*/ 1257300 w 3086100"/>
                  <a:gd name="connsiteY7" fmla="*/ 1921193 h 194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943100">
                    <a:moveTo>
                      <a:pt x="1257300" y="1921193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1837373" y="1921193"/>
                    </a:lnTo>
                    <a:cubicBezTo>
                      <a:pt x="1763077" y="1936433"/>
                      <a:pt x="1659255" y="1945958"/>
                      <a:pt x="1546860" y="1945958"/>
                    </a:cubicBezTo>
                    <a:cubicBezTo>
                      <a:pt x="1434465" y="1945958"/>
                      <a:pt x="1332548" y="1935480"/>
                      <a:pt x="1257300" y="1921193"/>
                    </a:cubicBezTo>
                    <a:lnTo>
                      <a:pt x="1257300" y="192119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6" name="Freeform: Shape 385"/>
              <p:cNvSpPr/>
              <p:nvPr/>
            </p:nvSpPr>
            <p:spPr>
              <a:xfrm>
                <a:off x="4551045" y="3603737"/>
                <a:ext cx="3086100" cy="1533525"/>
              </a:xfrm>
              <a:custGeom>
                <a:avLst/>
                <a:gdLst>
                  <a:gd name="connsiteX0" fmla="*/ 959168 w 3086100"/>
                  <a:gd name="connsiteY0" fmla="*/ 1466850 h 1533525"/>
                  <a:gd name="connsiteX1" fmla="*/ 0 w 3086100"/>
                  <a:gd name="connsiteY1" fmla="*/ 0 h 1533525"/>
                  <a:gd name="connsiteX2" fmla="*/ 1546860 w 3086100"/>
                  <a:gd name="connsiteY2" fmla="*/ 307658 h 1533525"/>
                  <a:gd name="connsiteX3" fmla="*/ 3094673 w 3086100"/>
                  <a:gd name="connsiteY3" fmla="*/ 0 h 1533525"/>
                  <a:gd name="connsiteX4" fmla="*/ 2134553 w 3086100"/>
                  <a:gd name="connsiteY4" fmla="*/ 1466850 h 1533525"/>
                  <a:gd name="connsiteX5" fmla="*/ 1546860 w 3086100"/>
                  <a:gd name="connsiteY5" fmla="*/ 1536383 h 1533525"/>
                  <a:gd name="connsiteX6" fmla="*/ 959168 w 3086100"/>
                  <a:gd name="connsiteY6" fmla="*/ 1466850 h 1533525"/>
                  <a:gd name="connsiteX7" fmla="*/ 959168 w 3086100"/>
                  <a:gd name="connsiteY7" fmla="*/ 146685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533525">
                    <a:moveTo>
                      <a:pt x="959168" y="1466850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134553" y="1466850"/>
                    </a:lnTo>
                    <a:cubicBezTo>
                      <a:pt x="2009775" y="1508760"/>
                      <a:pt x="1792605" y="1536383"/>
                      <a:pt x="1546860" y="1536383"/>
                    </a:cubicBezTo>
                    <a:cubicBezTo>
                      <a:pt x="1301115" y="1535430"/>
                      <a:pt x="1083945" y="1508760"/>
                      <a:pt x="959168" y="1466850"/>
                    </a:cubicBezTo>
                    <a:lnTo>
                      <a:pt x="959168" y="146685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7" name="Freeform: Shape 386"/>
              <p:cNvSpPr/>
              <p:nvPr/>
            </p:nvSpPr>
            <p:spPr>
              <a:xfrm>
                <a:off x="4551045" y="3603737"/>
                <a:ext cx="3086100" cy="1123950"/>
              </a:xfrm>
              <a:custGeom>
                <a:avLst/>
                <a:gdLst>
                  <a:gd name="connsiteX0" fmla="*/ 654368 w 3086100"/>
                  <a:gd name="connsiteY0" fmla="*/ 1000125 h 1123950"/>
                  <a:gd name="connsiteX1" fmla="*/ 0 w 3086100"/>
                  <a:gd name="connsiteY1" fmla="*/ 0 h 1123950"/>
                  <a:gd name="connsiteX2" fmla="*/ 1546860 w 3086100"/>
                  <a:gd name="connsiteY2" fmla="*/ 307658 h 1123950"/>
                  <a:gd name="connsiteX3" fmla="*/ 3094673 w 3086100"/>
                  <a:gd name="connsiteY3" fmla="*/ 0 h 1123950"/>
                  <a:gd name="connsiteX4" fmla="*/ 2439353 w 3086100"/>
                  <a:gd name="connsiteY4" fmla="*/ 1000125 h 1123950"/>
                  <a:gd name="connsiteX5" fmla="*/ 1546860 w 3086100"/>
                  <a:gd name="connsiteY5" fmla="*/ 1127760 h 1123950"/>
                  <a:gd name="connsiteX6" fmla="*/ 654368 w 3086100"/>
                  <a:gd name="connsiteY6" fmla="*/ 1000125 h 1123950"/>
                  <a:gd name="connsiteX7" fmla="*/ 654368 w 3086100"/>
                  <a:gd name="connsiteY7" fmla="*/ 1000125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123950">
                    <a:moveTo>
                      <a:pt x="654368" y="1000125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439353" y="1000125"/>
                    </a:lnTo>
                    <a:cubicBezTo>
                      <a:pt x="2280285" y="1074420"/>
                      <a:pt x="1940243" y="1127760"/>
                      <a:pt x="1546860" y="1127760"/>
                    </a:cubicBezTo>
                    <a:cubicBezTo>
                      <a:pt x="1153478" y="1127760"/>
                      <a:pt x="812483" y="1074420"/>
                      <a:pt x="654368" y="1000125"/>
                    </a:cubicBezTo>
                    <a:lnTo>
                      <a:pt x="654368" y="1000125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8" name="Freeform: Shape 387"/>
              <p:cNvSpPr/>
              <p:nvPr/>
            </p:nvSpPr>
            <p:spPr>
              <a:xfrm>
                <a:off x="4551045" y="3603737"/>
                <a:ext cx="3086100" cy="714375"/>
              </a:xfrm>
              <a:custGeom>
                <a:avLst/>
                <a:gdLst>
                  <a:gd name="connsiteX0" fmla="*/ 340995 w 3086100"/>
                  <a:gd name="connsiteY0" fmla="*/ 521017 h 714375"/>
                  <a:gd name="connsiteX1" fmla="*/ 0 w 3086100"/>
                  <a:gd name="connsiteY1" fmla="*/ 0 h 714375"/>
                  <a:gd name="connsiteX2" fmla="*/ 1546860 w 3086100"/>
                  <a:gd name="connsiteY2" fmla="*/ 307658 h 714375"/>
                  <a:gd name="connsiteX3" fmla="*/ 3094673 w 3086100"/>
                  <a:gd name="connsiteY3" fmla="*/ 0 h 714375"/>
                  <a:gd name="connsiteX4" fmla="*/ 2752725 w 3086100"/>
                  <a:gd name="connsiteY4" fmla="*/ 521017 h 714375"/>
                  <a:gd name="connsiteX5" fmla="*/ 1546860 w 3086100"/>
                  <a:gd name="connsiteY5" fmla="*/ 718185 h 714375"/>
                  <a:gd name="connsiteX6" fmla="*/ 340995 w 3086100"/>
                  <a:gd name="connsiteY6" fmla="*/ 521017 h 714375"/>
                  <a:gd name="connsiteX7" fmla="*/ 340995 w 3086100"/>
                  <a:gd name="connsiteY7" fmla="*/ 521017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714375">
                    <a:moveTo>
                      <a:pt x="340995" y="521017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752725" y="521017"/>
                    </a:lnTo>
                    <a:cubicBezTo>
                      <a:pt x="2579370" y="635318"/>
                      <a:pt x="2105978" y="718185"/>
                      <a:pt x="1546860" y="718185"/>
                    </a:cubicBezTo>
                    <a:cubicBezTo>
                      <a:pt x="988695" y="717233"/>
                      <a:pt x="514350" y="634365"/>
                      <a:pt x="340995" y="521017"/>
                    </a:cubicBezTo>
                    <a:lnTo>
                      <a:pt x="340995" y="521017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9" name="Freeform: Shape 388"/>
              <p:cNvSpPr/>
              <p:nvPr/>
            </p:nvSpPr>
            <p:spPr>
              <a:xfrm>
                <a:off x="4531995" y="3184637"/>
                <a:ext cx="3124200" cy="723900"/>
              </a:xfrm>
              <a:custGeom>
                <a:avLst/>
                <a:gdLst>
                  <a:gd name="connsiteX0" fmla="*/ 1565910 w 3124200"/>
                  <a:gd name="connsiteY0" fmla="*/ 0 h 723900"/>
                  <a:gd name="connsiteX1" fmla="*/ 3131820 w 3124200"/>
                  <a:gd name="connsiteY1" fmla="*/ 363855 h 723900"/>
                  <a:gd name="connsiteX2" fmla="*/ 1565910 w 3124200"/>
                  <a:gd name="connsiteY2" fmla="*/ 727710 h 723900"/>
                  <a:gd name="connsiteX3" fmla="*/ 0 w 3124200"/>
                  <a:gd name="connsiteY3" fmla="*/ 362903 h 723900"/>
                  <a:gd name="connsiteX4" fmla="*/ 1565910 w 3124200"/>
                  <a:gd name="connsiteY4" fmla="*/ 0 h 723900"/>
                  <a:gd name="connsiteX5" fmla="*/ 1565910 w 3124200"/>
                  <a:gd name="connsiteY5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200" h="723900">
                    <a:moveTo>
                      <a:pt x="1565910" y="0"/>
                    </a:moveTo>
                    <a:cubicBezTo>
                      <a:pt x="2429828" y="0"/>
                      <a:pt x="3131820" y="162878"/>
                      <a:pt x="3131820" y="363855"/>
                    </a:cubicBezTo>
                    <a:cubicBezTo>
                      <a:pt x="3131820" y="564833"/>
                      <a:pt x="2430780" y="727710"/>
                      <a:pt x="1565910" y="727710"/>
                    </a:cubicBezTo>
                    <a:cubicBezTo>
                      <a:pt x="701040" y="727710"/>
                      <a:pt x="0" y="563880"/>
                      <a:pt x="0" y="362903"/>
                    </a:cubicBezTo>
                    <a:cubicBezTo>
                      <a:pt x="0" y="161925"/>
                      <a:pt x="701993" y="0"/>
                      <a:pt x="1565910" y="0"/>
                    </a:cubicBezTo>
                    <a:lnTo>
                      <a:pt x="156591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0" name="Freeform: Shape 389"/>
              <p:cNvSpPr/>
              <p:nvPr/>
            </p:nvSpPr>
            <p:spPr>
              <a:xfrm>
                <a:off x="4799648" y="3380852"/>
                <a:ext cx="2590800" cy="342900"/>
              </a:xfrm>
              <a:custGeom>
                <a:avLst/>
                <a:gdLst>
                  <a:gd name="connsiteX0" fmla="*/ 2596515 w 2590800"/>
                  <a:gd name="connsiteY0" fmla="*/ 175260 h 342900"/>
                  <a:gd name="connsiteX1" fmla="*/ 1298258 w 2590800"/>
                  <a:gd name="connsiteY1" fmla="*/ 351472 h 342900"/>
                  <a:gd name="connsiteX2" fmla="*/ 0 w 2590800"/>
                  <a:gd name="connsiteY2" fmla="*/ 175260 h 342900"/>
                  <a:gd name="connsiteX3" fmla="*/ 1298258 w 2590800"/>
                  <a:gd name="connsiteY3" fmla="*/ 0 h 342900"/>
                  <a:gd name="connsiteX4" fmla="*/ 2596515 w 2590800"/>
                  <a:gd name="connsiteY4" fmla="*/ 175260 h 342900"/>
                  <a:gd name="connsiteX5" fmla="*/ 2596515 w 2590800"/>
                  <a:gd name="connsiteY5" fmla="*/ 17526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0800" h="342900">
                    <a:moveTo>
                      <a:pt x="2596515" y="175260"/>
                    </a:moveTo>
                    <a:cubicBezTo>
                      <a:pt x="2456498" y="275272"/>
                      <a:pt x="1928812" y="351472"/>
                      <a:pt x="1298258" y="351472"/>
                    </a:cubicBezTo>
                    <a:cubicBezTo>
                      <a:pt x="668655" y="351472"/>
                      <a:pt x="140970" y="275272"/>
                      <a:pt x="0" y="175260"/>
                    </a:cubicBezTo>
                    <a:cubicBezTo>
                      <a:pt x="140970" y="75247"/>
                      <a:pt x="668655" y="0"/>
                      <a:pt x="1298258" y="0"/>
                    </a:cubicBezTo>
                    <a:cubicBezTo>
                      <a:pt x="1928812" y="0"/>
                      <a:pt x="2456498" y="75247"/>
                      <a:pt x="2596515" y="175260"/>
                    </a:cubicBezTo>
                    <a:lnTo>
                      <a:pt x="2596515" y="17526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81" name="TextBox 380"/>
            <p:cNvSpPr txBox="1"/>
            <p:nvPr/>
          </p:nvSpPr>
          <p:spPr>
            <a:xfrm>
              <a:off x="5124450" y="4027731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5124450" y="4453374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</a:t>
              </a: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5124450" y="4854035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</a:t>
              </a:r>
            </a:p>
          </p:txBody>
        </p:sp>
      </p:grpSp>
      <p:grpSp>
        <p:nvGrpSpPr>
          <p:cNvPr id="395" name="Group 39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8250084" y="3212893"/>
            <a:ext cx="3144405" cy="2799287"/>
            <a:chOff x="4523798" y="3212893"/>
            <a:chExt cx="3144405" cy="2799287"/>
          </a:xfrm>
        </p:grpSpPr>
        <p:grpSp>
          <p:nvGrpSpPr>
            <p:cNvPr id="396" name="Group 395"/>
            <p:cNvGrpSpPr/>
            <p:nvPr/>
          </p:nvGrpSpPr>
          <p:grpSpPr>
            <a:xfrm>
              <a:off x="4523798" y="3212893"/>
              <a:ext cx="3144405" cy="2799287"/>
              <a:chOff x="4531995" y="3184637"/>
              <a:chExt cx="3124200" cy="2781300"/>
            </a:xfrm>
          </p:grpSpPr>
          <p:sp>
            <p:nvSpPr>
              <p:cNvPr id="400" name="Freeform: Shape 399"/>
              <p:cNvSpPr/>
              <p:nvPr/>
            </p:nvSpPr>
            <p:spPr>
              <a:xfrm>
                <a:off x="4551045" y="3603737"/>
                <a:ext cx="3086100" cy="2362200"/>
              </a:xfrm>
              <a:custGeom>
                <a:avLst/>
                <a:gdLst>
                  <a:gd name="connsiteX0" fmla="*/ 1546860 w 3086100"/>
                  <a:gd name="connsiteY0" fmla="*/ 2363153 h 2362200"/>
                  <a:gd name="connsiteX1" fmla="*/ 1546860 w 3086100"/>
                  <a:gd name="connsiteY1" fmla="*/ 2363153 h 2362200"/>
                  <a:gd name="connsiteX2" fmla="*/ 1546860 w 3086100"/>
                  <a:gd name="connsiteY2" fmla="*/ 2363153 h 2362200"/>
                  <a:gd name="connsiteX3" fmla="*/ 1546860 w 3086100"/>
                  <a:gd name="connsiteY3" fmla="*/ 2363153 h 2362200"/>
                  <a:gd name="connsiteX4" fmla="*/ 0 w 3086100"/>
                  <a:gd name="connsiteY4" fmla="*/ 0 h 2362200"/>
                  <a:gd name="connsiteX5" fmla="*/ 1546860 w 3086100"/>
                  <a:gd name="connsiteY5" fmla="*/ 307658 h 2362200"/>
                  <a:gd name="connsiteX6" fmla="*/ 3094673 w 3086100"/>
                  <a:gd name="connsiteY6" fmla="*/ 0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86100" h="2362200">
                    <a:moveTo>
                      <a:pt x="1546860" y="2363153"/>
                    </a:moveTo>
                    <a:lnTo>
                      <a:pt x="1546860" y="2363153"/>
                    </a:lnTo>
                    <a:lnTo>
                      <a:pt x="1546860" y="2363153"/>
                    </a:lnTo>
                    <a:lnTo>
                      <a:pt x="1546860" y="2363153"/>
                    </a:ln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1" name="Freeform: Shape 400"/>
              <p:cNvSpPr/>
              <p:nvPr/>
            </p:nvSpPr>
            <p:spPr>
              <a:xfrm>
                <a:off x="4551045" y="3603737"/>
                <a:ext cx="3086100" cy="1943100"/>
              </a:xfrm>
              <a:custGeom>
                <a:avLst/>
                <a:gdLst>
                  <a:gd name="connsiteX0" fmla="*/ 1257300 w 3086100"/>
                  <a:gd name="connsiteY0" fmla="*/ 1921193 h 1943100"/>
                  <a:gd name="connsiteX1" fmla="*/ 0 w 3086100"/>
                  <a:gd name="connsiteY1" fmla="*/ 0 h 1943100"/>
                  <a:gd name="connsiteX2" fmla="*/ 1546860 w 3086100"/>
                  <a:gd name="connsiteY2" fmla="*/ 307658 h 1943100"/>
                  <a:gd name="connsiteX3" fmla="*/ 3094673 w 3086100"/>
                  <a:gd name="connsiteY3" fmla="*/ 0 h 1943100"/>
                  <a:gd name="connsiteX4" fmla="*/ 1837373 w 3086100"/>
                  <a:gd name="connsiteY4" fmla="*/ 1921193 h 1943100"/>
                  <a:gd name="connsiteX5" fmla="*/ 1546860 w 3086100"/>
                  <a:gd name="connsiteY5" fmla="*/ 1945958 h 1943100"/>
                  <a:gd name="connsiteX6" fmla="*/ 1257300 w 3086100"/>
                  <a:gd name="connsiteY6" fmla="*/ 1921193 h 1943100"/>
                  <a:gd name="connsiteX7" fmla="*/ 1257300 w 3086100"/>
                  <a:gd name="connsiteY7" fmla="*/ 1921193 h 1943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943100">
                    <a:moveTo>
                      <a:pt x="1257300" y="1921193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1837373" y="1921193"/>
                    </a:lnTo>
                    <a:cubicBezTo>
                      <a:pt x="1763077" y="1936433"/>
                      <a:pt x="1659255" y="1945958"/>
                      <a:pt x="1546860" y="1945958"/>
                    </a:cubicBezTo>
                    <a:cubicBezTo>
                      <a:pt x="1434465" y="1945958"/>
                      <a:pt x="1332548" y="1935480"/>
                      <a:pt x="1257300" y="1921193"/>
                    </a:cubicBezTo>
                    <a:lnTo>
                      <a:pt x="1257300" y="192119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2" name="Freeform: Shape 401"/>
              <p:cNvSpPr/>
              <p:nvPr/>
            </p:nvSpPr>
            <p:spPr>
              <a:xfrm>
                <a:off x="4551045" y="3603737"/>
                <a:ext cx="3086100" cy="1533525"/>
              </a:xfrm>
              <a:custGeom>
                <a:avLst/>
                <a:gdLst>
                  <a:gd name="connsiteX0" fmla="*/ 959168 w 3086100"/>
                  <a:gd name="connsiteY0" fmla="*/ 1466850 h 1533525"/>
                  <a:gd name="connsiteX1" fmla="*/ 0 w 3086100"/>
                  <a:gd name="connsiteY1" fmla="*/ 0 h 1533525"/>
                  <a:gd name="connsiteX2" fmla="*/ 1546860 w 3086100"/>
                  <a:gd name="connsiteY2" fmla="*/ 307658 h 1533525"/>
                  <a:gd name="connsiteX3" fmla="*/ 3094673 w 3086100"/>
                  <a:gd name="connsiteY3" fmla="*/ 0 h 1533525"/>
                  <a:gd name="connsiteX4" fmla="*/ 2134553 w 3086100"/>
                  <a:gd name="connsiteY4" fmla="*/ 1466850 h 1533525"/>
                  <a:gd name="connsiteX5" fmla="*/ 1546860 w 3086100"/>
                  <a:gd name="connsiteY5" fmla="*/ 1536383 h 1533525"/>
                  <a:gd name="connsiteX6" fmla="*/ 959168 w 3086100"/>
                  <a:gd name="connsiteY6" fmla="*/ 1466850 h 1533525"/>
                  <a:gd name="connsiteX7" fmla="*/ 959168 w 3086100"/>
                  <a:gd name="connsiteY7" fmla="*/ 1466850 h 153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533525">
                    <a:moveTo>
                      <a:pt x="959168" y="1466850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134553" y="1466850"/>
                    </a:lnTo>
                    <a:cubicBezTo>
                      <a:pt x="2009775" y="1508760"/>
                      <a:pt x="1792605" y="1536383"/>
                      <a:pt x="1546860" y="1536383"/>
                    </a:cubicBezTo>
                    <a:cubicBezTo>
                      <a:pt x="1301115" y="1535430"/>
                      <a:pt x="1083945" y="1508760"/>
                      <a:pt x="959168" y="1466850"/>
                    </a:cubicBezTo>
                    <a:lnTo>
                      <a:pt x="959168" y="146685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3" name="Freeform: Shape 402"/>
              <p:cNvSpPr/>
              <p:nvPr/>
            </p:nvSpPr>
            <p:spPr>
              <a:xfrm>
                <a:off x="4551045" y="3603737"/>
                <a:ext cx="3086100" cy="1123950"/>
              </a:xfrm>
              <a:custGeom>
                <a:avLst/>
                <a:gdLst>
                  <a:gd name="connsiteX0" fmla="*/ 654368 w 3086100"/>
                  <a:gd name="connsiteY0" fmla="*/ 1000125 h 1123950"/>
                  <a:gd name="connsiteX1" fmla="*/ 0 w 3086100"/>
                  <a:gd name="connsiteY1" fmla="*/ 0 h 1123950"/>
                  <a:gd name="connsiteX2" fmla="*/ 1546860 w 3086100"/>
                  <a:gd name="connsiteY2" fmla="*/ 307658 h 1123950"/>
                  <a:gd name="connsiteX3" fmla="*/ 3094673 w 3086100"/>
                  <a:gd name="connsiteY3" fmla="*/ 0 h 1123950"/>
                  <a:gd name="connsiteX4" fmla="*/ 2439353 w 3086100"/>
                  <a:gd name="connsiteY4" fmla="*/ 1000125 h 1123950"/>
                  <a:gd name="connsiteX5" fmla="*/ 1546860 w 3086100"/>
                  <a:gd name="connsiteY5" fmla="*/ 1127760 h 1123950"/>
                  <a:gd name="connsiteX6" fmla="*/ 654368 w 3086100"/>
                  <a:gd name="connsiteY6" fmla="*/ 1000125 h 1123950"/>
                  <a:gd name="connsiteX7" fmla="*/ 654368 w 3086100"/>
                  <a:gd name="connsiteY7" fmla="*/ 1000125 h 1123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1123950">
                    <a:moveTo>
                      <a:pt x="654368" y="1000125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439353" y="1000125"/>
                    </a:lnTo>
                    <a:cubicBezTo>
                      <a:pt x="2280285" y="1074420"/>
                      <a:pt x="1940243" y="1127760"/>
                      <a:pt x="1546860" y="1127760"/>
                    </a:cubicBezTo>
                    <a:cubicBezTo>
                      <a:pt x="1153478" y="1127760"/>
                      <a:pt x="812483" y="1074420"/>
                      <a:pt x="654368" y="1000125"/>
                    </a:cubicBezTo>
                    <a:lnTo>
                      <a:pt x="654368" y="100012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4" name="Freeform: Shape 403"/>
              <p:cNvSpPr/>
              <p:nvPr/>
            </p:nvSpPr>
            <p:spPr>
              <a:xfrm>
                <a:off x="4551045" y="3603737"/>
                <a:ext cx="3086100" cy="714375"/>
              </a:xfrm>
              <a:custGeom>
                <a:avLst/>
                <a:gdLst>
                  <a:gd name="connsiteX0" fmla="*/ 340995 w 3086100"/>
                  <a:gd name="connsiteY0" fmla="*/ 521017 h 714375"/>
                  <a:gd name="connsiteX1" fmla="*/ 0 w 3086100"/>
                  <a:gd name="connsiteY1" fmla="*/ 0 h 714375"/>
                  <a:gd name="connsiteX2" fmla="*/ 1546860 w 3086100"/>
                  <a:gd name="connsiteY2" fmla="*/ 307658 h 714375"/>
                  <a:gd name="connsiteX3" fmla="*/ 3094673 w 3086100"/>
                  <a:gd name="connsiteY3" fmla="*/ 0 h 714375"/>
                  <a:gd name="connsiteX4" fmla="*/ 2752725 w 3086100"/>
                  <a:gd name="connsiteY4" fmla="*/ 521017 h 714375"/>
                  <a:gd name="connsiteX5" fmla="*/ 1546860 w 3086100"/>
                  <a:gd name="connsiteY5" fmla="*/ 718185 h 714375"/>
                  <a:gd name="connsiteX6" fmla="*/ 340995 w 3086100"/>
                  <a:gd name="connsiteY6" fmla="*/ 521017 h 714375"/>
                  <a:gd name="connsiteX7" fmla="*/ 340995 w 3086100"/>
                  <a:gd name="connsiteY7" fmla="*/ 521017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6100" h="714375">
                    <a:moveTo>
                      <a:pt x="340995" y="521017"/>
                    </a:moveTo>
                    <a:lnTo>
                      <a:pt x="0" y="0"/>
                    </a:lnTo>
                    <a:lnTo>
                      <a:pt x="1546860" y="307658"/>
                    </a:lnTo>
                    <a:lnTo>
                      <a:pt x="3094673" y="0"/>
                    </a:lnTo>
                    <a:lnTo>
                      <a:pt x="2752725" y="521017"/>
                    </a:lnTo>
                    <a:cubicBezTo>
                      <a:pt x="2579370" y="635318"/>
                      <a:pt x="2105978" y="718185"/>
                      <a:pt x="1546860" y="718185"/>
                    </a:cubicBezTo>
                    <a:cubicBezTo>
                      <a:pt x="988695" y="717233"/>
                      <a:pt x="514350" y="634365"/>
                      <a:pt x="340995" y="521017"/>
                    </a:cubicBezTo>
                    <a:lnTo>
                      <a:pt x="340995" y="521017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5" name="Freeform: Shape 404"/>
              <p:cNvSpPr/>
              <p:nvPr/>
            </p:nvSpPr>
            <p:spPr>
              <a:xfrm>
                <a:off x="4531995" y="3184637"/>
                <a:ext cx="3124200" cy="723900"/>
              </a:xfrm>
              <a:custGeom>
                <a:avLst/>
                <a:gdLst>
                  <a:gd name="connsiteX0" fmla="*/ 1565910 w 3124200"/>
                  <a:gd name="connsiteY0" fmla="*/ 0 h 723900"/>
                  <a:gd name="connsiteX1" fmla="*/ 3131820 w 3124200"/>
                  <a:gd name="connsiteY1" fmla="*/ 363855 h 723900"/>
                  <a:gd name="connsiteX2" fmla="*/ 1565910 w 3124200"/>
                  <a:gd name="connsiteY2" fmla="*/ 727710 h 723900"/>
                  <a:gd name="connsiteX3" fmla="*/ 0 w 3124200"/>
                  <a:gd name="connsiteY3" fmla="*/ 362903 h 723900"/>
                  <a:gd name="connsiteX4" fmla="*/ 1565910 w 3124200"/>
                  <a:gd name="connsiteY4" fmla="*/ 0 h 723900"/>
                  <a:gd name="connsiteX5" fmla="*/ 1565910 w 3124200"/>
                  <a:gd name="connsiteY5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4200" h="723900">
                    <a:moveTo>
                      <a:pt x="1565910" y="0"/>
                    </a:moveTo>
                    <a:cubicBezTo>
                      <a:pt x="2429828" y="0"/>
                      <a:pt x="3131820" y="162878"/>
                      <a:pt x="3131820" y="363855"/>
                    </a:cubicBezTo>
                    <a:cubicBezTo>
                      <a:pt x="3131820" y="564833"/>
                      <a:pt x="2430780" y="727710"/>
                      <a:pt x="1565910" y="727710"/>
                    </a:cubicBezTo>
                    <a:cubicBezTo>
                      <a:pt x="701040" y="727710"/>
                      <a:pt x="0" y="563880"/>
                      <a:pt x="0" y="362903"/>
                    </a:cubicBezTo>
                    <a:cubicBezTo>
                      <a:pt x="0" y="161925"/>
                      <a:pt x="701993" y="0"/>
                      <a:pt x="1565910" y="0"/>
                    </a:cubicBezTo>
                    <a:lnTo>
                      <a:pt x="1565910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06" name="Freeform: Shape 405"/>
              <p:cNvSpPr/>
              <p:nvPr/>
            </p:nvSpPr>
            <p:spPr>
              <a:xfrm>
                <a:off x="4799648" y="3380852"/>
                <a:ext cx="2590800" cy="342900"/>
              </a:xfrm>
              <a:custGeom>
                <a:avLst/>
                <a:gdLst>
                  <a:gd name="connsiteX0" fmla="*/ 2596515 w 2590800"/>
                  <a:gd name="connsiteY0" fmla="*/ 175260 h 342900"/>
                  <a:gd name="connsiteX1" fmla="*/ 1298258 w 2590800"/>
                  <a:gd name="connsiteY1" fmla="*/ 351472 h 342900"/>
                  <a:gd name="connsiteX2" fmla="*/ 0 w 2590800"/>
                  <a:gd name="connsiteY2" fmla="*/ 175260 h 342900"/>
                  <a:gd name="connsiteX3" fmla="*/ 1298258 w 2590800"/>
                  <a:gd name="connsiteY3" fmla="*/ 0 h 342900"/>
                  <a:gd name="connsiteX4" fmla="*/ 2596515 w 2590800"/>
                  <a:gd name="connsiteY4" fmla="*/ 175260 h 342900"/>
                  <a:gd name="connsiteX5" fmla="*/ 2596515 w 2590800"/>
                  <a:gd name="connsiteY5" fmla="*/ 17526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90800" h="342900">
                    <a:moveTo>
                      <a:pt x="2596515" y="175260"/>
                    </a:moveTo>
                    <a:cubicBezTo>
                      <a:pt x="2456498" y="275272"/>
                      <a:pt x="1928812" y="351472"/>
                      <a:pt x="1298258" y="351472"/>
                    </a:cubicBezTo>
                    <a:cubicBezTo>
                      <a:pt x="668655" y="351472"/>
                      <a:pt x="140970" y="275272"/>
                      <a:pt x="0" y="175260"/>
                    </a:cubicBezTo>
                    <a:cubicBezTo>
                      <a:pt x="140970" y="75247"/>
                      <a:pt x="668655" y="0"/>
                      <a:pt x="1298258" y="0"/>
                    </a:cubicBezTo>
                    <a:cubicBezTo>
                      <a:pt x="1928812" y="0"/>
                      <a:pt x="2456498" y="75247"/>
                      <a:pt x="2596515" y="175260"/>
                    </a:cubicBezTo>
                    <a:lnTo>
                      <a:pt x="2596515" y="17526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97" name="TextBox 396"/>
            <p:cNvSpPr txBox="1"/>
            <p:nvPr/>
          </p:nvSpPr>
          <p:spPr>
            <a:xfrm>
              <a:off x="5124450" y="4027731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 Here</a:t>
              </a: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5124450" y="4453374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</a:t>
              </a:r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5124450" y="4854035"/>
              <a:ext cx="1943100" cy="264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Your Text</a:t>
              </a: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3675003" y="4399717"/>
            <a:ext cx="1115708" cy="1002754"/>
            <a:chOff x="3675003" y="4399717"/>
            <a:chExt cx="1115708" cy="1002754"/>
          </a:xfrm>
        </p:grpSpPr>
        <p:grpSp>
          <p:nvGrpSpPr>
            <p:cNvPr id="430" name="Group 429"/>
            <p:cNvGrpSpPr/>
            <p:nvPr/>
          </p:nvGrpSpPr>
          <p:grpSpPr>
            <a:xfrm>
              <a:off x="3675003" y="4399717"/>
              <a:ext cx="1115708" cy="1002754"/>
              <a:chOff x="3319105" y="3324764"/>
              <a:chExt cx="954846" cy="858178"/>
            </a:xfrm>
          </p:grpSpPr>
          <p:sp>
            <p:nvSpPr>
              <p:cNvPr id="436" name="Isosceles Triangle 435"/>
              <p:cNvSpPr/>
              <p:nvPr/>
            </p:nvSpPr>
            <p:spPr>
              <a:xfrm rot="5400000">
                <a:off x="3267516" y="3431418"/>
                <a:ext cx="748047" cy="644870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37" name="Isosceles Triangle 436"/>
              <p:cNvSpPr/>
              <p:nvPr/>
            </p:nvSpPr>
            <p:spPr>
              <a:xfrm rot="5400000">
                <a:off x="3474957" y="3383948"/>
                <a:ext cx="858178" cy="739810"/>
              </a:xfrm>
              <a:prstGeom prst="triangle">
                <a:avLst/>
              </a:prstGeom>
              <a:solidFill>
                <a:schemeClr val="accent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449" name="Group 448"/>
            <p:cNvGrpSpPr/>
            <p:nvPr/>
          </p:nvGrpSpPr>
          <p:grpSpPr>
            <a:xfrm>
              <a:off x="4061210" y="4746552"/>
              <a:ext cx="296044" cy="309085"/>
              <a:chOff x="2528888" y="5435601"/>
              <a:chExt cx="360363" cy="376237"/>
            </a:xfrm>
            <a:solidFill>
              <a:schemeClr val="bg1"/>
            </a:solidFill>
          </p:grpSpPr>
          <p:sp>
            <p:nvSpPr>
              <p:cNvPr id="450" name="Freeform 47"/>
              <p:cNvSpPr/>
              <p:nvPr/>
            </p:nvSpPr>
            <p:spPr bwMode="auto">
              <a:xfrm>
                <a:off x="2606676" y="5646738"/>
                <a:ext cx="14288" cy="14288"/>
              </a:xfrm>
              <a:custGeom>
                <a:avLst/>
                <a:gdLst>
                  <a:gd name="T0" fmla="*/ 24 w 28"/>
                  <a:gd name="T1" fmla="*/ 3 h 27"/>
                  <a:gd name="T2" fmla="*/ 19 w 28"/>
                  <a:gd name="T3" fmla="*/ 1 h 27"/>
                  <a:gd name="T4" fmla="*/ 14 w 28"/>
                  <a:gd name="T5" fmla="*/ 0 h 27"/>
                  <a:gd name="T6" fmla="*/ 9 w 28"/>
                  <a:gd name="T7" fmla="*/ 1 h 27"/>
                  <a:gd name="T8" fmla="*/ 4 w 28"/>
                  <a:gd name="T9" fmla="*/ 3 h 27"/>
                  <a:gd name="T10" fmla="*/ 1 w 28"/>
                  <a:gd name="T11" fmla="*/ 9 h 27"/>
                  <a:gd name="T12" fmla="*/ 0 w 28"/>
                  <a:gd name="T13" fmla="*/ 13 h 27"/>
                  <a:gd name="T14" fmla="*/ 1 w 28"/>
                  <a:gd name="T15" fmla="*/ 18 h 27"/>
                  <a:gd name="T16" fmla="*/ 4 w 28"/>
                  <a:gd name="T17" fmla="*/ 24 h 27"/>
                  <a:gd name="T18" fmla="*/ 9 w 28"/>
                  <a:gd name="T19" fmla="*/ 26 h 27"/>
                  <a:gd name="T20" fmla="*/ 14 w 28"/>
                  <a:gd name="T21" fmla="*/ 27 h 27"/>
                  <a:gd name="T22" fmla="*/ 19 w 28"/>
                  <a:gd name="T23" fmla="*/ 26 h 27"/>
                  <a:gd name="T24" fmla="*/ 24 w 28"/>
                  <a:gd name="T25" fmla="*/ 24 h 27"/>
                  <a:gd name="T26" fmla="*/ 27 w 28"/>
                  <a:gd name="T27" fmla="*/ 18 h 27"/>
                  <a:gd name="T28" fmla="*/ 28 w 28"/>
                  <a:gd name="T29" fmla="*/ 13 h 27"/>
                  <a:gd name="T30" fmla="*/ 27 w 28"/>
                  <a:gd name="T31" fmla="*/ 9 h 27"/>
                  <a:gd name="T32" fmla="*/ 24 w 28"/>
                  <a:gd name="T33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7">
                    <a:moveTo>
                      <a:pt x="24" y="3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4" y="24"/>
                    </a:lnTo>
                    <a:lnTo>
                      <a:pt x="9" y="26"/>
                    </a:lnTo>
                    <a:lnTo>
                      <a:pt x="14" y="27"/>
                    </a:lnTo>
                    <a:lnTo>
                      <a:pt x="19" y="26"/>
                    </a:lnTo>
                    <a:lnTo>
                      <a:pt x="24" y="24"/>
                    </a:lnTo>
                    <a:lnTo>
                      <a:pt x="27" y="18"/>
                    </a:lnTo>
                    <a:lnTo>
                      <a:pt x="28" y="13"/>
                    </a:lnTo>
                    <a:lnTo>
                      <a:pt x="27" y="9"/>
                    </a:lnTo>
                    <a:lnTo>
                      <a:pt x="24" y="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1" name="Freeform 48"/>
              <p:cNvSpPr>
                <a:spLocks noEditPoints="1"/>
              </p:cNvSpPr>
              <p:nvPr/>
            </p:nvSpPr>
            <p:spPr bwMode="auto">
              <a:xfrm>
                <a:off x="2584451" y="5435601"/>
                <a:ext cx="74613" cy="74613"/>
              </a:xfrm>
              <a:custGeom>
                <a:avLst/>
                <a:gdLst>
                  <a:gd name="T0" fmla="*/ 64 w 140"/>
                  <a:gd name="T1" fmla="*/ 1 h 140"/>
                  <a:gd name="T2" fmla="*/ 50 w 140"/>
                  <a:gd name="T3" fmla="*/ 3 h 140"/>
                  <a:gd name="T4" fmla="*/ 38 w 140"/>
                  <a:gd name="T5" fmla="*/ 9 h 140"/>
                  <a:gd name="T6" fmla="*/ 26 w 140"/>
                  <a:gd name="T7" fmla="*/ 16 h 140"/>
                  <a:gd name="T8" fmla="*/ 16 w 140"/>
                  <a:gd name="T9" fmla="*/ 26 h 140"/>
                  <a:gd name="T10" fmla="*/ 9 w 140"/>
                  <a:gd name="T11" fmla="*/ 38 h 140"/>
                  <a:gd name="T12" fmla="*/ 3 w 140"/>
                  <a:gd name="T13" fmla="*/ 49 h 140"/>
                  <a:gd name="T14" fmla="*/ 1 w 140"/>
                  <a:gd name="T15" fmla="*/ 63 h 140"/>
                  <a:gd name="T16" fmla="*/ 1 w 140"/>
                  <a:gd name="T17" fmla="*/ 77 h 140"/>
                  <a:gd name="T18" fmla="*/ 3 w 140"/>
                  <a:gd name="T19" fmla="*/ 90 h 140"/>
                  <a:gd name="T20" fmla="*/ 9 w 140"/>
                  <a:gd name="T21" fmla="*/ 103 h 140"/>
                  <a:gd name="T22" fmla="*/ 16 w 140"/>
                  <a:gd name="T23" fmla="*/ 114 h 140"/>
                  <a:gd name="T24" fmla="*/ 26 w 140"/>
                  <a:gd name="T25" fmla="*/ 123 h 140"/>
                  <a:gd name="T26" fmla="*/ 37 w 140"/>
                  <a:gd name="T27" fmla="*/ 131 h 140"/>
                  <a:gd name="T28" fmla="*/ 50 w 140"/>
                  <a:gd name="T29" fmla="*/ 136 h 140"/>
                  <a:gd name="T30" fmla="*/ 64 w 140"/>
                  <a:gd name="T31" fmla="*/ 140 h 140"/>
                  <a:gd name="T32" fmla="*/ 78 w 140"/>
                  <a:gd name="T33" fmla="*/ 140 h 140"/>
                  <a:gd name="T34" fmla="*/ 90 w 140"/>
                  <a:gd name="T35" fmla="*/ 136 h 140"/>
                  <a:gd name="T36" fmla="*/ 103 w 140"/>
                  <a:gd name="T37" fmla="*/ 131 h 140"/>
                  <a:gd name="T38" fmla="*/ 114 w 140"/>
                  <a:gd name="T39" fmla="*/ 123 h 140"/>
                  <a:gd name="T40" fmla="*/ 124 w 140"/>
                  <a:gd name="T41" fmla="*/ 114 h 140"/>
                  <a:gd name="T42" fmla="*/ 131 w 140"/>
                  <a:gd name="T43" fmla="*/ 103 h 140"/>
                  <a:gd name="T44" fmla="*/ 137 w 140"/>
                  <a:gd name="T45" fmla="*/ 90 h 140"/>
                  <a:gd name="T46" fmla="*/ 140 w 140"/>
                  <a:gd name="T47" fmla="*/ 77 h 140"/>
                  <a:gd name="T48" fmla="*/ 140 w 140"/>
                  <a:gd name="T49" fmla="*/ 63 h 140"/>
                  <a:gd name="T50" fmla="*/ 137 w 140"/>
                  <a:gd name="T51" fmla="*/ 49 h 140"/>
                  <a:gd name="T52" fmla="*/ 131 w 140"/>
                  <a:gd name="T53" fmla="*/ 37 h 140"/>
                  <a:gd name="T54" fmla="*/ 124 w 140"/>
                  <a:gd name="T55" fmla="*/ 26 h 140"/>
                  <a:gd name="T56" fmla="*/ 114 w 140"/>
                  <a:gd name="T57" fmla="*/ 16 h 140"/>
                  <a:gd name="T58" fmla="*/ 103 w 140"/>
                  <a:gd name="T59" fmla="*/ 9 h 140"/>
                  <a:gd name="T60" fmla="*/ 90 w 140"/>
                  <a:gd name="T61" fmla="*/ 3 h 140"/>
                  <a:gd name="T62" fmla="*/ 78 w 140"/>
                  <a:gd name="T63" fmla="*/ 1 h 140"/>
                  <a:gd name="T64" fmla="*/ 70 w 140"/>
                  <a:gd name="T65" fmla="*/ 112 h 140"/>
                  <a:gd name="T66" fmla="*/ 54 w 140"/>
                  <a:gd name="T67" fmla="*/ 108 h 140"/>
                  <a:gd name="T68" fmla="*/ 41 w 140"/>
                  <a:gd name="T69" fmla="*/ 100 h 140"/>
                  <a:gd name="T70" fmla="*/ 31 w 140"/>
                  <a:gd name="T71" fmla="*/ 86 h 140"/>
                  <a:gd name="T72" fmla="*/ 28 w 140"/>
                  <a:gd name="T73" fmla="*/ 70 h 140"/>
                  <a:gd name="T74" fmla="*/ 31 w 140"/>
                  <a:gd name="T75" fmla="*/ 54 h 140"/>
                  <a:gd name="T76" fmla="*/ 41 w 140"/>
                  <a:gd name="T77" fmla="*/ 41 h 140"/>
                  <a:gd name="T78" fmla="*/ 54 w 140"/>
                  <a:gd name="T79" fmla="*/ 31 h 140"/>
                  <a:gd name="T80" fmla="*/ 70 w 140"/>
                  <a:gd name="T81" fmla="*/ 28 h 140"/>
                  <a:gd name="T82" fmla="*/ 86 w 140"/>
                  <a:gd name="T83" fmla="*/ 31 h 140"/>
                  <a:gd name="T84" fmla="*/ 100 w 140"/>
                  <a:gd name="T85" fmla="*/ 41 h 140"/>
                  <a:gd name="T86" fmla="*/ 109 w 140"/>
                  <a:gd name="T87" fmla="*/ 54 h 140"/>
                  <a:gd name="T88" fmla="*/ 112 w 140"/>
                  <a:gd name="T89" fmla="*/ 70 h 140"/>
                  <a:gd name="T90" fmla="*/ 109 w 140"/>
                  <a:gd name="T91" fmla="*/ 86 h 140"/>
                  <a:gd name="T92" fmla="*/ 100 w 140"/>
                  <a:gd name="T93" fmla="*/ 100 h 140"/>
                  <a:gd name="T94" fmla="*/ 86 w 140"/>
                  <a:gd name="T95" fmla="*/ 108 h 140"/>
                  <a:gd name="T96" fmla="*/ 70 w 140"/>
                  <a:gd name="T97" fmla="*/ 11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0" h="140">
                    <a:moveTo>
                      <a:pt x="70" y="0"/>
                    </a:moveTo>
                    <a:lnTo>
                      <a:pt x="64" y="1"/>
                    </a:lnTo>
                    <a:lnTo>
                      <a:pt x="56" y="2"/>
                    </a:lnTo>
                    <a:lnTo>
                      <a:pt x="50" y="3"/>
                    </a:lnTo>
                    <a:lnTo>
                      <a:pt x="43" y="6"/>
                    </a:lnTo>
                    <a:lnTo>
                      <a:pt x="38" y="9"/>
                    </a:lnTo>
                    <a:lnTo>
                      <a:pt x="31" y="12"/>
                    </a:lnTo>
                    <a:lnTo>
                      <a:pt x="26" y="16"/>
                    </a:lnTo>
                    <a:lnTo>
                      <a:pt x="21" y="21"/>
                    </a:lnTo>
                    <a:lnTo>
                      <a:pt x="16" y="26"/>
                    </a:lnTo>
                    <a:lnTo>
                      <a:pt x="12" y="31"/>
                    </a:lnTo>
                    <a:lnTo>
                      <a:pt x="9" y="38"/>
                    </a:lnTo>
                    <a:lnTo>
                      <a:pt x="6" y="43"/>
                    </a:lnTo>
                    <a:lnTo>
                      <a:pt x="3" y="49"/>
                    </a:lnTo>
                    <a:lnTo>
                      <a:pt x="2" y="56"/>
                    </a:lnTo>
                    <a:lnTo>
                      <a:pt x="1" y="63"/>
                    </a:lnTo>
                    <a:lnTo>
                      <a:pt x="0" y="70"/>
                    </a:lnTo>
                    <a:lnTo>
                      <a:pt x="1" y="77"/>
                    </a:lnTo>
                    <a:lnTo>
                      <a:pt x="2" y="84"/>
                    </a:lnTo>
                    <a:lnTo>
                      <a:pt x="3" y="90"/>
                    </a:lnTo>
                    <a:lnTo>
                      <a:pt x="7" y="97"/>
                    </a:lnTo>
                    <a:lnTo>
                      <a:pt x="9" y="103"/>
                    </a:lnTo>
                    <a:lnTo>
                      <a:pt x="13" y="108"/>
                    </a:lnTo>
                    <a:lnTo>
                      <a:pt x="16" y="114"/>
                    </a:lnTo>
                    <a:lnTo>
                      <a:pt x="21" y="119"/>
                    </a:lnTo>
                    <a:lnTo>
                      <a:pt x="26" y="123"/>
                    </a:lnTo>
                    <a:lnTo>
                      <a:pt x="31" y="128"/>
                    </a:lnTo>
                    <a:lnTo>
                      <a:pt x="37" y="131"/>
                    </a:lnTo>
                    <a:lnTo>
                      <a:pt x="43" y="134"/>
                    </a:lnTo>
                    <a:lnTo>
                      <a:pt x="50" y="136"/>
                    </a:lnTo>
                    <a:lnTo>
                      <a:pt x="56" y="138"/>
                    </a:lnTo>
                    <a:lnTo>
                      <a:pt x="64" y="140"/>
                    </a:lnTo>
                    <a:lnTo>
                      <a:pt x="70" y="140"/>
                    </a:lnTo>
                    <a:lnTo>
                      <a:pt x="78" y="140"/>
                    </a:lnTo>
                    <a:lnTo>
                      <a:pt x="84" y="138"/>
                    </a:lnTo>
                    <a:lnTo>
                      <a:pt x="90" y="136"/>
                    </a:lnTo>
                    <a:lnTo>
                      <a:pt x="97" y="134"/>
                    </a:lnTo>
                    <a:lnTo>
                      <a:pt x="103" y="131"/>
                    </a:lnTo>
                    <a:lnTo>
                      <a:pt x="109" y="128"/>
                    </a:lnTo>
                    <a:lnTo>
                      <a:pt x="114" y="123"/>
                    </a:lnTo>
                    <a:lnTo>
                      <a:pt x="119" y="119"/>
                    </a:lnTo>
                    <a:lnTo>
                      <a:pt x="124" y="114"/>
                    </a:lnTo>
                    <a:lnTo>
                      <a:pt x="128" y="108"/>
                    </a:lnTo>
                    <a:lnTo>
                      <a:pt x="131" y="103"/>
                    </a:lnTo>
                    <a:lnTo>
                      <a:pt x="134" y="97"/>
                    </a:lnTo>
                    <a:lnTo>
                      <a:pt x="137" y="90"/>
                    </a:lnTo>
                    <a:lnTo>
                      <a:pt x="139" y="84"/>
                    </a:lnTo>
                    <a:lnTo>
                      <a:pt x="140" y="77"/>
                    </a:lnTo>
                    <a:lnTo>
                      <a:pt x="140" y="70"/>
                    </a:lnTo>
                    <a:lnTo>
                      <a:pt x="140" y="63"/>
                    </a:lnTo>
                    <a:lnTo>
                      <a:pt x="139" y="56"/>
                    </a:lnTo>
                    <a:lnTo>
                      <a:pt x="137" y="49"/>
                    </a:lnTo>
                    <a:lnTo>
                      <a:pt x="134" y="43"/>
                    </a:lnTo>
                    <a:lnTo>
                      <a:pt x="131" y="37"/>
                    </a:lnTo>
                    <a:lnTo>
                      <a:pt x="128" y="31"/>
                    </a:lnTo>
                    <a:lnTo>
                      <a:pt x="124" y="26"/>
                    </a:lnTo>
                    <a:lnTo>
                      <a:pt x="119" y="21"/>
                    </a:lnTo>
                    <a:lnTo>
                      <a:pt x="114" y="16"/>
                    </a:lnTo>
                    <a:lnTo>
                      <a:pt x="109" y="13"/>
                    </a:lnTo>
                    <a:lnTo>
                      <a:pt x="103" y="9"/>
                    </a:lnTo>
                    <a:lnTo>
                      <a:pt x="97" y="7"/>
                    </a:lnTo>
                    <a:lnTo>
                      <a:pt x="90" y="3"/>
                    </a:lnTo>
                    <a:lnTo>
                      <a:pt x="84" y="2"/>
                    </a:lnTo>
                    <a:lnTo>
                      <a:pt x="78" y="1"/>
                    </a:lnTo>
                    <a:lnTo>
                      <a:pt x="70" y="0"/>
                    </a:lnTo>
                    <a:close/>
                    <a:moveTo>
                      <a:pt x="70" y="112"/>
                    </a:moveTo>
                    <a:lnTo>
                      <a:pt x="61" y="111"/>
                    </a:lnTo>
                    <a:lnTo>
                      <a:pt x="54" y="108"/>
                    </a:lnTo>
                    <a:lnTo>
                      <a:pt x="46" y="104"/>
                    </a:lnTo>
                    <a:lnTo>
                      <a:pt x="41" y="100"/>
                    </a:lnTo>
                    <a:lnTo>
                      <a:pt x="36" y="93"/>
                    </a:lnTo>
                    <a:lnTo>
                      <a:pt x="31" y="86"/>
                    </a:lnTo>
                    <a:lnTo>
                      <a:pt x="29" y="78"/>
                    </a:lnTo>
                    <a:lnTo>
                      <a:pt x="28" y="70"/>
                    </a:lnTo>
                    <a:lnTo>
                      <a:pt x="29" y="62"/>
                    </a:lnTo>
                    <a:lnTo>
                      <a:pt x="31" y="54"/>
                    </a:lnTo>
                    <a:lnTo>
                      <a:pt x="36" y="47"/>
                    </a:lnTo>
                    <a:lnTo>
                      <a:pt x="41" y="41"/>
                    </a:lnTo>
                    <a:lnTo>
                      <a:pt x="47" y="36"/>
                    </a:lnTo>
                    <a:lnTo>
                      <a:pt x="54" y="31"/>
                    </a:lnTo>
                    <a:lnTo>
                      <a:pt x="62" y="29"/>
                    </a:lnTo>
                    <a:lnTo>
                      <a:pt x="70" y="28"/>
                    </a:lnTo>
                    <a:lnTo>
                      <a:pt x="79" y="29"/>
                    </a:lnTo>
                    <a:lnTo>
                      <a:pt x="86" y="31"/>
                    </a:lnTo>
                    <a:lnTo>
                      <a:pt x="94" y="36"/>
                    </a:lnTo>
                    <a:lnTo>
                      <a:pt x="100" y="41"/>
                    </a:lnTo>
                    <a:lnTo>
                      <a:pt x="104" y="47"/>
                    </a:lnTo>
                    <a:lnTo>
                      <a:pt x="109" y="54"/>
                    </a:lnTo>
                    <a:lnTo>
                      <a:pt x="111" y="61"/>
                    </a:lnTo>
                    <a:lnTo>
                      <a:pt x="112" y="70"/>
                    </a:lnTo>
                    <a:lnTo>
                      <a:pt x="111" y="78"/>
                    </a:lnTo>
                    <a:lnTo>
                      <a:pt x="109" y="86"/>
                    </a:lnTo>
                    <a:lnTo>
                      <a:pt x="104" y="93"/>
                    </a:lnTo>
                    <a:lnTo>
                      <a:pt x="100" y="100"/>
                    </a:lnTo>
                    <a:lnTo>
                      <a:pt x="94" y="104"/>
                    </a:lnTo>
                    <a:lnTo>
                      <a:pt x="86" y="108"/>
                    </a:lnTo>
                    <a:lnTo>
                      <a:pt x="79" y="111"/>
                    </a:lnTo>
                    <a:lnTo>
                      <a:pt x="70" y="11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2" name="Freeform 49"/>
              <p:cNvSpPr>
                <a:spLocks noEditPoints="1"/>
              </p:cNvSpPr>
              <p:nvPr/>
            </p:nvSpPr>
            <p:spPr bwMode="auto">
              <a:xfrm>
                <a:off x="2528888" y="5462588"/>
                <a:ext cx="360363" cy="349250"/>
              </a:xfrm>
              <a:custGeom>
                <a:avLst/>
                <a:gdLst>
                  <a:gd name="T0" fmla="*/ 574 w 680"/>
                  <a:gd name="T1" fmla="*/ 116 h 660"/>
                  <a:gd name="T2" fmla="*/ 584 w 680"/>
                  <a:gd name="T3" fmla="*/ 92 h 660"/>
                  <a:gd name="T4" fmla="*/ 584 w 680"/>
                  <a:gd name="T5" fmla="*/ 62 h 660"/>
                  <a:gd name="T6" fmla="*/ 572 w 680"/>
                  <a:gd name="T7" fmla="*/ 34 h 660"/>
                  <a:gd name="T8" fmla="*/ 551 w 680"/>
                  <a:gd name="T9" fmla="*/ 12 h 660"/>
                  <a:gd name="T10" fmla="*/ 523 w 680"/>
                  <a:gd name="T11" fmla="*/ 2 h 660"/>
                  <a:gd name="T12" fmla="*/ 492 w 680"/>
                  <a:gd name="T13" fmla="*/ 1 h 660"/>
                  <a:gd name="T14" fmla="*/ 464 w 680"/>
                  <a:gd name="T15" fmla="*/ 12 h 660"/>
                  <a:gd name="T16" fmla="*/ 442 w 680"/>
                  <a:gd name="T17" fmla="*/ 34 h 660"/>
                  <a:gd name="T18" fmla="*/ 431 w 680"/>
                  <a:gd name="T19" fmla="*/ 62 h 660"/>
                  <a:gd name="T20" fmla="*/ 430 w 680"/>
                  <a:gd name="T21" fmla="*/ 91 h 660"/>
                  <a:gd name="T22" fmla="*/ 440 w 680"/>
                  <a:gd name="T23" fmla="*/ 116 h 660"/>
                  <a:gd name="T24" fmla="*/ 422 w 680"/>
                  <a:gd name="T25" fmla="*/ 121 h 660"/>
                  <a:gd name="T26" fmla="*/ 410 w 680"/>
                  <a:gd name="T27" fmla="*/ 96 h 660"/>
                  <a:gd name="T28" fmla="*/ 392 w 680"/>
                  <a:gd name="T29" fmla="*/ 78 h 660"/>
                  <a:gd name="T30" fmla="*/ 368 w 680"/>
                  <a:gd name="T31" fmla="*/ 66 h 660"/>
                  <a:gd name="T32" fmla="*/ 339 w 680"/>
                  <a:gd name="T33" fmla="*/ 64 h 660"/>
                  <a:gd name="T34" fmla="*/ 310 w 680"/>
                  <a:gd name="T35" fmla="*/ 72 h 660"/>
                  <a:gd name="T36" fmla="*/ 285 w 680"/>
                  <a:gd name="T37" fmla="*/ 95 h 660"/>
                  <a:gd name="T38" fmla="*/ 14 w 680"/>
                  <a:gd name="T39" fmla="*/ 127 h 660"/>
                  <a:gd name="T40" fmla="*/ 0 w 680"/>
                  <a:gd name="T41" fmla="*/ 141 h 660"/>
                  <a:gd name="T42" fmla="*/ 114 w 680"/>
                  <a:gd name="T43" fmla="*/ 335 h 660"/>
                  <a:gd name="T44" fmla="*/ 133 w 680"/>
                  <a:gd name="T45" fmla="*/ 335 h 660"/>
                  <a:gd name="T46" fmla="*/ 133 w 680"/>
                  <a:gd name="T47" fmla="*/ 316 h 660"/>
                  <a:gd name="T48" fmla="*/ 537 w 680"/>
                  <a:gd name="T49" fmla="*/ 226 h 660"/>
                  <a:gd name="T50" fmla="*/ 537 w 680"/>
                  <a:gd name="T51" fmla="*/ 206 h 660"/>
                  <a:gd name="T52" fmla="*/ 28 w 680"/>
                  <a:gd name="T53" fmla="*/ 155 h 660"/>
                  <a:gd name="T54" fmla="*/ 395 w 680"/>
                  <a:gd name="T55" fmla="*/ 470 h 660"/>
                  <a:gd name="T56" fmla="*/ 288 w 680"/>
                  <a:gd name="T57" fmla="*/ 476 h 660"/>
                  <a:gd name="T58" fmla="*/ 200 w 680"/>
                  <a:gd name="T59" fmla="*/ 383 h 660"/>
                  <a:gd name="T60" fmla="*/ 183 w 680"/>
                  <a:gd name="T61" fmla="*/ 391 h 660"/>
                  <a:gd name="T62" fmla="*/ 260 w 680"/>
                  <a:gd name="T63" fmla="*/ 481 h 660"/>
                  <a:gd name="T64" fmla="*/ 264 w 680"/>
                  <a:gd name="T65" fmla="*/ 656 h 660"/>
                  <a:gd name="T66" fmla="*/ 276 w 680"/>
                  <a:gd name="T67" fmla="*/ 660 h 660"/>
                  <a:gd name="T68" fmla="*/ 419 w 680"/>
                  <a:gd name="T69" fmla="*/ 607 h 660"/>
                  <a:gd name="T70" fmla="*/ 677 w 680"/>
                  <a:gd name="T71" fmla="*/ 226 h 660"/>
                  <a:gd name="T72" fmla="*/ 679 w 680"/>
                  <a:gd name="T73" fmla="*/ 136 h 660"/>
                  <a:gd name="T74" fmla="*/ 300 w 680"/>
                  <a:gd name="T75" fmla="*/ 127 h 660"/>
                  <a:gd name="T76" fmla="*/ 311 w 680"/>
                  <a:gd name="T77" fmla="*/ 106 h 660"/>
                  <a:gd name="T78" fmla="*/ 347 w 680"/>
                  <a:gd name="T79" fmla="*/ 91 h 660"/>
                  <a:gd name="T80" fmla="*/ 377 w 680"/>
                  <a:gd name="T81" fmla="*/ 101 h 660"/>
                  <a:gd name="T82" fmla="*/ 395 w 680"/>
                  <a:gd name="T83" fmla="*/ 127 h 660"/>
                  <a:gd name="T84" fmla="*/ 488 w 680"/>
                  <a:gd name="T85" fmla="*/ 124 h 660"/>
                  <a:gd name="T86" fmla="*/ 462 w 680"/>
                  <a:gd name="T87" fmla="*/ 96 h 660"/>
                  <a:gd name="T88" fmla="*/ 462 w 680"/>
                  <a:gd name="T89" fmla="*/ 59 h 660"/>
                  <a:gd name="T90" fmla="*/ 488 w 680"/>
                  <a:gd name="T91" fmla="*/ 31 h 660"/>
                  <a:gd name="T92" fmla="*/ 527 w 680"/>
                  <a:gd name="T93" fmla="*/ 32 h 660"/>
                  <a:gd name="T94" fmla="*/ 554 w 680"/>
                  <a:gd name="T95" fmla="*/ 57 h 660"/>
                  <a:gd name="T96" fmla="*/ 554 w 680"/>
                  <a:gd name="T97" fmla="*/ 97 h 660"/>
                  <a:gd name="T98" fmla="*/ 527 w 680"/>
                  <a:gd name="T99" fmla="*/ 123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0" h="660">
                    <a:moveTo>
                      <a:pt x="668" y="127"/>
                    </a:moveTo>
                    <a:lnTo>
                      <a:pt x="567" y="127"/>
                    </a:lnTo>
                    <a:lnTo>
                      <a:pt x="571" y="122"/>
                    </a:lnTo>
                    <a:lnTo>
                      <a:pt x="574" y="116"/>
                    </a:lnTo>
                    <a:lnTo>
                      <a:pt x="577" y="111"/>
                    </a:lnTo>
                    <a:lnTo>
                      <a:pt x="581" y="105"/>
                    </a:lnTo>
                    <a:lnTo>
                      <a:pt x="583" y="98"/>
                    </a:lnTo>
                    <a:lnTo>
                      <a:pt x="584" y="92"/>
                    </a:lnTo>
                    <a:lnTo>
                      <a:pt x="585" y="84"/>
                    </a:lnTo>
                    <a:lnTo>
                      <a:pt x="585" y="78"/>
                    </a:lnTo>
                    <a:lnTo>
                      <a:pt x="585" y="69"/>
                    </a:lnTo>
                    <a:lnTo>
                      <a:pt x="584" y="62"/>
                    </a:lnTo>
                    <a:lnTo>
                      <a:pt x="582" y="54"/>
                    </a:lnTo>
                    <a:lnTo>
                      <a:pt x="578" y="47"/>
                    </a:lnTo>
                    <a:lnTo>
                      <a:pt x="575" y="40"/>
                    </a:lnTo>
                    <a:lnTo>
                      <a:pt x="572" y="34"/>
                    </a:lnTo>
                    <a:lnTo>
                      <a:pt x="568" y="27"/>
                    </a:lnTo>
                    <a:lnTo>
                      <a:pt x="562" y="22"/>
                    </a:lnTo>
                    <a:lnTo>
                      <a:pt x="557" y="18"/>
                    </a:lnTo>
                    <a:lnTo>
                      <a:pt x="551" y="12"/>
                    </a:lnTo>
                    <a:lnTo>
                      <a:pt x="544" y="9"/>
                    </a:lnTo>
                    <a:lnTo>
                      <a:pt x="538" y="6"/>
                    </a:lnTo>
                    <a:lnTo>
                      <a:pt x="530" y="3"/>
                    </a:lnTo>
                    <a:lnTo>
                      <a:pt x="523" y="2"/>
                    </a:lnTo>
                    <a:lnTo>
                      <a:pt x="515" y="0"/>
                    </a:lnTo>
                    <a:lnTo>
                      <a:pt x="508" y="0"/>
                    </a:lnTo>
                    <a:lnTo>
                      <a:pt x="499" y="0"/>
                    </a:lnTo>
                    <a:lnTo>
                      <a:pt x="492" y="1"/>
                    </a:lnTo>
                    <a:lnTo>
                      <a:pt x="485" y="3"/>
                    </a:lnTo>
                    <a:lnTo>
                      <a:pt x="478" y="6"/>
                    </a:lnTo>
                    <a:lnTo>
                      <a:pt x="471" y="9"/>
                    </a:lnTo>
                    <a:lnTo>
                      <a:pt x="464" y="12"/>
                    </a:lnTo>
                    <a:lnTo>
                      <a:pt x="458" y="17"/>
                    </a:lnTo>
                    <a:lnTo>
                      <a:pt x="452" y="22"/>
                    </a:lnTo>
                    <a:lnTo>
                      <a:pt x="448" y="29"/>
                    </a:lnTo>
                    <a:lnTo>
                      <a:pt x="442" y="34"/>
                    </a:lnTo>
                    <a:lnTo>
                      <a:pt x="439" y="40"/>
                    </a:lnTo>
                    <a:lnTo>
                      <a:pt x="436" y="48"/>
                    </a:lnTo>
                    <a:lnTo>
                      <a:pt x="433" y="54"/>
                    </a:lnTo>
                    <a:lnTo>
                      <a:pt x="431" y="62"/>
                    </a:lnTo>
                    <a:lnTo>
                      <a:pt x="430" y="69"/>
                    </a:lnTo>
                    <a:lnTo>
                      <a:pt x="429" y="78"/>
                    </a:lnTo>
                    <a:lnTo>
                      <a:pt x="429" y="84"/>
                    </a:lnTo>
                    <a:lnTo>
                      <a:pt x="430" y="91"/>
                    </a:lnTo>
                    <a:lnTo>
                      <a:pt x="433" y="97"/>
                    </a:lnTo>
                    <a:lnTo>
                      <a:pt x="435" y="104"/>
                    </a:lnTo>
                    <a:lnTo>
                      <a:pt x="437" y="110"/>
                    </a:lnTo>
                    <a:lnTo>
                      <a:pt x="440" y="116"/>
                    </a:lnTo>
                    <a:lnTo>
                      <a:pt x="443" y="122"/>
                    </a:lnTo>
                    <a:lnTo>
                      <a:pt x="448" y="127"/>
                    </a:lnTo>
                    <a:lnTo>
                      <a:pt x="424" y="127"/>
                    </a:lnTo>
                    <a:lnTo>
                      <a:pt x="422" y="121"/>
                    </a:lnTo>
                    <a:lnTo>
                      <a:pt x="420" y="114"/>
                    </a:lnTo>
                    <a:lnTo>
                      <a:pt x="418" y="108"/>
                    </a:lnTo>
                    <a:lnTo>
                      <a:pt x="414" y="102"/>
                    </a:lnTo>
                    <a:lnTo>
                      <a:pt x="410" y="96"/>
                    </a:lnTo>
                    <a:lnTo>
                      <a:pt x="407" y="91"/>
                    </a:lnTo>
                    <a:lnTo>
                      <a:pt x="403" y="86"/>
                    </a:lnTo>
                    <a:lnTo>
                      <a:pt x="397" y="82"/>
                    </a:lnTo>
                    <a:lnTo>
                      <a:pt x="392" y="78"/>
                    </a:lnTo>
                    <a:lnTo>
                      <a:pt x="386" y="75"/>
                    </a:lnTo>
                    <a:lnTo>
                      <a:pt x="380" y="71"/>
                    </a:lnTo>
                    <a:lnTo>
                      <a:pt x="375" y="68"/>
                    </a:lnTo>
                    <a:lnTo>
                      <a:pt x="368" y="66"/>
                    </a:lnTo>
                    <a:lnTo>
                      <a:pt x="361" y="65"/>
                    </a:lnTo>
                    <a:lnTo>
                      <a:pt x="354" y="64"/>
                    </a:lnTo>
                    <a:lnTo>
                      <a:pt x="347" y="64"/>
                    </a:lnTo>
                    <a:lnTo>
                      <a:pt x="339" y="64"/>
                    </a:lnTo>
                    <a:lnTo>
                      <a:pt x="332" y="65"/>
                    </a:lnTo>
                    <a:lnTo>
                      <a:pt x="324" y="67"/>
                    </a:lnTo>
                    <a:lnTo>
                      <a:pt x="318" y="69"/>
                    </a:lnTo>
                    <a:lnTo>
                      <a:pt x="310" y="72"/>
                    </a:lnTo>
                    <a:lnTo>
                      <a:pt x="304" y="77"/>
                    </a:lnTo>
                    <a:lnTo>
                      <a:pt x="297" y="81"/>
                    </a:lnTo>
                    <a:lnTo>
                      <a:pt x="292" y="86"/>
                    </a:lnTo>
                    <a:lnTo>
                      <a:pt x="285" y="95"/>
                    </a:lnTo>
                    <a:lnTo>
                      <a:pt x="278" y="106"/>
                    </a:lnTo>
                    <a:lnTo>
                      <a:pt x="274" y="116"/>
                    </a:lnTo>
                    <a:lnTo>
                      <a:pt x="271" y="127"/>
                    </a:lnTo>
                    <a:lnTo>
                      <a:pt x="14" y="127"/>
                    </a:lnTo>
                    <a:lnTo>
                      <a:pt x="9" y="128"/>
                    </a:lnTo>
                    <a:lnTo>
                      <a:pt x="4" y="131"/>
                    </a:lnTo>
                    <a:lnTo>
                      <a:pt x="1" y="136"/>
                    </a:lnTo>
                    <a:lnTo>
                      <a:pt x="0" y="141"/>
                    </a:lnTo>
                    <a:lnTo>
                      <a:pt x="0" y="216"/>
                    </a:lnTo>
                    <a:lnTo>
                      <a:pt x="1" y="221"/>
                    </a:lnTo>
                    <a:lnTo>
                      <a:pt x="4" y="226"/>
                    </a:lnTo>
                    <a:lnTo>
                      <a:pt x="114" y="335"/>
                    </a:lnTo>
                    <a:lnTo>
                      <a:pt x="118" y="338"/>
                    </a:lnTo>
                    <a:lnTo>
                      <a:pt x="124" y="339"/>
                    </a:lnTo>
                    <a:lnTo>
                      <a:pt x="129" y="338"/>
                    </a:lnTo>
                    <a:lnTo>
                      <a:pt x="133" y="335"/>
                    </a:lnTo>
                    <a:lnTo>
                      <a:pt x="136" y="331"/>
                    </a:lnTo>
                    <a:lnTo>
                      <a:pt x="138" y="325"/>
                    </a:lnTo>
                    <a:lnTo>
                      <a:pt x="136" y="320"/>
                    </a:lnTo>
                    <a:lnTo>
                      <a:pt x="133" y="316"/>
                    </a:lnTo>
                    <a:lnTo>
                      <a:pt x="48" y="230"/>
                    </a:lnTo>
                    <a:lnTo>
                      <a:pt x="527" y="230"/>
                    </a:lnTo>
                    <a:lnTo>
                      <a:pt x="532" y="229"/>
                    </a:lnTo>
                    <a:lnTo>
                      <a:pt x="537" y="226"/>
                    </a:lnTo>
                    <a:lnTo>
                      <a:pt x="540" y="221"/>
                    </a:lnTo>
                    <a:lnTo>
                      <a:pt x="541" y="216"/>
                    </a:lnTo>
                    <a:lnTo>
                      <a:pt x="540" y="211"/>
                    </a:lnTo>
                    <a:lnTo>
                      <a:pt x="537" y="206"/>
                    </a:lnTo>
                    <a:lnTo>
                      <a:pt x="532" y="203"/>
                    </a:lnTo>
                    <a:lnTo>
                      <a:pt x="527" y="202"/>
                    </a:lnTo>
                    <a:lnTo>
                      <a:pt x="28" y="202"/>
                    </a:lnTo>
                    <a:lnTo>
                      <a:pt x="28" y="155"/>
                    </a:lnTo>
                    <a:lnTo>
                      <a:pt x="654" y="155"/>
                    </a:lnTo>
                    <a:lnTo>
                      <a:pt x="654" y="211"/>
                    </a:lnTo>
                    <a:lnTo>
                      <a:pt x="397" y="466"/>
                    </a:lnTo>
                    <a:lnTo>
                      <a:pt x="395" y="470"/>
                    </a:lnTo>
                    <a:lnTo>
                      <a:pt x="394" y="476"/>
                    </a:lnTo>
                    <a:lnTo>
                      <a:pt x="394" y="589"/>
                    </a:lnTo>
                    <a:lnTo>
                      <a:pt x="288" y="627"/>
                    </a:lnTo>
                    <a:lnTo>
                      <a:pt x="288" y="476"/>
                    </a:lnTo>
                    <a:lnTo>
                      <a:pt x="287" y="470"/>
                    </a:lnTo>
                    <a:lnTo>
                      <a:pt x="283" y="466"/>
                    </a:lnTo>
                    <a:lnTo>
                      <a:pt x="205" y="387"/>
                    </a:lnTo>
                    <a:lnTo>
                      <a:pt x="200" y="383"/>
                    </a:lnTo>
                    <a:lnTo>
                      <a:pt x="195" y="382"/>
                    </a:lnTo>
                    <a:lnTo>
                      <a:pt x="190" y="383"/>
                    </a:lnTo>
                    <a:lnTo>
                      <a:pt x="185" y="387"/>
                    </a:lnTo>
                    <a:lnTo>
                      <a:pt x="183" y="391"/>
                    </a:lnTo>
                    <a:lnTo>
                      <a:pt x="182" y="396"/>
                    </a:lnTo>
                    <a:lnTo>
                      <a:pt x="183" y="402"/>
                    </a:lnTo>
                    <a:lnTo>
                      <a:pt x="185" y="406"/>
                    </a:lnTo>
                    <a:lnTo>
                      <a:pt x="260" y="481"/>
                    </a:lnTo>
                    <a:lnTo>
                      <a:pt x="260" y="646"/>
                    </a:lnTo>
                    <a:lnTo>
                      <a:pt x="261" y="649"/>
                    </a:lnTo>
                    <a:lnTo>
                      <a:pt x="262" y="652"/>
                    </a:lnTo>
                    <a:lnTo>
                      <a:pt x="264" y="656"/>
                    </a:lnTo>
                    <a:lnTo>
                      <a:pt x="266" y="658"/>
                    </a:lnTo>
                    <a:lnTo>
                      <a:pt x="269" y="659"/>
                    </a:lnTo>
                    <a:lnTo>
                      <a:pt x="274" y="660"/>
                    </a:lnTo>
                    <a:lnTo>
                      <a:pt x="276" y="660"/>
                    </a:lnTo>
                    <a:lnTo>
                      <a:pt x="279" y="659"/>
                    </a:lnTo>
                    <a:lnTo>
                      <a:pt x="412" y="612"/>
                    </a:lnTo>
                    <a:lnTo>
                      <a:pt x="415" y="610"/>
                    </a:lnTo>
                    <a:lnTo>
                      <a:pt x="419" y="607"/>
                    </a:lnTo>
                    <a:lnTo>
                      <a:pt x="421" y="603"/>
                    </a:lnTo>
                    <a:lnTo>
                      <a:pt x="421" y="599"/>
                    </a:lnTo>
                    <a:lnTo>
                      <a:pt x="421" y="481"/>
                    </a:lnTo>
                    <a:lnTo>
                      <a:pt x="677" y="226"/>
                    </a:lnTo>
                    <a:lnTo>
                      <a:pt x="679" y="221"/>
                    </a:lnTo>
                    <a:lnTo>
                      <a:pt x="680" y="216"/>
                    </a:lnTo>
                    <a:lnTo>
                      <a:pt x="680" y="141"/>
                    </a:lnTo>
                    <a:lnTo>
                      <a:pt x="679" y="136"/>
                    </a:lnTo>
                    <a:lnTo>
                      <a:pt x="677" y="131"/>
                    </a:lnTo>
                    <a:lnTo>
                      <a:pt x="673" y="128"/>
                    </a:lnTo>
                    <a:lnTo>
                      <a:pt x="668" y="127"/>
                    </a:lnTo>
                    <a:close/>
                    <a:moveTo>
                      <a:pt x="300" y="127"/>
                    </a:moveTo>
                    <a:lnTo>
                      <a:pt x="301" y="122"/>
                    </a:lnTo>
                    <a:lnTo>
                      <a:pt x="304" y="115"/>
                    </a:lnTo>
                    <a:lnTo>
                      <a:pt x="307" y="111"/>
                    </a:lnTo>
                    <a:lnTo>
                      <a:pt x="311" y="106"/>
                    </a:lnTo>
                    <a:lnTo>
                      <a:pt x="319" y="99"/>
                    </a:lnTo>
                    <a:lnTo>
                      <a:pt x="327" y="95"/>
                    </a:lnTo>
                    <a:lnTo>
                      <a:pt x="337" y="92"/>
                    </a:lnTo>
                    <a:lnTo>
                      <a:pt x="347" y="91"/>
                    </a:lnTo>
                    <a:lnTo>
                      <a:pt x="355" y="92"/>
                    </a:lnTo>
                    <a:lnTo>
                      <a:pt x="363" y="94"/>
                    </a:lnTo>
                    <a:lnTo>
                      <a:pt x="370" y="97"/>
                    </a:lnTo>
                    <a:lnTo>
                      <a:pt x="377" y="101"/>
                    </a:lnTo>
                    <a:lnTo>
                      <a:pt x="383" y="107"/>
                    </a:lnTo>
                    <a:lnTo>
                      <a:pt x="389" y="113"/>
                    </a:lnTo>
                    <a:lnTo>
                      <a:pt x="392" y="120"/>
                    </a:lnTo>
                    <a:lnTo>
                      <a:pt x="395" y="127"/>
                    </a:lnTo>
                    <a:lnTo>
                      <a:pt x="300" y="127"/>
                    </a:lnTo>
                    <a:close/>
                    <a:moveTo>
                      <a:pt x="508" y="127"/>
                    </a:moveTo>
                    <a:lnTo>
                      <a:pt x="498" y="126"/>
                    </a:lnTo>
                    <a:lnTo>
                      <a:pt x="488" y="124"/>
                    </a:lnTo>
                    <a:lnTo>
                      <a:pt x="480" y="119"/>
                    </a:lnTo>
                    <a:lnTo>
                      <a:pt x="472" y="112"/>
                    </a:lnTo>
                    <a:lnTo>
                      <a:pt x="466" y="105"/>
                    </a:lnTo>
                    <a:lnTo>
                      <a:pt x="462" y="96"/>
                    </a:lnTo>
                    <a:lnTo>
                      <a:pt x="458" y="87"/>
                    </a:lnTo>
                    <a:lnTo>
                      <a:pt x="457" y="78"/>
                    </a:lnTo>
                    <a:lnTo>
                      <a:pt x="458" y="67"/>
                    </a:lnTo>
                    <a:lnTo>
                      <a:pt x="462" y="59"/>
                    </a:lnTo>
                    <a:lnTo>
                      <a:pt x="466" y="50"/>
                    </a:lnTo>
                    <a:lnTo>
                      <a:pt x="472" y="42"/>
                    </a:lnTo>
                    <a:lnTo>
                      <a:pt x="480" y="36"/>
                    </a:lnTo>
                    <a:lnTo>
                      <a:pt x="488" y="31"/>
                    </a:lnTo>
                    <a:lnTo>
                      <a:pt x="498" y="29"/>
                    </a:lnTo>
                    <a:lnTo>
                      <a:pt x="508" y="27"/>
                    </a:lnTo>
                    <a:lnTo>
                      <a:pt x="517" y="29"/>
                    </a:lnTo>
                    <a:lnTo>
                      <a:pt x="527" y="32"/>
                    </a:lnTo>
                    <a:lnTo>
                      <a:pt x="536" y="36"/>
                    </a:lnTo>
                    <a:lnTo>
                      <a:pt x="543" y="42"/>
                    </a:lnTo>
                    <a:lnTo>
                      <a:pt x="548" y="50"/>
                    </a:lnTo>
                    <a:lnTo>
                      <a:pt x="554" y="57"/>
                    </a:lnTo>
                    <a:lnTo>
                      <a:pt x="556" y="67"/>
                    </a:lnTo>
                    <a:lnTo>
                      <a:pt x="557" y="78"/>
                    </a:lnTo>
                    <a:lnTo>
                      <a:pt x="556" y="87"/>
                    </a:lnTo>
                    <a:lnTo>
                      <a:pt x="554" y="97"/>
                    </a:lnTo>
                    <a:lnTo>
                      <a:pt x="548" y="106"/>
                    </a:lnTo>
                    <a:lnTo>
                      <a:pt x="543" y="112"/>
                    </a:lnTo>
                    <a:lnTo>
                      <a:pt x="536" y="119"/>
                    </a:lnTo>
                    <a:lnTo>
                      <a:pt x="527" y="123"/>
                    </a:lnTo>
                    <a:lnTo>
                      <a:pt x="517" y="126"/>
                    </a:lnTo>
                    <a:lnTo>
                      <a:pt x="508" y="12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3" name="Freeform 50"/>
              <p:cNvSpPr/>
              <p:nvPr/>
            </p:nvSpPr>
            <p:spPr bwMode="auto">
              <a:xfrm>
                <a:off x="2828926" y="5568951"/>
                <a:ext cx="14288" cy="15875"/>
              </a:xfrm>
              <a:custGeom>
                <a:avLst/>
                <a:gdLst>
                  <a:gd name="T0" fmla="*/ 23 w 27"/>
                  <a:gd name="T1" fmla="*/ 4 h 28"/>
                  <a:gd name="T2" fmla="*/ 19 w 27"/>
                  <a:gd name="T3" fmla="*/ 1 h 28"/>
                  <a:gd name="T4" fmla="*/ 13 w 27"/>
                  <a:gd name="T5" fmla="*/ 0 h 28"/>
                  <a:gd name="T6" fmla="*/ 8 w 27"/>
                  <a:gd name="T7" fmla="*/ 1 h 28"/>
                  <a:gd name="T8" fmla="*/ 4 w 27"/>
                  <a:gd name="T9" fmla="*/ 4 h 28"/>
                  <a:gd name="T10" fmla="*/ 1 w 27"/>
                  <a:gd name="T11" fmla="*/ 9 h 28"/>
                  <a:gd name="T12" fmla="*/ 0 w 27"/>
                  <a:gd name="T13" fmla="*/ 14 h 28"/>
                  <a:gd name="T14" fmla="*/ 1 w 27"/>
                  <a:gd name="T15" fmla="*/ 19 h 28"/>
                  <a:gd name="T16" fmla="*/ 4 w 27"/>
                  <a:gd name="T17" fmla="*/ 24 h 28"/>
                  <a:gd name="T18" fmla="*/ 8 w 27"/>
                  <a:gd name="T19" fmla="*/ 27 h 28"/>
                  <a:gd name="T20" fmla="*/ 13 w 27"/>
                  <a:gd name="T21" fmla="*/ 28 h 28"/>
                  <a:gd name="T22" fmla="*/ 19 w 27"/>
                  <a:gd name="T23" fmla="*/ 27 h 28"/>
                  <a:gd name="T24" fmla="*/ 23 w 27"/>
                  <a:gd name="T25" fmla="*/ 24 h 28"/>
                  <a:gd name="T26" fmla="*/ 26 w 27"/>
                  <a:gd name="T27" fmla="*/ 19 h 28"/>
                  <a:gd name="T28" fmla="*/ 27 w 27"/>
                  <a:gd name="T29" fmla="*/ 14 h 28"/>
                  <a:gd name="T30" fmla="*/ 26 w 27"/>
                  <a:gd name="T31" fmla="*/ 9 h 28"/>
                  <a:gd name="T32" fmla="*/ 23 w 27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28">
                    <a:moveTo>
                      <a:pt x="23" y="4"/>
                    </a:moveTo>
                    <a:lnTo>
                      <a:pt x="19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3" y="28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6" y="19"/>
                    </a:lnTo>
                    <a:lnTo>
                      <a:pt x="27" y="14"/>
                    </a:lnTo>
                    <a:lnTo>
                      <a:pt x="26" y="9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" name="Group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7401289" y="4399717"/>
            <a:ext cx="1115708" cy="1002754"/>
            <a:chOff x="7401289" y="4399717"/>
            <a:chExt cx="1115708" cy="1002754"/>
          </a:xfrm>
        </p:grpSpPr>
        <p:grpSp>
          <p:nvGrpSpPr>
            <p:cNvPr id="440" name="Group 439"/>
            <p:cNvGrpSpPr/>
            <p:nvPr/>
          </p:nvGrpSpPr>
          <p:grpSpPr>
            <a:xfrm>
              <a:off x="7401289" y="4399717"/>
              <a:ext cx="1115708" cy="1002754"/>
              <a:chOff x="3319105" y="3324764"/>
              <a:chExt cx="954846" cy="858178"/>
            </a:xfrm>
          </p:grpSpPr>
          <p:sp>
            <p:nvSpPr>
              <p:cNvPr id="446" name="Isosceles Triangle 445"/>
              <p:cNvSpPr/>
              <p:nvPr/>
            </p:nvSpPr>
            <p:spPr>
              <a:xfrm rot="5400000">
                <a:off x="3267516" y="3431418"/>
                <a:ext cx="748047" cy="644870"/>
              </a:xfrm>
              <a:prstGeom prst="triangl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7" name="Isosceles Triangle 446"/>
              <p:cNvSpPr/>
              <p:nvPr/>
            </p:nvSpPr>
            <p:spPr>
              <a:xfrm rot="5400000">
                <a:off x="3474957" y="3383948"/>
                <a:ext cx="858178" cy="739810"/>
              </a:xfrm>
              <a:prstGeom prst="triangle">
                <a:avLst/>
              </a:prstGeom>
              <a:solidFill>
                <a:schemeClr val="accent5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Arial"/>
                  <a:ea typeface="微软雅黑"/>
                  <a:sym typeface="Arial"/>
                </a:endParaRPr>
              </a:p>
            </p:txBody>
          </p:sp>
        </p:grpSp>
        <p:grpSp>
          <p:nvGrpSpPr>
            <p:cNvPr id="454" name="Group 453"/>
            <p:cNvGrpSpPr/>
            <p:nvPr/>
          </p:nvGrpSpPr>
          <p:grpSpPr>
            <a:xfrm>
              <a:off x="7822737" y="4746551"/>
              <a:ext cx="259528" cy="309086"/>
              <a:chOff x="10291764" y="2509838"/>
              <a:chExt cx="315913" cy="376238"/>
            </a:xfrm>
            <a:solidFill>
              <a:schemeClr val="bg1"/>
            </a:solidFill>
          </p:grpSpPr>
          <p:sp>
            <p:nvSpPr>
              <p:cNvPr id="455" name="Freeform 247"/>
              <p:cNvSpPr/>
              <p:nvPr/>
            </p:nvSpPr>
            <p:spPr bwMode="auto">
              <a:xfrm>
                <a:off x="10291764" y="2509838"/>
                <a:ext cx="315913" cy="376238"/>
              </a:xfrm>
              <a:custGeom>
                <a:avLst/>
                <a:gdLst>
                  <a:gd name="T0" fmla="*/ 305 w 597"/>
                  <a:gd name="T1" fmla="*/ 2 h 711"/>
                  <a:gd name="T2" fmla="*/ 299 w 597"/>
                  <a:gd name="T3" fmla="*/ 0 h 711"/>
                  <a:gd name="T4" fmla="*/ 299 w 597"/>
                  <a:gd name="T5" fmla="*/ 0 h 711"/>
                  <a:gd name="T6" fmla="*/ 295 w 597"/>
                  <a:gd name="T7" fmla="*/ 1 h 711"/>
                  <a:gd name="T8" fmla="*/ 7 w 597"/>
                  <a:gd name="T9" fmla="*/ 146 h 711"/>
                  <a:gd name="T10" fmla="*/ 2 w 597"/>
                  <a:gd name="T11" fmla="*/ 150 h 711"/>
                  <a:gd name="T12" fmla="*/ 0 w 597"/>
                  <a:gd name="T13" fmla="*/ 158 h 711"/>
                  <a:gd name="T14" fmla="*/ 1 w 597"/>
                  <a:gd name="T15" fmla="*/ 436 h 711"/>
                  <a:gd name="T16" fmla="*/ 6 w 597"/>
                  <a:gd name="T17" fmla="*/ 472 h 711"/>
                  <a:gd name="T18" fmla="*/ 18 w 597"/>
                  <a:gd name="T19" fmla="*/ 504 h 711"/>
                  <a:gd name="T20" fmla="*/ 36 w 597"/>
                  <a:gd name="T21" fmla="*/ 534 h 711"/>
                  <a:gd name="T22" fmla="*/ 57 w 597"/>
                  <a:gd name="T23" fmla="*/ 561 h 711"/>
                  <a:gd name="T24" fmla="*/ 82 w 597"/>
                  <a:gd name="T25" fmla="*/ 583 h 711"/>
                  <a:gd name="T26" fmla="*/ 123 w 597"/>
                  <a:gd name="T27" fmla="*/ 612 h 711"/>
                  <a:gd name="T28" fmla="*/ 201 w 597"/>
                  <a:gd name="T29" fmla="*/ 658 h 711"/>
                  <a:gd name="T30" fmla="*/ 280 w 597"/>
                  <a:gd name="T31" fmla="*/ 702 h 711"/>
                  <a:gd name="T32" fmla="*/ 295 w 597"/>
                  <a:gd name="T33" fmla="*/ 710 h 711"/>
                  <a:gd name="T34" fmla="*/ 299 w 597"/>
                  <a:gd name="T35" fmla="*/ 711 h 711"/>
                  <a:gd name="T36" fmla="*/ 305 w 597"/>
                  <a:gd name="T37" fmla="*/ 709 h 711"/>
                  <a:gd name="T38" fmla="*/ 350 w 597"/>
                  <a:gd name="T39" fmla="*/ 684 h 711"/>
                  <a:gd name="T40" fmla="*/ 448 w 597"/>
                  <a:gd name="T41" fmla="*/ 628 h 711"/>
                  <a:gd name="T42" fmla="*/ 454 w 597"/>
                  <a:gd name="T43" fmla="*/ 620 h 711"/>
                  <a:gd name="T44" fmla="*/ 453 w 597"/>
                  <a:gd name="T45" fmla="*/ 610 h 711"/>
                  <a:gd name="T46" fmla="*/ 445 w 597"/>
                  <a:gd name="T47" fmla="*/ 604 h 711"/>
                  <a:gd name="T48" fmla="*/ 434 w 597"/>
                  <a:gd name="T49" fmla="*/ 605 h 711"/>
                  <a:gd name="T50" fmla="*/ 351 w 597"/>
                  <a:gd name="T51" fmla="*/ 652 h 711"/>
                  <a:gd name="T52" fmla="*/ 299 w 597"/>
                  <a:gd name="T53" fmla="*/ 681 h 711"/>
                  <a:gd name="T54" fmla="*/ 245 w 597"/>
                  <a:gd name="T55" fmla="*/ 652 h 711"/>
                  <a:gd name="T56" fmla="*/ 163 w 597"/>
                  <a:gd name="T57" fmla="*/ 605 h 711"/>
                  <a:gd name="T58" fmla="*/ 114 w 597"/>
                  <a:gd name="T59" fmla="*/ 574 h 711"/>
                  <a:gd name="T60" fmla="*/ 92 w 597"/>
                  <a:gd name="T61" fmla="*/ 554 h 711"/>
                  <a:gd name="T62" fmla="*/ 70 w 597"/>
                  <a:gd name="T63" fmla="*/ 534 h 711"/>
                  <a:gd name="T64" fmla="*/ 53 w 597"/>
                  <a:gd name="T65" fmla="*/ 510 h 711"/>
                  <a:gd name="T66" fmla="*/ 39 w 597"/>
                  <a:gd name="T67" fmla="*/ 484 h 711"/>
                  <a:gd name="T68" fmla="*/ 31 w 597"/>
                  <a:gd name="T69" fmla="*/ 453 h 711"/>
                  <a:gd name="T70" fmla="*/ 27 w 597"/>
                  <a:gd name="T71" fmla="*/ 418 h 711"/>
                  <a:gd name="T72" fmla="*/ 299 w 597"/>
                  <a:gd name="T73" fmla="*/ 30 h 711"/>
                  <a:gd name="T74" fmla="*/ 569 w 597"/>
                  <a:gd name="T75" fmla="*/ 418 h 711"/>
                  <a:gd name="T76" fmla="*/ 566 w 597"/>
                  <a:gd name="T77" fmla="*/ 454 h 711"/>
                  <a:gd name="T78" fmla="*/ 556 w 597"/>
                  <a:gd name="T79" fmla="*/ 487 h 711"/>
                  <a:gd name="T80" fmla="*/ 539 w 597"/>
                  <a:gd name="T81" fmla="*/ 518 h 711"/>
                  <a:gd name="T82" fmla="*/ 516 w 597"/>
                  <a:gd name="T83" fmla="*/ 546 h 711"/>
                  <a:gd name="T84" fmla="*/ 511 w 597"/>
                  <a:gd name="T85" fmla="*/ 555 h 711"/>
                  <a:gd name="T86" fmla="*/ 516 w 597"/>
                  <a:gd name="T87" fmla="*/ 565 h 711"/>
                  <a:gd name="T88" fmla="*/ 525 w 597"/>
                  <a:gd name="T89" fmla="*/ 569 h 711"/>
                  <a:gd name="T90" fmla="*/ 535 w 597"/>
                  <a:gd name="T91" fmla="*/ 565 h 711"/>
                  <a:gd name="T92" fmla="*/ 563 w 597"/>
                  <a:gd name="T93" fmla="*/ 533 h 711"/>
                  <a:gd name="T94" fmla="*/ 582 w 597"/>
                  <a:gd name="T95" fmla="*/ 498 h 711"/>
                  <a:gd name="T96" fmla="*/ 594 w 597"/>
                  <a:gd name="T97" fmla="*/ 459 h 711"/>
                  <a:gd name="T98" fmla="*/ 597 w 597"/>
                  <a:gd name="T99" fmla="*/ 418 h 711"/>
                  <a:gd name="T100" fmla="*/ 597 w 597"/>
                  <a:gd name="T101" fmla="*/ 154 h 711"/>
                  <a:gd name="T102" fmla="*/ 593 w 597"/>
                  <a:gd name="T103" fmla="*/ 148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97" h="711">
                    <a:moveTo>
                      <a:pt x="590" y="146"/>
                    </a:moveTo>
                    <a:lnTo>
                      <a:pt x="305" y="2"/>
                    </a:lnTo>
                    <a:lnTo>
                      <a:pt x="302" y="1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95" y="1"/>
                    </a:lnTo>
                    <a:lnTo>
                      <a:pt x="292" y="2"/>
                    </a:lnTo>
                    <a:lnTo>
                      <a:pt x="7" y="146"/>
                    </a:lnTo>
                    <a:lnTo>
                      <a:pt x="4" y="148"/>
                    </a:lnTo>
                    <a:lnTo>
                      <a:pt x="2" y="150"/>
                    </a:lnTo>
                    <a:lnTo>
                      <a:pt x="1" y="154"/>
                    </a:lnTo>
                    <a:lnTo>
                      <a:pt x="0" y="158"/>
                    </a:lnTo>
                    <a:lnTo>
                      <a:pt x="0" y="418"/>
                    </a:lnTo>
                    <a:lnTo>
                      <a:pt x="1" y="436"/>
                    </a:lnTo>
                    <a:lnTo>
                      <a:pt x="3" y="455"/>
                    </a:lnTo>
                    <a:lnTo>
                      <a:pt x="6" y="472"/>
                    </a:lnTo>
                    <a:lnTo>
                      <a:pt x="11" y="488"/>
                    </a:lnTo>
                    <a:lnTo>
                      <a:pt x="18" y="504"/>
                    </a:lnTo>
                    <a:lnTo>
                      <a:pt x="26" y="519"/>
                    </a:lnTo>
                    <a:lnTo>
                      <a:pt x="36" y="534"/>
                    </a:lnTo>
                    <a:lnTo>
                      <a:pt x="47" y="549"/>
                    </a:lnTo>
                    <a:lnTo>
                      <a:pt x="57" y="561"/>
                    </a:lnTo>
                    <a:lnTo>
                      <a:pt x="70" y="573"/>
                    </a:lnTo>
                    <a:lnTo>
                      <a:pt x="82" y="583"/>
                    </a:lnTo>
                    <a:lnTo>
                      <a:pt x="96" y="594"/>
                    </a:lnTo>
                    <a:lnTo>
                      <a:pt x="123" y="612"/>
                    </a:lnTo>
                    <a:lnTo>
                      <a:pt x="149" y="628"/>
                    </a:lnTo>
                    <a:lnTo>
                      <a:pt x="201" y="658"/>
                    </a:lnTo>
                    <a:lnTo>
                      <a:pt x="247" y="684"/>
                    </a:lnTo>
                    <a:lnTo>
                      <a:pt x="280" y="702"/>
                    </a:lnTo>
                    <a:lnTo>
                      <a:pt x="292" y="709"/>
                    </a:lnTo>
                    <a:lnTo>
                      <a:pt x="295" y="710"/>
                    </a:lnTo>
                    <a:lnTo>
                      <a:pt x="299" y="711"/>
                    </a:lnTo>
                    <a:lnTo>
                      <a:pt x="299" y="711"/>
                    </a:lnTo>
                    <a:lnTo>
                      <a:pt x="302" y="710"/>
                    </a:lnTo>
                    <a:lnTo>
                      <a:pt x="305" y="709"/>
                    </a:lnTo>
                    <a:lnTo>
                      <a:pt x="318" y="702"/>
                    </a:lnTo>
                    <a:lnTo>
                      <a:pt x="350" y="684"/>
                    </a:lnTo>
                    <a:lnTo>
                      <a:pt x="395" y="658"/>
                    </a:lnTo>
                    <a:lnTo>
                      <a:pt x="448" y="628"/>
                    </a:lnTo>
                    <a:lnTo>
                      <a:pt x="452" y="625"/>
                    </a:lnTo>
                    <a:lnTo>
                      <a:pt x="454" y="620"/>
                    </a:lnTo>
                    <a:lnTo>
                      <a:pt x="454" y="614"/>
                    </a:lnTo>
                    <a:lnTo>
                      <a:pt x="453" y="610"/>
                    </a:lnTo>
                    <a:lnTo>
                      <a:pt x="449" y="606"/>
                    </a:lnTo>
                    <a:lnTo>
                      <a:pt x="445" y="604"/>
                    </a:lnTo>
                    <a:lnTo>
                      <a:pt x="439" y="603"/>
                    </a:lnTo>
                    <a:lnTo>
                      <a:pt x="434" y="605"/>
                    </a:lnTo>
                    <a:lnTo>
                      <a:pt x="391" y="629"/>
                    </a:lnTo>
                    <a:lnTo>
                      <a:pt x="351" y="652"/>
                    </a:lnTo>
                    <a:lnTo>
                      <a:pt x="319" y="669"/>
                    </a:lnTo>
                    <a:lnTo>
                      <a:pt x="299" y="681"/>
                    </a:lnTo>
                    <a:lnTo>
                      <a:pt x="277" y="669"/>
                    </a:lnTo>
                    <a:lnTo>
                      <a:pt x="245" y="652"/>
                    </a:lnTo>
                    <a:lnTo>
                      <a:pt x="207" y="629"/>
                    </a:lnTo>
                    <a:lnTo>
                      <a:pt x="163" y="605"/>
                    </a:lnTo>
                    <a:lnTo>
                      <a:pt x="139" y="590"/>
                    </a:lnTo>
                    <a:lnTo>
                      <a:pt x="114" y="574"/>
                    </a:lnTo>
                    <a:lnTo>
                      <a:pt x="103" y="564"/>
                    </a:lnTo>
                    <a:lnTo>
                      <a:pt x="92" y="554"/>
                    </a:lnTo>
                    <a:lnTo>
                      <a:pt x="81" y="545"/>
                    </a:lnTo>
                    <a:lnTo>
                      <a:pt x="70" y="534"/>
                    </a:lnTo>
                    <a:lnTo>
                      <a:pt x="62" y="522"/>
                    </a:lnTo>
                    <a:lnTo>
                      <a:pt x="53" y="510"/>
                    </a:lnTo>
                    <a:lnTo>
                      <a:pt x="46" y="498"/>
                    </a:lnTo>
                    <a:lnTo>
                      <a:pt x="39" y="484"/>
                    </a:lnTo>
                    <a:lnTo>
                      <a:pt x="35" y="469"/>
                    </a:lnTo>
                    <a:lnTo>
                      <a:pt x="31" y="453"/>
                    </a:lnTo>
                    <a:lnTo>
                      <a:pt x="29" y="435"/>
                    </a:lnTo>
                    <a:lnTo>
                      <a:pt x="27" y="418"/>
                    </a:lnTo>
                    <a:lnTo>
                      <a:pt x="27" y="166"/>
                    </a:lnTo>
                    <a:lnTo>
                      <a:pt x="299" y="30"/>
                    </a:lnTo>
                    <a:lnTo>
                      <a:pt x="569" y="166"/>
                    </a:lnTo>
                    <a:lnTo>
                      <a:pt x="569" y="418"/>
                    </a:lnTo>
                    <a:lnTo>
                      <a:pt x="569" y="436"/>
                    </a:lnTo>
                    <a:lnTo>
                      <a:pt x="566" y="454"/>
                    </a:lnTo>
                    <a:lnTo>
                      <a:pt x="562" y="471"/>
                    </a:lnTo>
                    <a:lnTo>
                      <a:pt x="556" y="487"/>
                    </a:lnTo>
                    <a:lnTo>
                      <a:pt x="549" y="503"/>
                    </a:lnTo>
                    <a:lnTo>
                      <a:pt x="539" y="518"/>
                    </a:lnTo>
                    <a:lnTo>
                      <a:pt x="528" y="532"/>
                    </a:lnTo>
                    <a:lnTo>
                      <a:pt x="516" y="546"/>
                    </a:lnTo>
                    <a:lnTo>
                      <a:pt x="512" y="550"/>
                    </a:lnTo>
                    <a:lnTo>
                      <a:pt x="511" y="555"/>
                    </a:lnTo>
                    <a:lnTo>
                      <a:pt x="512" y="561"/>
                    </a:lnTo>
                    <a:lnTo>
                      <a:pt x="516" y="565"/>
                    </a:lnTo>
                    <a:lnTo>
                      <a:pt x="520" y="568"/>
                    </a:lnTo>
                    <a:lnTo>
                      <a:pt x="525" y="569"/>
                    </a:lnTo>
                    <a:lnTo>
                      <a:pt x="531" y="568"/>
                    </a:lnTo>
                    <a:lnTo>
                      <a:pt x="535" y="565"/>
                    </a:lnTo>
                    <a:lnTo>
                      <a:pt x="550" y="550"/>
                    </a:lnTo>
                    <a:lnTo>
                      <a:pt x="563" y="533"/>
                    </a:lnTo>
                    <a:lnTo>
                      <a:pt x="574" y="516"/>
                    </a:lnTo>
                    <a:lnTo>
                      <a:pt x="582" y="498"/>
                    </a:lnTo>
                    <a:lnTo>
                      <a:pt x="589" y="479"/>
                    </a:lnTo>
                    <a:lnTo>
                      <a:pt x="594" y="459"/>
                    </a:lnTo>
                    <a:lnTo>
                      <a:pt x="596" y="439"/>
                    </a:lnTo>
                    <a:lnTo>
                      <a:pt x="597" y="418"/>
                    </a:lnTo>
                    <a:lnTo>
                      <a:pt x="597" y="158"/>
                    </a:lnTo>
                    <a:lnTo>
                      <a:pt x="597" y="154"/>
                    </a:lnTo>
                    <a:lnTo>
                      <a:pt x="595" y="150"/>
                    </a:lnTo>
                    <a:lnTo>
                      <a:pt x="593" y="148"/>
                    </a:lnTo>
                    <a:lnTo>
                      <a:pt x="590" y="14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6" name="Freeform 248"/>
              <p:cNvSpPr>
                <a:spLocks noEditPoints="1"/>
              </p:cNvSpPr>
              <p:nvPr/>
            </p:nvSpPr>
            <p:spPr bwMode="auto">
              <a:xfrm>
                <a:off x="10320339" y="2541588"/>
                <a:ext cx="257175" cy="311150"/>
              </a:xfrm>
              <a:custGeom>
                <a:avLst/>
                <a:gdLst>
                  <a:gd name="T0" fmla="*/ 486 w 486"/>
                  <a:gd name="T1" fmla="*/ 126 h 586"/>
                  <a:gd name="T2" fmla="*/ 482 w 486"/>
                  <a:gd name="T3" fmla="*/ 120 h 586"/>
                  <a:gd name="T4" fmla="*/ 250 w 486"/>
                  <a:gd name="T5" fmla="*/ 1 h 586"/>
                  <a:gd name="T6" fmla="*/ 244 w 486"/>
                  <a:gd name="T7" fmla="*/ 0 h 586"/>
                  <a:gd name="T8" fmla="*/ 237 w 486"/>
                  <a:gd name="T9" fmla="*/ 1 h 586"/>
                  <a:gd name="T10" fmla="*/ 5 w 486"/>
                  <a:gd name="T11" fmla="*/ 119 h 586"/>
                  <a:gd name="T12" fmla="*/ 1 w 486"/>
                  <a:gd name="T13" fmla="*/ 126 h 586"/>
                  <a:gd name="T14" fmla="*/ 0 w 486"/>
                  <a:gd name="T15" fmla="*/ 356 h 586"/>
                  <a:gd name="T16" fmla="*/ 2 w 486"/>
                  <a:gd name="T17" fmla="*/ 382 h 586"/>
                  <a:gd name="T18" fmla="*/ 9 w 486"/>
                  <a:gd name="T19" fmla="*/ 407 h 586"/>
                  <a:gd name="T20" fmla="*/ 19 w 486"/>
                  <a:gd name="T21" fmla="*/ 429 h 586"/>
                  <a:gd name="T22" fmla="*/ 34 w 486"/>
                  <a:gd name="T23" fmla="*/ 451 h 586"/>
                  <a:gd name="T24" fmla="*/ 50 w 486"/>
                  <a:gd name="T25" fmla="*/ 467 h 586"/>
                  <a:gd name="T26" fmla="*/ 69 w 486"/>
                  <a:gd name="T27" fmla="*/ 484 h 586"/>
                  <a:gd name="T28" fmla="*/ 123 w 486"/>
                  <a:gd name="T29" fmla="*/ 519 h 586"/>
                  <a:gd name="T30" fmla="*/ 185 w 486"/>
                  <a:gd name="T31" fmla="*/ 555 h 586"/>
                  <a:gd name="T32" fmla="*/ 237 w 486"/>
                  <a:gd name="T33" fmla="*/ 583 h 586"/>
                  <a:gd name="T34" fmla="*/ 244 w 486"/>
                  <a:gd name="T35" fmla="*/ 586 h 586"/>
                  <a:gd name="T36" fmla="*/ 250 w 486"/>
                  <a:gd name="T37" fmla="*/ 583 h 586"/>
                  <a:gd name="T38" fmla="*/ 302 w 486"/>
                  <a:gd name="T39" fmla="*/ 555 h 586"/>
                  <a:gd name="T40" fmla="*/ 365 w 486"/>
                  <a:gd name="T41" fmla="*/ 519 h 586"/>
                  <a:gd name="T42" fmla="*/ 419 w 486"/>
                  <a:gd name="T43" fmla="*/ 484 h 586"/>
                  <a:gd name="T44" fmla="*/ 438 w 486"/>
                  <a:gd name="T45" fmla="*/ 467 h 586"/>
                  <a:gd name="T46" fmla="*/ 453 w 486"/>
                  <a:gd name="T47" fmla="*/ 451 h 586"/>
                  <a:gd name="T48" fmla="*/ 468 w 486"/>
                  <a:gd name="T49" fmla="*/ 429 h 586"/>
                  <a:gd name="T50" fmla="*/ 479 w 486"/>
                  <a:gd name="T51" fmla="*/ 407 h 586"/>
                  <a:gd name="T52" fmla="*/ 485 w 486"/>
                  <a:gd name="T53" fmla="*/ 382 h 586"/>
                  <a:gd name="T54" fmla="*/ 486 w 486"/>
                  <a:gd name="T55" fmla="*/ 356 h 586"/>
                  <a:gd name="T56" fmla="*/ 460 w 486"/>
                  <a:gd name="T57" fmla="*/ 356 h 586"/>
                  <a:gd name="T58" fmla="*/ 457 w 486"/>
                  <a:gd name="T59" fmla="*/ 379 h 586"/>
                  <a:gd name="T60" fmla="*/ 452 w 486"/>
                  <a:gd name="T61" fmla="*/ 399 h 586"/>
                  <a:gd name="T62" fmla="*/ 443 w 486"/>
                  <a:gd name="T63" fmla="*/ 417 h 586"/>
                  <a:gd name="T64" fmla="*/ 432 w 486"/>
                  <a:gd name="T65" fmla="*/ 433 h 586"/>
                  <a:gd name="T66" fmla="*/ 416 w 486"/>
                  <a:gd name="T67" fmla="*/ 449 h 586"/>
                  <a:gd name="T68" fmla="*/ 397 w 486"/>
                  <a:gd name="T69" fmla="*/ 464 h 586"/>
                  <a:gd name="T70" fmla="*/ 351 w 486"/>
                  <a:gd name="T71" fmla="*/ 494 h 586"/>
                  <a:gd name="T72" fmla="*/ 293 w 486"/>
                  <a:gd name="T73" fmla="*/ 528 h 586"/>
                  <a:gd name="T74" fmla="*/ 244 w 486"/>
                  <a:gd name="T75" fmla="*/ 556 h 586"/>
                  <a:gd name="T76" fmla="*/ 195 w 486"/>
                  <a:gd name="T77" fmla="*/ 528 h 586"/>
                  <a:gd name="T78" fmla="*/ 137 w 486"/>
                  <a:gd name="T79" fmla="*/ 494 h 586"/>
                  <a:gd name="T80" fmla="*/ 89 w 486"/>
                  <a:gd name="T81" fmla="*/ 464 h 586"/>
                  <a:gd name="T82" fmla="*/ 71 w 486"/>
                  <a:gd name="T83" fmla="*/ 449 h 586"/>
                  <a:gd name="T84" fmla="*/ 56 w 486"/>
                  <a:gd name="T85" fmla="*/ 433 h 586"/>
                  <a:gd name="T86" fmla="*/ 44 w 486"/>
                  <a:gd name="T87" fmla="*/ 417 h 586"/>
                  <a:gd name="T88" fmla="*/ 36 w 486"/>
                  <a:gd name="T89" fmla="*/ 399 h 586"/>
                  <a:gd name="T90" fmla="*/ 30 w 486"/>
                  <a:gd name="T91" fmla="*/ 379 h 586"/>
                  <a:gd name="T92" fmla="*/ 28 w 486"/>
                  <a:gd name="T93" fmla="*/ 356 h 586"/>
                  <a:gd name="T94" fmla="*/ 244 w 486"/>
                  <a:gd name="T95" fmla="*/ 30 h 586"/>
                  <a:gd name="T96" fmla="*/ 460 w 486"/>
                  <a:gd name="T97" fmla="*/ 35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86" h="586">
                    <a:moveTo>
                      <a:pt x="486" y="130"/>
                    </a:moveTo>
                    <a:lnTo>
                      <a:pt x="486" y="126"/>
                    </a:lnTo>
                    <a:lnTo>
                      <a:pt x="484" y="122"/>
                    </a:lnTo>
                    <a:lnTo>
                      <a:pt x="482" y="120"/>
                    </a:lnTo>
                    <a:lnTo>
                      <a:pt x="479" y="117"/>
                    </a:lnTo>
                    <a:lnTo>
                      <a:pt x="250" y="1"/>
                    </a:lnTo>
                    <a:lnTo>
                      <a:pt x="247" y="0"/>
                    </a:lnTo>
                    <a:lnTo>
                      <a:pt x="244" y="0"/>
                    </a:lnTo>
                    <a:lnTo>
                      <a:pt x="241" y="0"/>
                    </a:lnTo>
                    <a:lnTo>
                      <a:pt x="237" y="1"/>
                    </a:lnTo>
                    <a:lnTo>
                      <a:pt x="8" y="117"/>
                    </a:lnTo>
                    <a:lnTo>
                      <a:pt x="5" y="119"/>
                    </a:lnTo>
                    <a:lnTo>
                      <a:pt x="2" y="122"/>
                    </a:lnTo>
                    <a:lnTo>
                      <a:pt x="1" y="126"/>
                    </a:lnTo>
                    <a:lnTo>
                      <a:pt x="0" y="130"/>
                    </a:lnTo>
                    <a:lnTo>
                      <a:pt x="0" y="356"/>
                    </a:lnTo>
                    <a:lnTo>
                      <a:pt x="1" y="369"/>
                    </a:lnTo>
                    <a:lnTo>
                      <a:pt x="2" y="382"/>
                    </a:lnTo>
                    <a:lnTo>
                      <a:pt x="5" y="395"/>
                    </a:lnTo>
                    <a:lnTo>
                      <a:pt x="9" y="407"/>
                    </a:lnTo>
                    <a:lnTo>
                      <a:pt x="13" y="418"/>
                    </a:lnTo>
                    <a:lnTo>
                      <a:pt x="19" y="429"/>
                    </a:lnTo>
                    <a:lnTo>
                      <a:pt x="26" y="440"/>
                    </a:lnTo>
                    <a:lnTo>
                      <a:pt x="34" y="451"/>
                    </a:lnTo>
                    <a:lnTo>
                      <a:pt x="41" y="459"/>
                    </a:lnTo>
                    <a:lnTo>
                      <a:pt x="50" y="467"/>
                    </a:lnTo>
                    <a:lnTo>
                      <a:pt x="58" y="475"/>
                    </a:lnTo>
                    <a:lnTo>
                      <a:pt x="69" y="484"/>
                    </a:lnTo>
                    <a:lnTo>
                      <a:pt x="93" y="501"/>
                    </a:lnTo>
                    <a:lnTo>
                      <a:pt x="123" y="519"/>
                    </a:lnTo>
                    <a:lnTo>
                      <a:pt x="155" y="537"/>
                    </a:lnTo>
                    <a:lnTo>
                      <a:pt x="185" y="555"/>
                    </a:lnTo>
                    <a:lnTo>
                      <a:pt x="213" y="571"/>
                    </a:lnTo>
                    <a:lnTo>
                      <a:pt x="237" y="583"/>
                    </a:lnTo>
                    <a:lnTo>
                      <a:pt x="241" y="585"/>
                    </a:lnTo>
                    <a:lnTo>
                      <a:pt x="244" y="586"/>
                    </a:lnTo>
                    <a:lnTo>
                      <a:pt x="247" y="585"/>
                    </a:lnTo>
                    <a:lnTo>
                      <a:pt x="250" y="583"/>
                    </a:lnTo>
                    <a:lnTo>
                      <a:pt x="274" y="571"/>
                    </a:lnTo>
                    <a:lnTo>
                      <a:pt x="302" y="555"/>
                    </a:lnTo>
                    <a:lnTo>
                      <a:pt x="333" y="537"/>
                    </a:lnTo>
                    <a:lnTo>
                      <a:pt x="365" y="519"/>
                    </a:lnTo>
                    <a:lnTo>
                      <a:pt x="394" y="501"/>
                    </a:lnTo>
                    <a:lnTo>
                      <a:pt x="419" y="484"/>
                    </a:lnTo>
                    <a:lnTo>
                      <a:pt x="428" y="475"/>
                    </a:lnTo>
                    <a:lnTo>
                      <a:pt x="438" y="467"/>
                    </a:lnTo>
                    <a:lnTo>
                      <a:pt x="446" y="459"/>
                    </a:lnTo>
                    <a:lnTo>
                      <a:pt x="453" y="451"/>
                    </a:lnTo>
                    <a:lnTo>
                      <a:pt x="462" y="440"/>
                    </a:lnTo>
                    <a:lnTo>
                      <a:pt x="468" y="429"/>
                    </a:lnTo>
                    <a:lnTo>
                      <a:pt x="473" y="418"/>
                    </a:lnTo>
                    <a:lnTo>
                      <a:pt x="479" y="407"/>
                    </a:lnTo>
                    <a:lnTo>
                      <a:pt x="482" y="395"/>
                    </a:lnTo>
                    <a:lnTo>
                      <a:pt x="485" y="382"/>
                    </a:lnTo>
                    <a:lnTo>
                      <a:pt x="486" y="369"/>
                    </a:lnTo>
                    <a:lnTo>
                      <a:pt x="486" y="356"/>
                    </a:lnTo>
                    <a:lnTo>
                      <a:pt x="486" y="130"/>
                    </a:lnTo>
                    <a:close/>
                    <a:moveTo>
                      <a:pt x="460" y="356"/>
                    </a:moveTo>
                    <a:lnTo>
                      <a:pt x="458" y="367"/>
                    </a:lnTo>
                    <a:lnTo>
                      <a:pt x="457" y="379"/>
                    </a:lnTo>
                    <a:lnTo>
                      <a:pt x="455" y="388"/>
                    </a:lnTo>
                    <a:lnTo>
                      <a:pt x="452" y="399"/>
                    </a:lnTo>
                    <a:lnTo>
                      <a:pt x="448" y="408"/>
                    </a:lnTo>
                    <a:lnTo>
                      <a:pt x="443" y="417"/>
                    </a:lnTo>
                    <a:lnTo>
                      <a:pt x="438" y="426"/>
                    </a:lnTo>
                    <a:lnTo>
                      <a:pt x="432" y="433"/>
                    </a:lnTo>
                    <a:lnTo>
                      <a:pt x="424" y="442"/>
                    </a:lnTo>
                    <a:lnTo>
                      <a:pt x="416" y="449"/>
                    </a:lnTo>
                    <a:lnTo>
                      <a:pt x="407" y="457"/>
                    </a:lnTo>
                    <a:lnTo>
                      <a:pt x="397" y="464"/>
                    </a:lnTo>
                    <a:lnTo>
                      <a:pt x="376" y="479"/>
                    </a:lnTo>
                    <a:lnTo>
                      <a:pt x="351" y="494"/>
                    </a:lnTo>
                    <a:lnTo>
                      <a:pt x="321" y="512"/>
                    </a:lnTo>
                    <a:lnTo>
                      <a:pt x="293" y="528"/>
                    </a:lnTo>
                    <a:lnTo>
                      <a:pt x="266" y="543"/>
                    </a:lnTo>
                    <a:lnTo>
                      <a:pt x="244" y="556"/>
                    </a:lnTo>
                    <a:lnTo>
                      <a:pt x="220" y="543"/>
                    </a:lnTo>
                    <a:lnTo>
                      <a:pt x="195" y="528"/>
                    </a:lnTo>
                    <a:lnTo>
                      <a:pt x="166" y="512"/>
                    </a:lnTo>
                    <a:lnTo>
                      <a:pt x="137" y="494"/>
                    </a:lnTo>
                    <a:lnTo>
                      <a:pt x="112" y="479"/>
                    </a:lnTo>
                    <a:lnTo>
                      <a:pt x="89" y="464"/>
                    </a:lnTo>
                    <a:lnTo>
                      <a:pt x="80" y="457"/>
                    </a:lnTo>
                    <a:lnTo>
                      <a:pt x="71" y="449"/>
                    </a:lnTo>
                    <a:lnTo>
                      <a:pt x="64" y="442"/>
                    </a:lnTo>
                    <a:lnTo>
                      <a:pt x="56" y="433"/>
                    </a:lnTo>
                    <a:lnTo>
                      <a:pt x="50" y="426"/>
                    </a:lnTo>
                    <a:lnTo>
                      <a:pt x="44" y="417"/>
                    </a:lnTo>
                    <a:lnTo>
                      <a:pt x="39" y="408"/>
                    </a:lnTo>
                    <a:lnTo>
                      <a:pt x="36" y="399"/>
                    </a:lnTo>
                    <a:lnTo>
                      <a:pt x="33" y="388"/>
                    </a:lnTo>
                    <a:lnTo>
                      <a:pt x="30" y="379"/>
                    </a:lnTo>
                    <a:lnTo>
                      <a:pt x="28" y="367"/>
                    </a:lnTo>
                    <a:lnTo>
                      <a:pt x="28" y="356"/>
                    </a:lnTo>
                    <a:lnTo>
                      <a:pt x="28" y="139"/>
                    </a:lnTo>
                    <a:lnTo>
                      <a:pt x="244" y="30"/>
                    </a:lnTo>
                    <a:lnTo>
                      <a:pt x="460" y="139"/>
                    </a:lnTo>
                    <a:lnTo>
                      <a:pt x="460" y="3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7" name="Freeform 249"/>
              <p:cNvSpPr>
                <a:spLocks noEditPoints="1"/>
              </p:cNvSpPr>
              <p:nvPr/>
            </p:nvSpPr>
            <p:spPr bwMode="auto">
              <a:xfrm>
                <a:off x="10374314" y="2589213"/>
                <a:ext cx="150813" cy="180975"/>
              </a:xfrm>
              <a:custGeom>
                <a:avLst/>
                <a:gdLst>
                  <a:gd name="T0" fmla="*/ 189 w 283"/>
                  <a:gd name="T1" fmla="*/ 199 h 343"/>
                  <a:gd name="T2" fmla="*/ 200 w 283"/>
                  <a:gd name="T3" fmla="*/ 180 h 343"/>
                  <a:gd name="T4" fmla="*/ 217 w 283"/>
                  <a:gd name="T5" fmla="*/ 148 h 343"/>
                  <a:gd name="T6" fmla="*/ 219 w 283"/>
                  <a:gd name="T7" fmla="*/ 70 h 343"/>
                  <a:gd name="T8" fmla="*/ 209 w 283"/>
                  <a:gd name="T9" fmla="*/ 41 h 343"/>
                  <a:gd name="T10" fmla="*/ 191 w 283"/>
                  <a:gd name="T11" fmla="*/ 17 h 343"/>
                  <a:gd name="T12" fmla="*/ 164 w 283"/>
                  <a:gd name="T13" fmla="*/ 3 h 343"/>
                  <a:gd name="T14" fmla="*/ 133 w 283"/>
                  <a:gd name="T15" fmla="*/ 0 h 343"/>
                  <a:gd name="T16" fmla="*/ 104 w 283"/>
                  <a:gd name="T17" fmla="*/ 9 h 343"/>
                  <a:gd name="T18" fmla="*/ 82 w 283"/>
                  <a:gd name="T19" fmla="*/ 28 h 343"/>
                  <a:gd name="T20" fmla="*/ 68 w 283"/>
                  <a:gd name="T21" fmla="*/ 55 h 343"/>
                  <a:gd name="T22" fmla="*/ 64 w 283"/>
                  <a:gd name="T23" fmla="*/ 129 h 343"/>
                  <a:gd name="T24" fmla="*/ 73 w 283"/>
                  <a:gd name="T25" fmla="*/ 165 h 343"/>
                  <a:gd name="T26" fmla="*/ 98 w 283"/>
                  <a:gd name="T27" fmla="*/ 192 h 343"/>
                  <a:gd name="T28" fmla="*/ 87 w 283"/>
                  <a:gd name="T29" fmla="*/ 202 h 343"/>
                  <a:gd name="T30" fmla="*/ 45 w 283"/>
                  <a:gd name="T31" fmla="*/ 214 h 343"/>
                  <a:gd name="T32" fmla="*/ 23 w 283"/>
                  <a:gd name="T33" fmla="*/ 231 h 343"/>
                  <a:gd name="T34" fmla="*/ 8 w 283"/>
                  <a:gd name="T35" fmla="*/ 253 h 343"/>
                  <a:gd name="T36" fmla="*/ 0 w 283"/>
                  <a:gd name="T37" fmla="*/ 280 h 343"/>
                  <a:gd name="T38" fmla="*/ 5 w 283"/>
                  <a:gd name="T39" fmla="*/ 339 h 343"/>
                  <a:gd name="T40" fmla="*/ 275 w 283"/>
                  <a:gd name="T41" fmla="*/ 342 h 343"/>
                  <a:gd name="T42" fmla="*/ 283 w 283"/>
                  <a:gd name="T43" fmla="*/ 288 h 343"/>
                  <a:gd name="T44" fmla="*/ 278 w 283"/>
                  <a:gd name="T45" fmla="*/ 260 h 343"/>
                  <a:gd name="T46" fmla="*/ 265 w 283"/>
                  <a:gd name="T47" fmla="*/ 236 h 343"/>
                  <a:gd name="T48" fmla="*/ 245 w 283"/>
                  <a:gd name="T49" fmla="*/ 218 h 343"/>
                  <a:gd name="T50" fmla="*/ 218 w 283"/>
                  <a:gd name="T51" fmla="*/ 207 h 343"/>
                  <a:gd name="T52" fmla="*/ 100 w 283"/>
                  <a:gd name="T53" fmla="*/ 50 h 343"/>
                  <a:gd name="T54" fmla="*/ 131 w 283"/>
                  <a:gd name="T55" fmla="*/ 29 h 343"/>
                  <a:gd name="T56" fmla="*/ 164 w 283"/>
                  <a:gd name="T57" fmla="*/ 32 h 343"/>
                  <a:gd name="T58" fmla="*/ 185 w 283"/>
                  <a:gd name="T59" fmla="*/ 53 h 343"/>
                  <a:gd name="T60" fmla="*/ 173 w 283"/>
                  <a:gd name="T61" fmla="*/ 73 h 343"/>
                  <a:gd name="T62" fmla="*/ 139 w 283"/>
                  <a:gd name="T63" fmla="*/ 87 h 343"/>
                  <a:gd name="T64" fmla="*/ 91 w 283"/>
                  <a:gd name="T65" fmla="*/ 77 h 343"/>
                  <a:gd name="T66" fmla="*/ 129 w 283"/>
                  <a:gd name="T67" fmla="*/ 116 h 343"/>
                  <a:gd name="T68" fmla="*/ 167 w 283"/>
                  <a:gd name="T69" fmla="*/ 107 h 343"/>
                  <a:gd name="T70" fmla="*/ 191 w 283"/>
                  <a:gd name="T71" fmla="*/ 129 h 343"/>
                  <a:gd name="T72" fmla="*/ 177 w 283"/>
                  <a:gd name="T73" fmla="*/ 164 h 343"/>
                  <a:gd name="T74" fmla="*/ 142 w 283"/>
                  <a:gd name="T75" fmla="*/ 178 h 343"/>
                  <a:gd name="T76" fmla="*/ 106 w 283"/>
                  <a:gd name="T77" fmla="*/ 164 h 343"/>
                  <a:gd name="T78" fmla="*/ 91 w 283"/>
                  <a:gd name="T79" fmla="*/ 129 h 343"/>
                  <a:gd name="T80" fmla="*/ 149 w 283"/>
                  <a:gd name="T81" fmla="*/ 228 h 343"/>
                  <a:gd name="T82" fmla="*/ 119 w 283"/>
                  <a:gd name="T83" fmla="*/ 223 h 343"/>
                  <a:gd name="T84" fmla="*/ 132 w 283"/>
                  <a:gd name="T85" fmla="*/ 206 h 343"/>
                  <a:gd name="T86" fmla="*/ 164 w 283"/>
                  <a:gd name="T87" fmla="*/ 213 h 343"/>
                  <a:gd name="T88" fmla="*/ 28 w 283"/>
                  <a:gd name="T89" fmla="*/ 288 h 343"/>
                  <a:gd name="T90" fmla="*/ 40 w 283"/>
                  <a:gd name="T91" fmla="*/ 253 h 343"/>
                  <a:gd name="T92" fmla="*/ 71 w 283"/>
                  <a:gd name="T93" fmla="*/ 234 h 343"/>
                  <a:gd name="T94" fmla="*/ 91 w 283"/>
                  <a:gd name="T95" fmla="*/ 238 h 343"/>
                  <a:gd name="T96" fmla="*/ 119 w 283"/>
                  <a:gd name="T97" fmla="*/ 252 h 343"/>
                  <a:gd name="T98" fmla="*/ 149 w 283"/>
                  <a:gd name="T99" fmla="*/ 255 h 343"/>
                  <a:gd name="T100" fmla="*/ 178 w 283"/>
                  <a:gd name="T101" fmla="*/ 247 h 343"/>
                  <a:gd name="T102" fmla="*/ 198 w 283"/>
                  <a:gd name="T103" fmla="*/ 232 h 343"/>
                  <a:gd name="T104" fmla="*/ 230 w 283"/>
                  <a:gd name="T105" fmla="*/ 241 h 343"/>
                  <a:gd name="T106" fmla="*/ 252 w 283"/>
                  <a:gd name="T107" fmla="*/ 269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3" h="343">
                    <a:moveTo>
                      <a:pt x="218" y="207"/>
                    </a:moveTo>
                    <a:lnTo>
                      <a:pt x="196" y="202"/>
                    </a:lnTo>
                    <a:lnTo>
                      <a:pt x="192" y="201"/>
                    </a:lnTo>
                    <a:lnTo>
                      <a:pt x="189" y="199"/>
                    </a:lnTo>
                    <a:lnTo>
                      <a:pt x="187" y="196"/>
                    </a:lnTo>
                    <a:lnTo>
                      <a:pt x="186" y="193"/>
                    </a:lnTo>
                    <a:lnTo>
                      <a:pt x="192" y="187"/>
                    </a:lnTo>
                    <a:lnTo>
                      <a:pt x="200" y="180"/>
                    </a:lnTo>
                    <a:lnTo>
                      <a:pt x="205" y="173"/>
                    </a:lnTo>
                    <a:lnTo>
                      <a:pt x="211" y="165"/>
                    </a:lnTo>
                    <a:lnTo>
                      <a:pt x="214" y="157"/>
                    </a:lnTo>
                    <a:lnTo>
                      <a:pt x="217" y="148"/>
                    </a:lnTo>
                    <a:lnTo>
                      <a:pt x="219" y="139"/>
                    </a:lnTo>
                    <a:lnTo>
                      <a:pt x="219" y="129"/>
                    </a:lnTo>
                    <a:lnTo>
                      <a:pt x="219" y="77"/>
                    </a:lnTo>
                    <a:lnTo>
                      <a:pt x="219" y="70"/>
                    </a:lnTo>
                    <a:lnTo>
                      <a:pt x="218" y="62"/>
                    </a:lnTo>
                    <a:lnTo>
                      <a:pt x="216" y="55"/>
                    </a:lnTo>
                    <a:lnTo>
                      <a:pt x="214" y="47"/>
                    </a:lnTo>
                    <a:lnTo>
                      <a:pt x="209" y="41"/>
                    </a:lnTo>
                    <a:lnTo>
                      <a:pt x="206" y="35"/>
                    </a:lnTo>
                    <a:lnTo>
                      <a:pt x="202" y="28"/>
                    </a:lnTo>
                    <a:lnTo>
                      <a:pt x="197" y="23"/>
                    </a:lnTo>
                    <a:lnTo>
                      <a:pt x="191" y="17"/>
                    </a:lnTo>
                    <a:lnTo>
                      <a:pt x="185" y="13"/>
                    </a:lnTo>
                    <a:lnTo>
                      <a:pt x="178" y="9"/>
                    </a:lnTo>
                    <a:lnTo>
                      <a:pt x="172" y="6"/>
                    </a:lnTo>
                    <a:lnTo>
                      <a:pt x="164" y="3"/>
                    </a:lnTo>
                    <a:lnTo>
                      <a:pt x="157" y="1"/>
                    </a:lnTo>
                    <a:lnTo>
                      <a:pt x="149" y="0"/>
                    </a:lnTo>
                    <a:lnTo>
                      <a:pt x="142" y="0"/>
                    </a:lnTo>
                    <a:lnTo>
                      <a:pt x="133" y="0"/>
                    </a:lnTo>
                    <a:lnTo>
                      <a:pt x="126" y="1"/>
                    </a:lnTo>
                    <a:lnTo>
                      <a:pt x="118" y="3"/>
                    </a:lnTo>
                    <a:lnTo>
                      <a:pt x="112" y="6"/>
                    </a:lnTo>
                    <a:lnTo>
                      <a:pt x="104" y="9"/>
                    </a:lnTo>
                    <a:lnTo>
                      <a:pt x="98" y="13"/>
                    </a:lnTo>
                    <a:lnTo>
                      <a:pt x="93" y="17"/>
                    </a:lnTo>
                    <a:lnTo>
                      <a:pt x="87" y="23"/>
                    </a:lnTo>
                    <a:lnTo>
                      <a:pt x="82" y="28"/>
                    </a:lnTo>
                    <a:lnTo>
                      <a:pt x="78" y="35"/>
                    </a:lnTo>
                    <a:lnTo>
                      <a:pt x="73" y="41"/>
                    </a:lnTo>
                    <a:lnTo>
                      <a:pt x="70" y="47"/>
                    </a:lnTo>
                    <a:lnTo>
                      <a:pt x="68" y="55"/>
                    </a:lnTo>
                    <a:lnTo>
                      <a:pt x="66" y="62"/>
                    </a:lnTo>
                    <a:lnTo>
                      <a:pt x="65" y="70"/>
                    </a:lnTo>
                    <a:lnTo>
                      <a:pt x="64" y="77"/>
                    </a:lnTo>
                    <a:lnTo>
                      <a:pt x="64" y="129"/>
                    </a:lnTo>
                    <a:lnTo>
                      <a:pt x="65" y="139"/>
                    </a:lnTo>
                    <a:lnTo>
                      <a:pt x="67" y="148"/>
                    </a:lnTo>
                    <a:lnTo>
                      <a:pt x="69" y="157"/>
                    </a:lnTo>
                    <a:lnTo>
                      <a:pt x="73" y="165"/>
                    </a:lnTo>
                    <a:lnTo>
                      <a:pt x="78" y="173"/>
                    </a:lnTo>
                    <a:lnTo>
                      <a:pt x="84" y="180"/>
                    </a:lnTo>
                    <a:lnTo>
                      <a:pt x="90" y="187"/>
                    </a:lnTo>
                    <a:lnTo>
                      <a:pt x="98" y="192"/>
                    </a:lnTo>
                    <a:lnTo>
                      <a:pt x="96" y="195"/>
                    </a:lnTo>
                    <a:lnTo>
                      <a:pt x="94" y="199"/>
                    </a:lnTo>
                    <a:lnTo>
                      <a:pt x="90" y="201"/>
                    </a:lnTo>
                    <a:lnTo>
                      <a:pt x="87" y="202"/>
                    </a:lnTo>
                    <a:lnTo>
                      <a:pt x="65" y="207"/>
                    </a:lnTo>
                    <a:lnTo>
                      <a:pt x="58" y="209"/>
                    </a:lnTo>
                    <a:lnTo>
                      <a:pt x="52" y="211"/>
                    </a:lnTo>
                    <a:lnTo>
                      <a:pt x="45" y="214"/>
                    </a:lnTo>
                    <a:lnTo>
                      <a:pt x="39" y="218"/>
                    </a:lnTo>
                    <a:lnTo>
                      <a:pt x="34" y="221"/>
                    </a:lnTo>
                    <a:lnTo>
                      <a:pt x="28" y="225"/>
                    </a:lnTo>
                    <a:lnTo>
                      <a:pt x="23" y="231"/>
                    </a:lnTo>
                    <a:lnTo>
                      <a:pt x="18" y="236"/>
                    </a:lnTo>
                    <a:lnTo>
                      <a:pt x="14" y="241"/>
                    </a:lnTo>
                    <a:lnTo>
                      <a:pt x="10" y="248"/>
                    </a:lnTo>
                    <a:lnTo>
                      <a:pt x="8" y="253"/>
                    </a:lnTo>
                    <a:lnTo>
                      <a:pt x="5" y="260"/>
                    </a:lnTo>
                    <a:lnTo>
                      <a:pt x="2" y="267"/>
                    </a:lnTo>
                    <a:lnTo>
                      <a:pt x="1" y="274"/>
                    </a:lnTo>
                    <a:lnTo>
                      <a:pt x="0" y="280"/>
                    </a:lnTo>
                    <a:lnTo>
                      <a:pt x="0" y="288"/>
                    </a:lnTo>
                    <a:lnTo>
                      <a:pt x="0" y="329"/>
                    </a:lnTo>
                    <a:lnTo>
                      <a:pt x="1" y="335"/>
                    </a:lnTo>
                    <a:lnTo>
                      <a:pt x="5" y="339"/>
                    </a:lnTo>
                    <a:lnTo>
                      <a:pt x="9" y="342"/>
                    </a:lnTo>
                    <a:lnTo>
                      <a:pt x="14" y="343"/>
                    </a:lnTo>
                    <a:lnTo>
                      <a:pt x="270" y="343"/>
                    </a:lnTo>
                    <a:lnTo>
                      <a:pt x="275" y="342"/>
                    </a:lnTo>
                    <a:lnTo>
                      <a:pt x="279" y="339"/>
                    </a:lnTo>
                    <a:lnTo>
                      <a:pt x="282" y="335"/>
                    </a:lnTo>
                    <a:lnTo>
                      <a:pt x="283" y="329"/>
                    </a:lnTo>
                    <a:lnTo>
                      <a:pt x="283" y="288"/>
                    </a:lnTo>
                    <a:lnTo>
                      <a:pt x="282" y="280"/>
                    </a:lnTo>
                    <a:lnTo>
                      <a:pt x="282" y="274"/>
                    </a:lnTo>
                    <a:lnTo>
                      <a:pt x="280" y="266"/>
                    </a:lnTo>
                    <a:lnTo>
                      <a:pt x="278" y="260"/>
                    </a:lnTo>
                    <a:lnTo>
                      <a:pt x="276" y="253"/>
                    </a:lnTo>
                    <a:lnTo>
                      <a:pt x="273" y="247"/>
                    </a:lnTo>
                    <a:lnTo>
                      <a:pt x="268" y="241"/>
                    </a:lnTo>
                    <a:lnTo>
                      <a:pt x="265" y="236"/>
                    </a:lnTo>
                    <a:lnTo>
                      <a:pt x="260" y="231"/>
                    </a:lnTo>
                    <a:lnTo>
                      <a:pt x="256" y="226"/>
                    </a:lnTo>
                    <a:lnTo>
                      <a:pt x="250" y="221"/>
                    </a:lnTo>
                    <a:lnTo>
                      <a:pt x="245" y="218"/>
                    </a:lnTo>
                    <a:lnTo>
                      <a:pt x="238" y="215"/>
                    </a:lnTo>
                    <a:lnTo>
                      <a:pt x="232" y="211"/>
                    </a:lnTo>
                    <a:lnTo>
                      <a:pt x="226" y="209"/>
                    </a:lnTo>
                    <a:lnTo>
                      <a:pt x="218" y="207"/>
                    </a:lnTo>
                    <a:close/>
                    <a:moveTo>
                      <a:pt x="91" y="77"/>
                    </a:moveTo>
                    <a:lnTo>
                      <a:pt x="93" y="68"/>
                    </a:lnTo>
                    <a:lnTo>
                      <a:pt x="96" y="58"/>
                    </a:lnTo>
                    <a:lnTo>
                      <a:pt x="100" y="50"/>
                    </a:lnTo>
                    <a:lnTo>
                      <a:pt x="106" y="42"/>
                    </a:lnTo>
                    <a:lnTo>
                      <a:pt x="114" y="37"/>
                    </a:lnTo>
                    <a:lnTo>
                      <a:pt x="123" y="31"/>
                    </a:lnTo>
                    <a:lnTo>
                      <a:pt x="131" y="29"/>
                    </a:lnTo>
                    <a:lnTo>
                      <a:pt x="142" y="28"/>
                    </a:lnTo>
                    <a:lnTo>
                      <a:pt x="149" y="28"/>
                    </a:lnTo>
                    <a:lnTo>
                      <a:pt x="157" y="30"/>
                    </a:lnTo>
                    <a:lnTo>
                      <a:pt x="164" y="32"/>
                    </a:lnTo>
                    <a:lnTo>
                      <a:pt x="171" y="37"/>
                    </a:lnTo>
                    <a:lnTo>
                      <a:pt x="176" y="41"/>
                    </a:lnTo>
                    <a:lnTo>
                      <a:pt x="182" y="47"/>
                    </a:lnTo>
                    <a:lnTo>
                      <a:pt x="185" y="53"/>
                    </a:lnTo>
                    <a:lnTo>
                      <a:pt x="188" y="60"/>
                    </a:lnTo>
                    <a:lnTo>
                      <a:pt x="187" y="61"/>
                    </a:lnTo>
                    <a:lnTo>
                      <a:pt x="181" y="68"/>
                    </a:lnTo>
                    <a:lnTo>
                      <a:pt x="173" y="73"/>
                    </a:lnTo>
                    <a:lnTo>
                      <a:pt x="164" y="77"/>
                    </a:lnTo>
                    <a:lnTo>
                      <a:pt x="156" y="82"/>
                    </a:lnTo>
                    <a:lnTo>
                      <a:pt x="147" y="85"/>
                    </a:lnTo>
                    <a:lnTo>
                      <a:pt x="139" y="87"/>
                    </a:lnTo>
                    <a:lnTo>
                      <a:pt x="129" y="88"/>
                    </a:lnTo>
                    <a:lnTo>
                      <a:pt x="119" y="89"/>
                    </a:lnTo>
                    <a:lnTo>
                      <a:pt x="91" y="89"/>
                    </a:lnTo>
                    <a:lnTo>
                      <a:pt x="91" y="77"/>
                    </a:lnTo>
                    <a:close/>
                    <a:moveTo>
                      <a:pt x="91" y="129"/>
                    </a:moveTo>
                    <a:lnTo>
                      <a:pt x="91" y="117"/>
                    </a:lnTo>
                    <a:lnTo>
                      <a:pt x="119" y="117"/>
                    </a:lnTo>
                    <a:lnTo>
                      <a:pt x="129" y="116"/>
                    </a:lnTo>
                    <a:lnTo>
                      <a:pt x="139" y="115"/>
                    </a:lnTo>
                    <a:lnTo>
                      <a:pt x="148" y="114"/>
                    </a:lnTo>
                    <a:lnTo>
                      <a:pt x="158" y="111"/>
                    </a:lnTo>
                    <a:lnTo>
                      <a:pt x="167" y="107"/>
                    </a:lnTo>
                    <a:lnTo>
                      <a:pt x="175" y="103"/>
                    </a:lnTo>
                    <a:lnTo>
                      <a:pt x="184" y="99"/>
                    </a:lnTo>
                    <a:lnTo>
                      <a:pt x="191" y="94"/>
                    </a:lnTo>
                    <a:lnTo>
                      <a:pt x="191" y="129"/>
                    </a:lnTo>
                    <a:lnTo>
                      <a:pt x="190" y="139"/>
                    </a:lnTo>
                    <a:lnTo>
                      <a:pt x="188" y="148"/>
                    </a:lnTo>
                    <a:lnTo>
                      <a:pt x="183" y="157"/>
                    </a:lnTo>
                    <a:lnTo>
                      <a:pt x="177" y="164"/>
                    </a:lnTo>
                    <a:lnTo>
                      <a:pt x="170" y="170"/>
                    </a:lnTo>
                    <a:lnTo>
                      <a:pt x="161" y="175"/>
                    </a:lnTo>
                    <a:lnTo>
                      <a:pt x="152" y="177"/>
                    </a:lnTo>
                    <a:lnTo>
                      <a:pt x="142" y="178"/>
                    </a:lnTo>
                    <a:lnTo>
                      <a:pt x="131" y="177"/>
                    </a:lnTo>
                    <a:lnTo>
                      <a:pt x="123" y="175"/>
                    </a:lnTo>
                    <a:lnTo>
                      <a:pt x="114" y="170"/>
                    </a:lnTo>
                    <a:lnTo>
                      <a:pt x="106" y="164"/>
                    </a:lnTo>
                    <a:lnTo>
                      <a:pt x="100" y="157"/>
                    </a:lnTo>
                    <a:lnTo>
                      <a:pt x="96" y="148"/>
                    </a:lnTo>
                    <a:lnTo>
                      <a:pt x="93" y="139"/>
                    </a:lnTo>
                    <a:lnTo>
                      <a:pt x="91" y="129"/>
                    </a:lnTo>
                    <a:close/>
                    <a:moveTo>
                      <a:pt x="171" y="219"/>
                    </a:moveTo>
                    <a:lnTo>
                      <a:pt x="163" y="223"/>
                    </a:lnTo>
                    <a:lnTo>
                      <a:pt x="157" y="225"/>
                    </a:lnTo>
                    <a:lnTo>
                      <a:pt x="149" y="228"/>
                    </a:lnTo>
                    <a:lnTo>
                      <a:pt x="142" y="228"/>
                    </a:lnTo>
                    <a:lnTo>
                      <a:pt x="134" y="228"/>
                    </a:lnTo>
                    <a:lnTo>
                      <a:pt x="127" y="225"/>
                    </a:lnTo>
                    <a:lnTo>
                      <a:pt x="119" y="223"/>
                    </a:lnTo>
                    <a:lnTo>
                      <a:pt x="113" y="219"/>
                    </a:lnTo>
                    <a:lnTo>
                      <a:pt x="118" y="213"/>
                    </a:lnTo>
                    <a:lnTo>
                      <a:pt x="123" y="204"/>
                    </a:lnTo>
                    <a:lnTo>
                      <a:pt x="132" y="206"/>
                    </a:lnTo>
                    <a:lnTo>
                      <a:pt x="142" y="206"/>
                    </a:lnTo>
                    <a:lnTo>
                      <a:pt x="150" y="206"/>
                    </a:lnTo>
                    <a:lnTo>
                      <a:pt x="160" y="204"/>
                    </a:lnTo>
                    <a:lnTo>
                      <a:pt x="164" y="213"/>
                    </a:lnTo>
                    <a:lnTo>
                      <a:pt x="171" y="219"/>
                    </a:lnTo>
                    <a:close/>
                    <a:moveTo>
                      <a:pt x="256" y="315"/>
                    </a:moveTo>
                    <a:lnTo>
                      <a:pt x="28" y="315"/>
                    </a:lnTo>
                    <a:lnTo>
                      <a:pt x="28" y="288"/>
                    </a:lnTo>
                    <a:lnTo>
                      <a:pt x="28" y="278"/>
                    </a:lnTo>
                    <a:lnTo>
                      <a:pt x="31" y="269"/>
                    </a:lnTo>
                    <a:lnTo>
                      <a:pt x="35" y="261"/>
                    </a:lnTo>
                    <a:lnTo>
                      <a:pt x="40" y="253"/>
                    </a:lnTo>
                    <a:lnTo>
                      <a:pt x="46" y="247"/>
                    </a:lnTo>
                    <a:lnTo>
                      <a:pt x="54" y="241"/>
                    </a:lnTo>
                    <a:lnTo>
                      <a:pt x="61" y="237"/>
                    </a:lnTo>
                    <a:lnTo>
                      <a:pt x="71" y="234"/>
                    </a:lnTo>
                    <a:lnTo>
                      <a:pt x="84" y="231"/>
                    </a:lnTo>
                    <a:lnTo>
                      <a:pt x="85" y="232"/>
                    </a:lnTo>
                    <a:lnTo>
                      <a:pt x="86" y="233"/>
                    </a:lnTo>
                    <a:lnTo>
                      <a:pt x="91" y="238"/>
                    </a:lnTo>
                    <a:lnTo>
                      <a:pt x="98" y="243"/>
                    </a:lnTo>
                    <a:lnTo>
                      <a:pt x="104" y="247"/>
                    </a:lnTo>
                    <a:lnTo>
                      <a:pt x="112" y="250"/>
                    </a:lnTo>
                    <a:lnTo>
                      <a:pt x="119" y="252"/>
                    </a:lnTo>
                    <a:lnTo>
                      <a:pt x="127" y="254"/>
                    </a:lnTo>
                    <a:lnTo>
                      <a:pt x="134" y="255"/>
                    </a:lnTo>
                    <a:lnTo>
                      <a:pt x="142" y="255"/>
                    </a:lnTo>
                    <a:lnTo>
                      <a:pt x="149" y="255"/>
                    </a:lnTo>
                    <a:lnTo>
                      <a:pt x="157" y="254"/>
                    </a:lnTo>
                    <a:lnTo>
                      <a:pt x="164" y="252"/>
                    </a:lnTo>
                    <a:lnTo>
                      <a:pt x="171" y="250"/>
                    </a:lnTo>
                    <a:lnTo>
                      <a:pt x="178" y="247"/>
                    </a:lnTo>
                    <a:lnTo>
                      <a:pt x="185" y="243"/>
                    </a:lnTo>
                    <a:lnTo>
                      <a:pt x="191" y="238"/>
                    </a:lnTo>
                    <a:lnTo>
                      <a:pt x="198" y="233"/>
                    </a:lnTo>
                    <a:lnTo>
                      <a:pt x="198" y="232"/>
                    </a:lnTo>
                    <a:lnTo>
                      <a:pt x="199" y="231"/>
                    </a:lnTo>
                    <a:lnTo>
                      <a:pt x="213" y="234"/>
                    </a:lnTo>
                    <a:lnTo>
                      <a:pt x="221" y="237"/>
                    </a:lnTo>
                    <a:lnTo>
                      <a:pt x="230" y="241"/>
                    </a:lnTo>
                    <a:lnTo>
                      <a:pt x="237" y="247"/>
                    </a:lnTo>
                    <a:lnTo>
                      <a:pt x="244" y="253"/>
                    </a:lnTo>
                    <a:lnTo>
                      <a:pt x="248" y="261"/>
                    </a:lnTo>
                    <a:lnTo>
                      <a:pt x="252" y="269"/>
                    </a:lnTo>
                    <a:lnTo>
                      <a:pt x="255" y="278"/>
                    </a:lnTo>
                    <a:lnTo>
                      <a:pt x="256" y="288"/>
                    </a:lnTo>
                    <a:lnTo>
                      <a:pt x="256" y="31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8" name="Freeform 250"/>
              <p:cNvSpPr/>
              <p:nvPr/>
            </p:nvSpPr>
            <p:spPr bwMode="auto">
              <a:xfrm>
                <a:off x="10541001" y="2813051"/>
                <a:ext cx="15875" cy="15875"/>
              </a:xfrm>
              <a:custGeom>
                <a:avLst/>
                <a:gdLst>
                  <a:gd name="T0" fmla="*/ 23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3 h 28"/>
                  <a:gd name="T26" fmla="*/ 26 w 28"/>
                  <a:gd name="T27" fmla="*/ 19 h 28"/>
                  <a:gd name="T28" fmla="*/ 28 w 28"/>
                  <a:gd name="T29" fmla="*/ 14 h 28"/>
                  <a:gd name="T30" fmla="*/ 26 w 28"/>
                  <a:gd name="T31" fmla="*/ 8 h 28"/>
                  <a:gd name="T32" fmla="*/ 23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6" y="19"/>
                    </a:lnTo>
                    <a:lnTo>
                      <a:pt x="28" y="14"/>
                    </a:lnTo>
                    <a:lnTo>
                      <a:pt x="26" y="8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9" name="Freeform 251"/>
              <p:cNvSpPr/>
              <p:nvPr/>
            </p:nvSpPr>
            <p:spPr bwMode="auto">
              <a:xfrm>
                <a:off x="10350501" y="2625726"/>
                <a:ext cx="14288" cy="15875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9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0" name="Freeform 252"/>
              <p:cNvSpPr/>
              <p:nvPr/>
            </p:nvSpPr>
            <p:spPr bwMode="auto">
              <a:xfrm>
                <a:off x="10350501" y="2651126"/>
                <a:ext cx="14288" cy="53975"/>
              </a:xfrm>
              <a:custGeom>
                <a:avLst/>
                <a:gdLst>
                  <a:gd name="T0" fmla="*/ 14 w 28"/>
                  <a:gd name="T1" fmla="*/ 0 h 102"/>
                  <a:gd name="T2" fmla="*/ 9 w 28"/>
                  <a:gd name="T3" fmla="*/ 1 h 102"/>
                  <a:gd name="T4" fmla="*/ 4 w 28"/>
                  <a:gd name="T5" fmla="*/ 4 h 102"/>
                  <a:gd name="T6" fmla="*/ 1 w 28"/>
                  <a:gd name="T7" fmla="*/ 9 h 102"/>
                  <a:gd name="T8" fmla="*/ 0 w 28"/>
                  <a:gd name="T9" fmla="*/ 14 h 102"/>
                  <a:gd name="T10" fmla="*/ 0 w 28"/>
                  <a:gd name="T11" fmla="*/ 88 h 102"/>
                  <a:gd name="T12" fmla="*/ 1 w 28"/>
                  <a:gd name="T13" fmla="*/ 93 h 102"/>
                  <a:gd name="T14" fmla="*/ 4 w 28"/>
                  <a:gd name="T15" fmla="*/ 99 h 102"/>
                  <a:gd name="T16" fmla="*/ 9 w 28"/>
                  <a:gd name="T17" fmla="*/ 101 h 102"/>
                  <a:gd name="T18" fmla="*/ 14 w 28"/>
                  <a:gd name="T19" fmla="*/ 102 h 102"/>
                  <a:gd name="T20" fmla="*/ 19 w 28"/>
                  <a:gd name="T21" fmla="*/ 101 h 102"/>
                  <a:gd name="T22" fmla="*/ 24 w 28"/>
                  <a:gd name="T23" fmla="*/ 99 h 102"/>
                  <a:gd name="T24" fmla="*/ 27 w 28"/>
                  <a:gd name="T25" fmla="*/ 93 h 102"/>
                  <a:gd name="T26" fmla="*/ 28 w 28"/>
                  <a:gd name="T27" fmla="*/ 88 h 102"/>
                  <a:gd name="T28" fmla="*/ 28 w 28"/>
                  <a:gd name="T29" fmla="*/ 14 h 102"/>
                  <a:gd name="T30" fmla="*/ 27 w 28"/>
                  <a:gd name="T31" fmla="*/ 9 h 102"/>
                  <a:gd name="T32" fmla="*/ 24 w 28"/>
                  <a:gd name="T33" fmla="*/ 4 h 102"/>
                  <a:gd name="T34" fmla="*/ 19 w 28"/>
                  <a:gd name="T35" fmla="*/ 1 h 102"/>
                  <a:gd name="T36" fmla="*/ 14 w 28"/>
                  <a:gd name="T3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102">
                    <a:moveTo>
                      <a:pt x="14" y="0"/>
                    </a:moveTo>
                    <a:lnTo>
                      <a:pt x="9" y="1"/>
                    </a:lnTo>
                    <a:lnTo>
                      <a:pt x="4" y="4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0" y="88"/>
                    </a:lnTo>
                    <a:lnTo>
                      <a:pt x="1" y="93"/>
                    </a:lnTo>
                    <a:lnTo>
                      <a:pt x="4" y="99"/>
                    </a:lnTo>
                    <a:lnTo>
                      <a:pt x="9" y="101"/>
                    </a:lnTo>
                    <a:lnTo>
                      <a:pt x="14" y="102"/>
                    </a:lnTo>
                    <a:lnTo>
                      <a:pt x="19" y="101"/>
                    </a:lnTo>
                    <a:lnTo>
                      <a:pt x="24" y="99"/>
                    </a:lnTo>
                    <a:lnTo>
                      <a:pt x="27" y="93"/>
                    </a:lnTo>
                    <a:lnTo>
                      <a:pt x="28" y="88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4" y="4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74" name="Group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 flipH="1">
            <a:off x="4755035" y="763955"/>
            <a:ext cx="239174" cy="194556"/>
            <a:chOff x="1605363" y="1306909"/>
            <a:chExt cx="603728" cy="491103"/>
          </a:xfrm>
          <a:solidFill>
            <a:schemeClr val="accent1"/>
          </a:solidFill>
        </p:grpSpPr>
        <p:sp>
          <p:nvSpPr>
            <p:cNvPr id="75" name="Isosceles Triangle 6"/>
            <p:cNvSpPr/>
            <p:nvPr/>
          </p:nvSpPr>
          <p:spPr>
            <a:xfrm rot="16200000" flipH="1">
              <a:off x="1751858" y="1340780"/>
              <a:ext cx="491103" cy="42336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Isosceles Triangle 7"/>
            <p:cNvSpPr/>
            <p:nvPr/>
          </p:nvSpPr>
          <p:spPr>
            <a:xfrm rot="16200000" flipH="1">
              <a:off x="1571493" y="1340780"/>
              <a:ext cx="491101" cy="4233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7" name="TextBox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5271367" y="785791"/>
            <a:ext cx="13978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Company </a:t>
            </a:r>
            <a:r>
              <a:rPr lang="en-US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TEMPLATE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6513"/>
            <a:ext cx="12192000" cy="6894513"/>
          </a:xfrm>
          <a:prstGeom prst="rect">
            <a:avLst/>
          </a:prstGeom>
        </p:spPr>
      </p:pic>
      <p:pic>
        <p:nvPicPr>
          <p:cNvPr id="3" name="图片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69472"/>
            <a:ext cx="12192000" cy="7527471"/>
          </a:xfrm>
          <a:prstGeom prst="rect">
            <a:avLst/>
          </a:prstGeom>
        </p:spPr>
      </p:pic>
      <p:pic>
        <p:nvPicPr>
          <p:cNvPr id="7" name="图片 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1000" y="-292697"/>
            <a:ext cx="5983462" cy="4383021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2462" y="5079251"/>
            <a:ext cx="2264229" cy="1778748"/>
          </a:xfrm>
          <a:prstGeom prst="rect">
            <a:avLst/>
          </a:prstGeom>
        </p:spPr>
      </p:pic>
      <p:sp>
        <p:nvSpPr>
          <p:cNvPr id="9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445588" y="5155246"/>
            <a:ext cx="7171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</a:p>
        </p:txBody>
      </p:sp>
      <p:sp>
        <p:nvSpPr>
          <p:cNvPr id="10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-5840" y="3834140"/>
            <a:ext cx="8571990" cy="1569660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9600" b="1" spc="300">
                <a:solidFill>
                  <a:schemeClr val="bg1"/>
                </a:solidFill>
                <a:latin typeface="+mj-lt"/>
                <a:ea typeface="+mj-ea"/>
                <a:cs typeface="+mn-ea"/>
              </a:defRPr>
            </a:lvl1pPr>
          </a:lstStyle>
          <a:p>
            <a:pPr algn="ctr"/>
            <a:r>
              <a:rPr lang="en-US" altLang="zh-CN" dirty="0">
                <a:latin typeface="Arial"/>
                <a:ea typeface="微软雅黑"/>
                <a:sym typeface="Arial"/>
              </a:rPr>
              <a:t>THANK YOU</a:t>
            </a:r>
            <a:endParaRPr lang="id-ID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Group 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505990" y="5874396"/>
            <a:ext cx="1413855" cy="336872"/>
            <a:chOff x="5173981" y="1073810"/>
            <a:chExt cx="1844040" cy="439370"/>
          </a:xfrm>
        </p:grpSpPr>
        <p:sp>
          <p:nvSpPr>
            <p:cNvPr id="12" name="Rectangle: Rounded Corners 4"/>
            <p:cNvSpPr/>
            <p:nvPr/>
          </p:nvSpPr>
          <p:spPr>
            <a:xfrm>
              <a:off x="5173981" y="1073810"/>
              <a:ext cx="1844040" cy="439370"/>
            </a:xfrm>
            <a:prstGeom prst="roundRect">
              <a:avLst>
                <a:gd name="adj" fmla="val 7620"/>
              </a:avLst>
            </a:prstGeom>
            <a:solidFill>
              <a:schemeClr val="bg1">
                <a:alpha val="0"/>
              </a:schemeClr>
            </a:solidFill>
            <a:ln>
              <a:solidFill>
                <a:schemeClr val="bg1"/>
              </a:solidFill>
            </a:ln>
            <a:effectLst>
              <a:outerShdw blurRad="774700" dist="292100" dir="5400000" sx="80000" sy="8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3" name="Text Placeholder 2"/>
            <p:cNvSpPr txBox="1"/>
            <p:nvPr/>
          </p:nvSpPr>
          <p:spPr>
            <a:xfrm flipH="1">
              <a:off x="5226372" y="1119192"/>
              <a:ext cx="1739258" cy="285162"/>
            </a:xfrm>
            <a:prstGeom prst="rect">
              <a:avLst/>
            </a:prstGeom>
            <a:noFill/>
          </p:spPr>
          <p:txBody>
            <a:bodyPr/>
            <a:lstStyle>
              <a:lvl1pPr marL="0" indent="0" algn="ctr" defTabSz="1460500" rtl="0" eaLnBrk="1" latinLnBrk="0" hangingPunct="1">
                <a:lnSpc>
                  <a:spcPct val="90000"/>
                </a:lnSpc>
                <a:spcBef>
                  <a:spcPts val="1600"/>
                </a:spcBef>
                <a:buFont typeface="Arial" panose="020B0604020202020204" pitchFamily="34" charset="0"/>
                <a:buNone/>
                <a:defRPr sz="400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109537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83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6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319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5565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867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1701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747260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47814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208395" indent="-365125" algn="l" defTabSz="14605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Char char="•"/>
                <a:defRPr sz="287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freeppt7.com</a:t>
              </a:r>
              <a:endPara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4" name="Freeform 62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>
            <a:spLocks noEditPoints="1"/>
          </p:cNvSpPr>
          <p:nvPr/>
        </p:nvSpPr>
        <p:spPr bwMode="auto">
          <a:xfrm>
            <a:off x="546159" y="6495001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40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 txBox="1"/>
          <p:nvPr/>
        </p:nvSpPr>
        <p:spPr>
          <a:xfrm>
            <a:off x="721147" y="6435611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 err="1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9053B49-B373-7B8F-BA61-B797D66912E8}"/>
              </a:ext>
            </a:extLst>
          </p:cNvPr>
          <p:cNvSpPr/>
          <p:nvPr/>
        </p:nvSpPr>
        <p:spPr>
          <a:xfrm>
            <a:off x="9022362" y="427900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515" name="Group 51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-508203" y="397557"/>
            <a:ext cx="3257225" cy="398704"/>
            <a:chOff x="-79768" y="317841"/>
            <a:chExt cx="2822968" cy="354918"/>
          </a:xfrm>
        </p:grpSpPr>
        <p:sp>
          <p:nvSpPr>
            <p:cNvPr id="516" name="Rectangle: Rounded Corners 515"/>
            <p:cNvSpPr/>
            <p:nvPr/>
          </p:nvSpPr>
          <p:spPr>
            <a:xfrm>
              <a:off x="170813" y="317841"/>
              <a:ext cx="2572387" cy="354918"/>
            </a:xfrm>
            <a:prstGeom prst="roundRect">
              <a:avLst>
                <a:gd name="adj" fmla="val 50000"/>
              </a:avLst>
            </a:prstGeom>
            <a:gradFill>
              <a:gsLst>
                <a:gs pos="7000">
                  <a:srgbClr val="746B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17" name="TextBox 516"/>
            <p:cNvSpPr txBox="1"/>
            <p:nvPr/>
          </p:nvSpPr>
          <p:spPr>
            <a:xfrm>
              <a:off x="-79768" y="407651"/>
              <a:ext cx="2238375" cy="24206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 defTabSz="457200">
                <a:spcBef>
                  <a:spcPct val="0"/>
                </a:spcBef>
              </a:pPr>
              <a:r>
                <a:rPr lang="en-US" altLang="zh-CN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Company</a:t>
              </a:r>
              <a:endParaRPr lang="en-US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520" name="Text Placeholder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783149" y="1016432"/>
            <a:ext cx="5012967" cy="103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85000"/>
              </a:lnSpc>
              <a:defRPr sz="5400" i="1" spc="-300">
                <a:gradFill>
                  <a:gsLst>
                    <a:gs pos="0">
                      <a:srgbClr val="43BD97"/>
                    </a:gs>
                    <a:gs pos="100000">
                      <a:srgbClr val="4077E4">
                        <a:alpha val="88000"/>
                      </a:srgbClr>
                    </a:gs>
                  </a:gsLst>
                  <a:lin ang="18900000" scaled="1"/>
                </a:gradFill>
                <a:latin typeface="Lato Black" pitchFamily="34" charset="0"/>
                <a:cs typeface="Lato Black" pitchFamily="34" charset="0"/>
              </a:defRPr>
            </a:lvl1pPr>
            <a:lvl2pPr marL="109537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/>
            </a:lvl2pPr>
            <a:lvl3pPr marL="1826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/>
            </a:lvl3pPr>
            <a:lvl4pPr marL="25565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4pPr>
            <a:lvl5pPr marL="32867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5pPr>
            <a:lvl6pPr marL="40170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6pPr>
            <a:lvl7pPr marL="4747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7pPr>
            <a:lvl8pPr marL="547814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8pPr>
            <a:lvl9pPr marL="620839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9pPr>
          </a:lstStyle>
          <a:p>
            <a:r>
              <a:rPr lang="en-US" sz="3600" i="0" spc="-1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Insert your business </a:t>
            </a:r>
            <a:r>
              <a:rPr lang="en-US" sz="3600" b="1" i="0" spc="-1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startup plan</a:t>
            </a:r>
            <a:endParaRPr lang="id-ID" sz="3600" b="1" i="0" spc="-15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21" name="Rectangle 52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783149" y="2362902"/>
            <a:ext cx="6100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Company! 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Now I'm </a:t>
            </a:r>
            <a:r>
              <a:rPr lang="en-US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show you a thing or two. You'll have some fun now With me and the gang, learning from each other While we do our thing.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. </a:t>
            </a:r>
          </a:p>
        </p:txBody>
      </p:sp>
      <p:sp>
        <p:nvSpPr>
          <p:cNvPr id="524" name="Rectangle: Rounded Corners 52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807693" y="3994701"/>
            <a:ext cx="3856665" cy="1919483"/>
          </a:xfrm>
          <a:prstGeom prst="roundRect">
            <a:avLst>
              <a:gd name="adj" fmla="val 6269"/>
            </a:avLst>
          </a:prstGeom>
          <a:solidFill>
            <a:schemeClr val="bg1"/>
          </a:solidFill>
          <a:ln>
            <a:noFill/>
          </a:ln>
          <a:effectLst>
            <a:outerShdw blurRad="1270000" sx="90000" sy="9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28" name="Rectangle: Rounded Corners 52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216660" y="3625463"/>
            <a:ext cx="3856665" cy="1919483"/>
          </a:xfrm>
          <a:prstGeom prst="roundRect">
            <a:avLst>
              <a:gd name="adj" fmla="val 5277"/>
            </a:avLst>
          </a:prstGeom>
          <a:solidFill>
            <a:schemeClr val="bg1"/>
          </a:solidFill>
          <a:ln>
            <a:noFill/>
          </a:ln>
          <a:effectLst>
            <a:outerShdw blurRad="1270000" sx="90000" sy="90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529" name="Group 52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5287051" y="3459812"/>
            <a:ext cx="1500090" cy="331302"/>
            <a:chOff x="1211802" y="3628572"/>
            <a:chExt cx="2512501" cy="437564"/>
          </a:xfrm>
        </p:grpSpPr>
        <p:sp>
          <p:nvSpPr>
            <p:cNvPr id="530" name="Rectangle: Rounded Corners 529"/>
            <p:cNvSpPr/>
            <p:nvPr/>
          </p:nvSpPr>
          <p:spPr>
            <a:xfrm>
              <a:off x="1359174" y="3628572"/>
              <a:ext cx="2217756" cy="43756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31" name="TextBox 530"/>
            <p:cNvSpPr txBox="1"/>
            <p:nvPr/>
          </p:nvSpPr>
          <p:spPr>
            <a:xfrm>
              <a:off x="1211802" y="3658534"/>
              <a:ext cx="2512501" cy="4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Plan 02</a:t>
              </a:r>
              <a:endPara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561" name="Group 56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2258864" y="4405743"/>
            <a:ext cx="2319770" cy="1264714"/>
            <a:chOff x="2258864" y="4380343"/>
            <a:chExt cx="2319770" cy="1264714"/>
          </a:xfrm>
        </p:grpSpPr>
        <p:sp>
          <p:nvSpPr>
            <p:cNvPr id="557" name="Rectangle 556"/>
            <p:cNvSpPr/>
            <p:nvPr/>
          </p:nvSpPr>
          <p:spPr>
            <a:xfrm>
              <a:off x="2258864" y="4380343"/>
              <a:ext cx="23197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rial"/>
                  <a:ea typeface="微软雅黑"/>
                  <a:cs typeface="+mn-ea"/>
                  <a:sym typeface="Arial"/>
                </a:rPr>
                <a:t>Product Introduction: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Features And Benefits	</a:t>
              </a:r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2258864" y="4908252"/>
              <a:ext cx="2319770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 wonderful serenity has taken possession of my entire soul, like these sweet. </a:t>
              </a:r>
            </a:p>
          </p:txBody>
        </p:sp>
      </p:grpSp>
      <p:grpSp>
        <p:nvGrpSpPr>
          <p:cNvPr id="565" name="Group 56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648062" y="4036505"/>
            <a:ext cx="2568830" cy="1264714"/>
            <a:chOff x="6648062" y="4380343"/>
            <a:chExt cx="2568830" cy="1264714"/>
          </a:xfrm>
        </p:grpSpPr>
        <p:sp>
          <p:nvSpPr>
            <p:cNvPr id="558" name="Rectangle 557"/>
            <p:cNvSpPr/>
            <p:nvPr/>
          </p:nvSpPr>
          <p:spPr>
            <a:xfrm>
              <a:off x="6648062" y="4380343"/>
              <a:ext cx="25688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  <a:latin typeface="Arial"/>
                  <a:ea typeface="微软雅黑"/>
                  <a:cs typeface="+mn-ea"/>
                  <a:sym typeface="Arial"/>
                </a:rPr>
                <a:t>How It Works: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Putting </a:t>
              </a:r>
            </a:p>
            <a:p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They System Together</a:t>
              </a:r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6648062" y="4908252"/>
              <a:ext cx="2319770" cy="736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A wonderful serenity has taken possession of my entire soul, like these sweet. </a:t>
              </a:r>
            </a:p>
          </p:txBody>
        </p:sp>
      </p:grpSp>
      <p:grpSp>
        <p:nvGrpSpPr>
          <p:cNvPr id="525" name="Group 52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78084" y="3829050"/>
            <a:ext cx="1500090" cy="331302"/>
            <a:chOff x="1211802" y="3628572"/>
            <a:chExt cx="2512501" cy="437564"/>
          </a:xfrm>
        </p:grpSpPr>
        <p:sp>
          <p:nvSpPr>
            <p:cNvPr id="526" name="Rectangle: Rounded Corners 525"/>
            <p:cNvSpPr/>
            <p:nvPr/>
          </p:nvSpPr>
          <p:spPr>
            <a:xfrm>
              <a:off x="1359174" y="3628572"/>
              <a:ext cx="2217756" cy="437564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 dirty="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1211802" y="3658534"/>
              <a:ext cx="2512501" cy="40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Plan 01</a:t>
              </a:r>
              <a:endParaRPr lang="id-ID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7" name="图片占位符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图片占位符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6" name="组合 3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07693" y="2101675"/>
            <a:ext cx="2544763" cy="276225"/>
            <a:chOff x="7033647" y="1436915"/>
            <a:chExt cx="2544763" cy="276225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7073335" y="1477396"/>
              <a:ext cx="187325" cy="195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8911660" y="1480955"/>
              <a:ext cx="188912" cy="195263"/>
            </a:xfrm>
            <a:prstGeom prst="ellipse">
              <a:avLst/>
            </a:prstGeom>
            <a:solidFill>
              <a:srgbClr val="EDD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9389498" y="1480955"/>
              <a:ext cx="188912" cy="195263"/>
            </a:xfrm>
            <a:prstGeom prst="ellipse">
              <a:avLst/>
            </a:prstGeom>
            <a:solidFill>
              <a:srgbClr val="B5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0" name="Oval 8"/>
            <p:cNvSpPr>
              <a:spLocks noChangeArrowheads="1"/>
            </p:cNvSpPr>
            <p:nvPr/>
          </p:nvSpPr>
          <p:spPr bwMode="auto">
            <a:xfrm>
              <a:off x="7033647" y="1436915"/>
              <a:ext cx="266700" cy="276225"/>
            </a:xfrm>
            <a:prstGeom prst="ellipse">
              <a:avLst/>
            </a:prstGeom>
            <a:noFill/>
            <a:ln w="14288" cap="flat">
              <a:solidFill>
                <a:srgbClr val="C6B7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Parallelogram 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3310541" y="3725368"/>
            <a:ext cx="1564256" cy="372531"/>
          </a:xfrm>
          <a:prstGeom prst="parallelogram">
            <a:avLst>
              <a:gd name="adj" fmla="val 4835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CEO</a:t>
            </a:r>
            <a:endParaRPr lang="id-ID" i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2" name="Group 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1899716" y="3132079"/>
            <a:ext cx="3279113" cy="513752"/>
            <a:chOff x="1899716" y="3132079"/>
            <a:chExt cx="3279113" cy="513752"/>
          </a:xfrm>
        </p:grpSpPr>
        <p:sp>
          <p:nvSpPr>
            <p:cNvPr id="9" name="Parallelogram 8"/>
            <p:cNvSpPr/>
            <p:nvPr/>
          </p:nvSpPr>
          <p:spPr>
            <a:xfrm>
              <a:off x="1899716" y="3132079"/>
              <a:ext cx="3279113" cy="513752"/>
            </a:xfrm>
            <a:prstGeom prst="parallelogram">
              <a:avLst>
                <a:gd name="adj" fmla="val 48355"/>
              </a:avLst>
            </a:prstGeom>
            <a:gradFill>
              <a:gsLst>
                <a:gs pos="100000">
                  <a:schemeClr val="accent1"/>
                </a:gs>
                <a:gs pos="0">
                  <a:schemeClr val="accent1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090468" y="3171471"/>
              <a:ext cx="2784330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</a:t>
              </a:r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Jialuo</a:t>
              </a:r>
              <a:endParaRPr lang="en-US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3" name="Rectangle 1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827542" y="4533677"/>
            <a:ext cx="404725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Company! 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Now I'm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show you a thing or two. You'll have some fun now With me and the gang, learning from each other While we do our thing.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. </a:t>
            </a:r>
          </a:p>
        </p:txBody>
      </p:sp>
      <p:sp>
        <p:nvSpPr>
          <p:cNvPr id="19" name="Parallelogram 1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9064212" y="3725368"/>
            <a:ext cx="1564256" cy="372531"/>
          </a:xfrm>
          <a:prstGeom prst="parallelogram">
            <a:avLst>
              <a:gd name="adj" fmla="val 48355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微软雅黑"/>
                <a:cs typeface="+mn-ea"/>
                <a:sym typeface="Arial"/>
              </a:rPr>
              <a:t>CEO</a:t>
            </a:r>
            <a:endParaRPr lang="id-ID" i="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" name="Group 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7653387" y="3132079"/>
            <a:ext cx="3279113" cy="513752"/>
            <a:chOff x="7653387" y="3132079"/>
            <a:chExt cx="3279113" cy="513752"/>
          </a:xfrm>
        </p:grpSpPr>
        <p:sp>
          <p:nvSpPr>
            <p:cNvPr id="16" name="Parallelogram 15"/>
            <p:cNvSpPr/>
            <p:nvPr/>
          </p:nvSpPr>
          <p:spPr>
            <a:xfrm>
              <a:off x="7653387" y="3132079"/>
              <a:ext cx="3279113" cy="513752"/>
            </a:xfrm>
            <a:prstGeom prst="parallelogram">
              <a:avLst>
                <a:gd name="adj" fmla="val 48355"/>
              </a:avLst>
            </a:prstGeom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44139" y="3171471"/>
              <a:ext cx="2784330" cy="394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b="1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Hei</a:t>
              </a:r>
              <a:r>
                <a:rPr lang="en-US" altLang="zh-CN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Jialuo</a:t>
              </a:r>
              <a:endParaRPr lang="en-US" altLang="zh-CN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21" name="Rectangle 2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6581213" y="4533677"/>
            <a:ext cx="4047255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Hey, hey, hey! It's Fat Company! 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Now I'm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sing a song for you, and this is </a:t>
            </a:r>
            <a:r>
              <a:rPr lang="en-US" altLang="zh-CN" sz="1200" dirty="0" err="1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gonna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 show you a thing or two. You'll have some fun now With me and the gang, learning from each other While we do our thing.</a:t>
            </a:r>
          </a:p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. </a:t>
            </a:r>
          </a:p>
        </p:txBody>
      </p:sp>
      <p:sp>
        <p:nvSpPr>
          <p:cNvPr id="31" name="Text Placeholder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783149" y="993932"/>
            <a:ext cx="4732033" cy="103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85000"/>
              </a:lnSpc>
              <a:defRPr sz="5400" i="1" spc="-300">
                <a:gradFill>
                  <a:gsLst>
                    <a:gs pos="0">
                      <a:srgbClr val="43BD97"/>
                    </a:gs>
                    <a:gs pos="100000">
                      <a:srgbClr val="4077E4">
                        <a:alpha val="88000"/>
                      </a:srgbClr>
                    </a:gs>
                  </a:gsLst>
                  <a:lin ang="18900000" scaled="1"/>
                </a:gradFill>
                <a:latin typeface="Lato Black" pitchFamily="34" charset="0"/>
                <a:cs typeface="Lato Black" pitchFamily="34" charset="0"/>
              </a:defRPr>
            </a:lvl1pPr>
            <a:lvl2pPr marL="109537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/>
            </a:lvl2pPr>
            <a:lvl3pPr marL="1826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/>
            </a:lvl3pPr>
            <a:lvl4pPr marL="25565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4pPr>
            <a:lvl5pPr marL="32867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5pPr>
            <a:lvl6pPr marL="40170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6pPr>
            <a:lvl7pPr marL="4747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7pPr>
            <a:lvl8pPr marL="547814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8pPr>
            <a:lvl9pPr marL="620839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9pPr>
          </a:lstStyle>
          <a:p>
            <a:r>
              <a:rPr lang="en-US" sz="3600" i="0" spc="-1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Insert your business </a:t>
            </a:r>
            <a:r>
              <a:rPr lang="en-US" sz="3600" b="1" i="0" spc="-1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team members</a:t>
            </a:r>
            <a:endParaRPr lang="id-ID" sz="3600" b="1" i="0" spc="-15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40" name="Group 39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5761248" y="2709162"/>
            <a:ext cx="307777" cy="3009198"/>
            <a:chOff x="5847028" y="2709162"/>
            <a:chExt cx="307777" cy="300919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000917" y="2709162"/>
              <a:ext cx="0" cy="30091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 rot="16200000">
              <a:off x="5102831" y="4059873"/>
              <a:ext cx="17961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/>
                  </a:solidFill>
                  <a:latin typeface="Arial"/>
                  <a:ea typeface="微软雅黑"/>
                  <a:cs typeface="+mn-ea"/>
                  <a:sym typeface="Arial"/>
                </a:rPr>
                <a:t>CEO FOUNDER</a:t>
              </a:r>
            </a:p>
          </p:txBody>
        </p:sp>
      </p:grpSp>
      <p:sp>
        <p:nvSpPr>
          <p:cNvPr id="57" name="TextBox 5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566059" y="6435657"/>
            <a:ext cx="46127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50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https://www.freeppt7.com/business/</a:t>
            </a:r>
            <a:endParaRPr lang="id-ID" sz="1050" strike="noStrike" spc="3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58" name="TextBox 5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10648631" y="6412574"/>
            <a:ext cx="9773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200" b="1" i="0" smtClean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5</a:t>
            </a:fld>
            <a:endParaRPr lang="id-ID" sz="1200" b="1" i="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cxnSp>
        <p:nvCxnSpPr>
          <p:cNvPr id="59" name="Straight Connector 5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CxnSpPr/>
          <p:nvPr/>
        </p:nvCxnSpPr>
        <p:spPr>
          <a:xfrm>
            <a:off x="631372" y="6315166"/>
            <a:ext cx="10929257" cy="0"/>
          </a:xfrm>
          <a:prstGeom prst="line">
            <a:avLst/>
          </a:prstGeom>
          <a:ln w="9525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783149" y="2709162"/>
            <a:ext cx="1490389" cy="1490386"/>
            <a:chOff x="2333812" y="2418736"/>
            <a:chExt cx="2020530" cy="2020528"/>
          </a:xfrm>
        </p:grpSpPr>
        <p:sp>
          <p:nvSpPr>
            <p:cNvPr id="3" name="Arc 2"/>
            <p:cNvSpPr/>
            <p:nvPr/>
          </p:nvSpPr>
          <p:spPr>
            <a:xfrm>
              <a:off x="2333812" y="2418736"/>
              <a:ext cx="2020530" cy="2020528"/>
            </a:xfrm>
            <a:prstGeom prst="arc">
              <a:avLst>
                <a:gd name="adj1" fmla="val 2292350"/>
                <a:gd name="adj2" fmla="val 12603456"/>
              </a:avLst>
            </a:prstGeom>
            <a:solidFill>
              <a:schemeClr val="bg1"/>
            </a:solidFill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4" name="Arc 3"/>
            <p:cNvSpPr/>
            <p:nvPr/>
          </p:nvSpPr>
          <p:spPr>
            <a:xfrm>
              <a:off x="2333812" y="2418736"/>
              <a:ext cx="2020530" cy="2020528"/>
            </a:xfrm>
            <a:prstGeom prst="arc">
              <a:avLst>
                <a:gd name="adj1" fmla="val 12954160"/>
                <a:gd name="adj2" fmla="val 1948398"/>
              </a:avLst>
            </a:prstGeom>
            <a:solidFill>
              <a:schemeClr val="bg1"/>
            </a:solidFill>
            <a:ln w="2222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17" name="Group 1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536820" y="2709162"/>
            <a:ext cx="1490389" cy="1490386"/>
            <a:chOff x="2333812" y="2418736"/>
            <a:chExt cx="2020530" cy="2020528"/>
          </a:xfrm>
        </p:grpSpPr>
        <p:sp>
          <p:nvSpPr>
            <p:cNvPr id="22" name="Arc 21"/>
            <p:cNvSpPr/>
            <p:nvPr/>
          </p:nvSpPr>
          <p:spPr>
            <a:xfrm>
              <a:off x="2333812" y="2418736"/>
              <a:ext cx="2020530" cy="2020528"/>
            </a:xfrm>
            <a:prstGeom prst="arc">
              <a:avLst>
                <a:gd name="adj1" fmla="val 2292350"/>
                <a:gd name="adj2" fmla="val 12603456"/>
              </a:avLst>
            </a:prstGeom>
            <a:solidFill>
              <a:schemeClr val="bg1"/>
            </a:solidFill>
            <a:ln w="22225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23" name="Arc 22"/>
            <p:cNvSpPr/>
            <p:nvPr/>
          </p:nvSpPr>
          <p:spPr>
            <a:xfrm>
              <a:off x="2333812" y="2418736"/>
              <a:ext cx="2020530" cy="2020528"/>
            </a:xfrm>
            <a:prstGeom prst="arc">
              <a:avLst>
                <a:gd name="adj1" fmla="val 12954160"/>
                <a:gd name="adj2" fmla="val 1948398"/>
              </a:avLst>
            </a:prstGeom>
            <a:solidFill>
              <a:schemeClr val="bg1"/>
            </a:solidFill>
            <a:ln w="22225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d-ID" sz="1600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44" name="Group 51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-492236" y="397557"/>
            <a:ext cx="3241258" cy="398704"/>
            <a:chOff x="-65930" y="317841"/>
            <a:chExt cx="2809130" cy="354918"/>
          </a:xfrm>
        </p:grpSpPr>
        <p:sp>
          <p:nvSpPr>
            <p:cNvPr id="54" name="Rectangle: Rounded Corners 515"/>
            <p:cNvSpPr/>
            <p:nvPr/>
          </p:nvSpPr>
          <p:spPr>
            <a:xfrm>
              <a:off x="170813" y="317841"/>
              <a:ext cx="2572387" cy="354918"/>
            </a:xfrm>
            <a:prstGeom prst="roundRect">
              <a:avLst>
                <a:gd name="adj" fmla="val 50000"/>
              </a:avLst>
            </a:prstGeom>
            <a:gradFill>
              <a:gsLst>
                <a:gs pos="7000">
                  <a:srgbClr val="746BE0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55" name="TextBox 516"/>
            <p:cNvSpPr txBox="1"/>
            <p:nvPr/>
          </p:nvSpPr>
          <p:spPr>
            <a:xfrm>
              <a:off x="-65930" y="373104"/>
              <a:ext cx="2238375" cy="242069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r" defTabSz="457200">
                <a:spcBef>
                  <a:spcPct val="0"/>
                </a:spcBef>
              </a:pPr>
              <a:r>
                <a:rPr lang="en-US" altLang="zh-CN" sz="1200" b="1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Company</a:t>
              </a:r>
              <a:endParaRPr lang="en-US" sz="12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pic>
        <p:nvPicPr>
          <p:cNvPr id="56" name="图片占位符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1" name="图片占位符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2" name="Circle: Hollow 5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0364056" y="-342980"/>
            <a:ext cx="2047019" cy="2047019"/>
          </a:xfrm>
          <a:prstGeom prst="donut">
            <a:avLst/>
          </a:prstGeom>
          <a:gradFill>
            <a:gsLst>
              <a:gs pos="0">
                <a:schemeClr val="bg1"/>
              </a:gs>
              <a:gs pos="84000">
                <a:schemeClr val="accent1"/>
              </a:gs>
              <a:gs pos="20000">
                <a:schemeClr val="accent6"/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63" name="组合 6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933418" y="1976363"/>
            <a:ext cx="2544763" cy="276225"/>
            <a:chOff x="7033647" y="1436915"/>
            <a:chExt cx="2544763" cy="276225"/>
          </a:xfrm>
        </p:grpSpPr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7073335" y="1477396"/>
              <a:ext cx="187325" cy="1952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8911660" y="1480955"/>
              <a:ext cx="188912" cy="195263"/>
            </a:xfrm>
            <a:prstGeom prst="ellipse">
              <a:avLst/>
            </a:prstGeom>
            <a:solidFill>
              <a:srgbClr val="EDD1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6" name="Oval 7"/>
            <p:cNvSpPr>
              <a:spLocks noChangeArrowheads="1"/>
            </p:cNvSpPr>
            <p:nvPr/>
          </p:nvSpPr>
          <p:spPr bwMode="auto">
            <a:xfrm>
              <a:off x="9389498" y="1480955"/>
              <a:ext cx="188912" cy="195263"/>
            </a:xfrm>
            <a:prstGeom prst="ellipse">
              <a:avLst/>
            </a:prstGeom>
            <a:solidFill>
              <a:srgbClr val="B5C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67" name="Oval 8"/>
            <p:cNvSpPr>
              <a:spLocks noChangeArrowheads="1"/>
            </p:cNvSpPr>
            <p:nvPr/>
          </p:nvSpPr>
          <p:spPr bwMode="auto">
            <a:xfrm>
              <a:off x="7033647" y="1436915"/>
              <a:ext cx="266700" cy="276225"/>
            </a:xfrm>
            <a:prstGeom prst="ellipse">
              <a:avLst/>
            </a:prstGeom>
            <a:noFill/>
            <a:ln w="14288" cap="flat">
              <a:solidFill>
                <a:srgbClr val="C6B7BB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rcle: Hollow 5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0336965" y="5267844"/>
            <a:ext cx="2047019" cy="2047019"/>
          </a:xfrm>
          <a:prstGeom prst="donut">
            <a:avLst/>
          </a:prstGeom>
          <a:gradFill>
            <a:gsLst>
              <a:gs pos="0">
                <a:schemeClr val="bg1"/>
              </a:gs>
              <a:gs pos="84000">
                <a:schemeClr val="accent1"/>
              </a:gs>
              <a:gs pos="20000">
                <a:schemeClr val="accent6"/>
              </a:gs>
            </a:gsLst>
            <a:lin ang="18900000" scaled="1"/>
          </a:gradFill>
          <a:ln>
            <a:noFill/>
          </a:ln>
          <a:effectLst>
            <a:outerShdw blurRad="50800" dist="50800" dir="5400000" algn="ctr" rotWithShape="0">
              <a:schemeClr val="accent2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pic>
        <p:nvPicPr>
          <p:cNvPr id="12" name="图片占位符 1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514237" y="466634"/>
            <a:ext cx="6400800" cy="4480560"/>
          </a:xfrm>
          <a:prstGeom prst="rect">
            <a:avLst/>
          </a:prstGeom>
          <a:solidFill>
            <a:srgbClr val="0B2C4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7" name="Text Placeholder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1045030" y="1531653"/>
            <a:ext cx="5432334" cy="1035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>
              <a:lnSpc>
                <a:spcPct val="85000"/>
              </a:lnSpc>
              <a:defRPr sz="5400" i="1" spc="-300">
                <a:gradFill>
                  <a:gsLst>
                    <a:gs pos="0">
                      <a:srgbClr val="43BD97"/>
                    </a:gs>
                    <a:gs pos="100000">
                      <a:srgbClr val="4077E4">
                        <a:alpha val="88000"/>
                      </a:srgbClr>
                    </a:gs>
                  </a:gsLst>
                  <a:lin ang="18900000" scaled="1"/>
                </a:gradFill>
                <a:latin typeface="Lato Black" pitchFamily="34" charset="0"/>
                <a:cs typeface="Lato Black" pitchFamily="34" charset="0"/>
              </a:defRPr>
            </a:lvl1pPr>
            <a:lvl2pPr marL="109537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/>
            </a:lvl2pPr>
            <a:lvl3pPr marL="1826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/>
            </a:lvl3pPr>
            <a:lvl4pPr marL="25565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4pPr>
            <a:lvl5pPr marL="32867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5pPr>
            <a:lvl6pPr marL="401701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6pPr>
            <a:lvl7pPr marL="4747260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7pPr>
            <a:lvl8pPr marL="547814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8pPr>
            <a:lvl9pPr marL="6208395" indent="-365125" defTabSz="14605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/>
            </a:lvl9pPr>
          </a:lstStyle>
          <a:p>
            <a:pPr algn="ctr"/>
            <a:r>
              <a:rPr lang="en-US" sz="3600" i="0" spc="-15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What</a:t>
            </a:r>
          </a:p>
          <a:p>
            <a:pPr algn="ctr"/>
            <a:r>
              <a:rPr lang="en-US" sz="3600" b="1" i="0" spc="-150" dirty="0">
                <a:solidFill>
                  <a:schemeClr val="accent1"/>
                </a:solidFill>
                <a:latin typeface="Arial"/>
                <a:ea typeface="微软雅黑"/>
                <a:cs typeface="+mn-ea"/>
                <a:sym typeface="Arial"/>
              </a:rPr>
              <a:t>People says ?</a:t>
            </a:r>
            <a:endParaRPr lang="id-ID" sz="3600" b="1" i="0" spc="-150" dirty="0">
              <a:solidFill>
                <a:schemeClr val="accent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8" name="Group 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3460017" y="2629294"/>
            <a:ext cx="509240" cy="101848"/>
            <a:chOff x="2743200" y="1943100"/>
            <a:chExt cx="381000" cy="76200"/>
          </a:xfrm>
        </p:grpSpPr>
        <p:sp>
          <p:nvSpPr>
            <p:cNvPr id="9" name="Oval 8"/>
            <p:cNvSpPr/>
            <p:nvPr/>
          </p:nvSpPr>
          <p:spPr>
            <a:xfrm>
              <a:off x="2743200" y="1943100"/>
              <a:ext cx="76200" cy="76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95600" y="1943100"/>
              <a:ext cx="76200" cy="76200"/>
            </a:xfrm>
            <a:prstGeom prst="ellipse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048000" y="1943100"/>
              <a:ext cx="76200" cy="76200"/>
            </a:xfrm>
            <a:prstGeom prst="ellipse">
              <a:avLst/>
            </a:prstGeom>
            <a:solidFill>
              <a:schemeClr val="bg1">
                <a:lumMod val="95000"/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17" name="Rectangle 1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456136" y="3022060"/>
            <a:ext cx="4517003" cy="136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Click here to add text content, such as keywords, some brief introductions, etc., learning from each other While we do our thing.</a:t>
            </a:r>
          </a:p>
          <a:p>
            <a:pPr algn="ctr">
              <a:lnSpc>
                <a:spcPct val="120000"/>
              </a:lnSpc>
            </a:pPr>
            <a:endParaRPr 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. </a:t>
            </a:r>
          </a:p>
        </p:txBody>
      </p:sp>
      <p:grpSp>
        <p:nvGrpSpPr>
          <p:cNvPr id="5" name="Group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831508" y="4697803"/>
            <a:ext cx="4528967" cy="1468953"/>
            <a:chOff x="6831508" y="4697803"/>
            <a:chExt cx="4528967" cy="1468953"/>
          </a:xfrm>
        </p:grpSpPr>
        <p:grpSp>
          <p:nvGrpSpPr>
            <p:cNvPr id="55" name="Group 54"/>
            <p:cNvGrpSpPr/>
            <p:nvPr/>
          </p:nvGrpSpPr>
          <p:grpSpPr>
            <a:xfrm>
              <a:off x="6831508" y="4697803"/>
              <a:ext cx="4528967" cy="1468953"/>
              <a:chOff x="6603586" y="2999265"/>
              <a:chExt cx="4528967" cy="1468953"/>
            </a:xfrm>
          </p:grpSpPr>
          <p:sp>
            <p:nvSpPr>
              <p:cNvPr id="56" name="Freeform: Shape 55"/>
              <p:cNvSpPr/>
              <p:nvPr/>
            </p:nvSpPr>
            <p:spPr>
              <a:xfrm rot="16200000" flipH="1">
                <a:off x="8314766" y="1650431"/>
                <a:ext cx="1468953" cy="4166621"/>
              </a:xfrm>
              <a:custGeom>
                <a:avLst/>
                <a:gdLst>
                  <a:gd name="connsiteX0" fmla="*/ 0 w 1795182"/>
                  <a:gd name="connsiteY0" fmla="*/ 4953001 h 5091953"/>
                  <a:gd name="connsiteX1" fmla="*/ 0 w 1795182"/>
                  <a:gd name="connsiteY1" fmla="*/ 138952 h 5091953"/>
                  <a:gd name="connsiteX2" fmla="*/ 138952 w 1795182"/>
                  <a:gd name="connsiteY2" fmla="*/ 0 h 5091953"/>
                  <a:gd name="connsiteX3" fmla="*/ 1420906 w 1795182"/>
                  <a:gd name="connsiteY3" fmla="*/ 0 h 5091953"/>
                  <a:gd name="connsiteX4" fmla="*/ 1559858 w 1795182"/>
                  <a:gd name="connsiteY4" fmla="*/ 138952 h 5091953"/>
                  <a:gd name="connsiteX5" fmla="*/ 1559858 w 1795182"/>
                  <a:gd name="connsiteY5" fmla="*/ 4856629 h 5091953"/>
                  <a:gd name="connsiteX6" fmla="*/ 1795182 w 1795182"/>
                  <a:gd name="connsiteY6" fmla="*/ 5091953 h 5091953"/>
                  <a:gd name="connsiteX7" fmla="*/ 1420906 w 1795182"/>
                  <a:gd name="connsiteY7" fmla="*/ 5091953 h 5091953"/>
                  <a:gd name="connsiteX8" fmla="*/ 1324535 w 1795182"/>
                  <a:gd name="connsiteY8" fmla="*/ 5091953 h 5091953"/>
                  <a:gd name="connsiteX9" fmla="*/ 138952 w 1795182"/>
                  <a:gd name="connsiteY9" fmla="*/ 5091953 h 5091953"/>
                  <a:gd name="connsiteX10" fmla="*/ 0 w 1795182"/>
                  <a:gd name="connsiteY10" fmla="*/ 4953001 h 509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5182" h="5091953">
                    <a:moveTo>
                      <a:pt x="0" y="4953001"/>
                    </a:moveTo>
                    <a:lnTo>
                      <a:pt x="0" y="138952"/>
                    </a:lnTo>
                    <a:cubicBezTo>
                      <a:pt x="0" y="62211"/>
                      <a:pt x="62211" y="0"/>
                      <a:pt x="138952" y="0"/>
                    </a:cubicBezTo>
                    <a:lnTo>
                      <a:pt x="1420906" y="0"/>
                    </a:lnTo>
                    <a:cubicBezTo>
                      <a:pt x="1497647" y="0"/>
                      <a:pt x="1559858" y="62211"/>
                      <a:pt x="1559858" y="138952"/>
                    </a:cubicBezTo>
                    <a:lnTo>
                      <a:pt x="1559858" y="4856629"/>
                    </a:lnTo>
                    <a:lnTo>
                      <a:pt x="1795182" y="5091953"/>
                    </a:lnTo>
                    <a:lnTo>
                      <a:pt x="1420906" y="5091953"/>
                    </a:lnTo>
                    <a:lnTo>
                      <a:pt x="1324535" y="5091953"/>
                    </a:lnTo>
                    <a:lnTo>
                      <a:pt x="138952" y="5091953"/>
                    </a:lnTo>
                    <a:cubicBezTo>
                      <a:pt x="62211" y="5091953"/>
                      <a:pt x="0" y="5029742"/>
                      <a:pt x="0" y="49530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 flipH="1">
                <a:off x="10473267" y="3117045"/>
                <a:ext cx="399578" cy="369551"/>
              </a:xfrm>
              <a:custGeom>
                <a:avLst/>
                <a:gdLst/>
                <a:ahLst/>
                <a:cxnLst/>
                <a:rect l="l" t="t" r="r" b="b"/>
                <a:pathLst>
                  <a:path w="770005" h="712143">
                    <a:moveTo>
                      <a:pt x="704725" y="0"/>
                    </a:moveTo>
                    <a:lnTo>
                      <a:pt x="770005" y="103854"/>
                    </a:lnTo>
                    <a:cubicBezTo>
                      <a:pt x="715605" y="126603"/>
                      <a:pt x="675547" y="160479"/>
                      <a:pt x="649830" y="205483"/>
                    </a:cubicBezTo>
                    <a:cubicBezTo>
                      <a:pt x="624114" y="250486"/>
                      <a:pt x="609772" y="316013"/>
                      <a:pt x="606805" y="402064"/>
                    </a:cubicBezTo>
                    <a:lnTo>
                      <a:pt x="746266" y="402064"/>
                    </a:lnTo>
                    <a:lnTo>
                      <a:pt x="746266" y="712143"/>
                    </a:lnTo>
                    <a:lnTo>
                      <a:pt x="459926" y="712143"/>
                    </a:lnTo>
                    <a:lnTo>
                      <a:pt x="459926" y="467344"/>
                    </a:lnTo>
                    <a:cubicBezTo>
                      <a:pt x="459926" y="334806"/>
                      <a:pt x="475751" y="238864"/>
                      <a:pt x="507402" y="179519"/>
                    </a:cubicBezTo>
                    <a:cubicBezTo>
                      <a:pt x="548944" y="100392"/>
                      <a:pt x="614718" y="40553"/>
                      <a:pt x="704725" y="0"/>
                    </a:cubicBezTo>
                    <a:close/>
                    <a:moveTo>
                      <a:pt x="244799" y="0"/>
                    </a:moveTo>
                    <a:lnTo>
                      <a:pt x="310079" y="103854"/>
                    </a:lnTo>
                    <a:cubicBezTo>
                      <a:pt x="255679" y="126603"/>
                      <a:pt x="215621" y="160479"/>
                      <a:pt x="189905" y="205483"/>
                    </a:cubicBezTo>
                    <a:cubicBezTo>
                      <a:pt x="164189" y="250486"/>
                      <a:pt x="149847" y="316013"/>
                      <a:pt x="146880" y="402064"/>
                    </a:cubicBezTo>
                    <a:lnTo>
                      <a:pt x="286341" y="402064"/>
                    </a:lnTo>
                    <a:lnTo>
                      <a:pt x="286341" y="712143"/>
                    </a:lnTo>
                    <a:lnTo>
                      <a:pt x="0" y="712143"/>
                    </a:lnTo>
                    <a:lnTo>
                      <a:pt x="0" y="467344"/>
                    </a:lnTo>
                    <a:cubicBezTo>
                      <a:pt x="0" y="334806"/>
                      <a:pt x="15826" y="238864"/>
                      <a:pt x="47477" y="179519"/>
                    </a:cubicBezTo>
                    <a:cubicBezTo>
                      <a:pt x="89018" y="100392"/>
                      <a:pt x="154792" y="40553"/>
                      <a:pt x="24479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59" name="Rectangle: Rounded Corners 58"/>
              <p:cNvSpPr/>
              <p:nvPr/>
            </p:nvSpPr>
            <p:spPr>
              <a:xfrm>
                <a:off x="6603586" y="3853953"/>
                <a:ext cx="1754148" cy="27935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6860486" y="3875198"/>
                <a:ext cx="147453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Jonathan Armstrong</a:t>
                </a:r>
              </a:p>
            </p:txBody>
          </p:sp>
        </p:grpSp>
        <p:sp>
          <p:nvSpPr>
            <p:cNvPr id="64" name="Rectangle 63"/>
            <p:cNvSpPr/>
            <p:nvPr/>
          </p:nvSpPr>
          <p:spPr>
            <a:xfrm>
              <a:off x="7708582" y="4867604"/>
              <a:ext cx="2901532" cy="683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100" i="1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altLang="zh-CN" sz="1100" i="1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</a:t>
              </a:r>
            </a:p>
          </p:txBody>
        </p:sp>
      </p:grpSp>
      <p:grpSp>
        <p:nvGrpSpPr>
          <p:cNvPr id="2" name="Group 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831508" y="1357023"/>
            <a:ext cx="4528967" cy="1468953"/>
            <a:chOff x="6831508" y="1357023"/>
            <a:chExt cx="4528967" cy="1468953"/>
          </a:xfrm>
        </p:grpSpPr>
        <p:grpSp>
          <p:nvGrpSpPr>
            <p:cNvPr id="53" name="Group 52"/>
            <p:cNvGrpSpPr/>
            <p:nvPr/>
          </p:nvGrpSpPr>
          <p:grpSpPr>
            <a:xfrm>
              <a:off x="6831508" y="1357023"/>
              <a:ext cx="4528967" cy="1468953"/>
              <a:chOff x="6603586" y="2999265"/>
              <a:chExt cx="4528967" cy="1468953"/>
            </a:xfrm>
          </p:grpSpPr>
          <p:sp>
            <p:nvSpPr>
              <p:cNvPr id="37" name="Freeform: Shape 36"/>
              <p:cNvSpPr/>
              <p:nvPr/>
            </p:nvSpPr>
            <p:spPr>
              <a:xfrm rot="16200000" flipH="1">
                <a:off x="8314766" y="1650431"/>
                <a:ext cx="1468953" cy="4166621"/>
              </a:xfrm>
              <a:custGeom>
                <a:avLst/>
                <a:gdLst>
                  <a:gd name="connsiteX0" fmla="*/ 0 w 1795182"/>
                  <a:gd name="connsiteY0" fmla="*/ 4953001 h 5091953"/>
                  <a:gd name="connsiteX1" fmla="*/ 0 w 1795182"/>
                  <a:gd name="connsiteY1" fmla="*/ 138952 h 5091953"/>
                  <a:gd name="connsiteX2" fmla="*/ 138952 w 1795182"/>
                  <a:gd name="connsiteY2" fmla="*/ 0 h 5091953"/>
                  <a:gd name="connsiteX3" fmla="*/ 1420906 w 1795182"/>
                  <a:gd name="connsiteY3" fmla="*/ 0 h 5091953"/>
                  <a:gd name="connsiteX4" fmla="*/ 1559858 w 1795182"/>
                  <a:gd name="connsiteY4" fmla="*/ 138952 h 5091953"/>
                  <a:gd name="connsiteX5" fmla="*/ 1559858 w 1795182"/>
                  <a:gd name="connsiteY5" fmla="*/ 4856629 h 5091953"/>
                  <a:gd name="connsiteX6" fmla="*/ 1795182 w 1795182"/>
                  <a:gd name="connsiteY6" fmla="*/ 5091953 h 5091953"/>
                  <a:gd name="connsiteX7" fmla="*/ 1420906 w 1795182"/>
                  <a:gd name="connsiteY7" fmla="*/ 5091953 h 5091953"/>
                  <a:gd name="connsiteX8" fmla="*/ 1324535 w 1795182"/>
                  <a:gd name="connsiteY8" fmla="*/ 5091953 h 5091953"/>
                  <a:gd name="connsiteX9" fmla="*/ 138952 w 1795182"/>
                  <a:gd name="connsiteY9" fmla="*/ 5091953 h 5091953"/>
                  <a:gd name="connsiteX10" fmla="*/ 0 w 1795182"/>
                  <a:gd name="connsiteY10" fmla="*/ 4953001 h 509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5182" h="5091953">
                    <a:moveTo>
                      <a:pt x="0" y="4953001"/>
                    </a:moveTo>
                    <a:lnTo>
                      <a:pt x="0" y="138952"/>
                    </a:lnTo>
                    <a:cubicBezTo>
                      <a:pt x="0" y="62211"/>
                      <a:pt x="62211" y="0"/>
                      <a:pt x="138952" y="0"/>
                    </a:cubicBezTo>
                    <a:lnTo>
                      <a:pt x="1420906" y="0"/>
                    </a:lnTo>
                    <a:cubicBezTo>
                      <a:pt x="1497647" y="0"/>
                      <a:pt x="1559858" y="62211"/>
                      <a:pt x="1559858" y="138952"/>
                    </a:cubicBezTo>
                    <a:lnTo>
                      <a:pt x="1559858" y="4856629"/>
                    </a:lnTo>
                    <a:lnTo>
                      <a:pt x="1795182" y="5091953"/>
                    </a:lnTo>
                    <a:lnTo>
                      <a:pt x="1420906" y="5091953"/>
                    </a:lnTo>
                    <a:lnTo>
                      <a:pt x="1324535" y="5091953"/>
                    </a:lnTo>
                    <a:lnTo>
                      <a:pt x="138952" y="5091953"/>
                    </a:lnTo>
                    <a:cubicBezTo>
                      <a:pt x="62211" y="5091953"/>
                      <a:pt x="0" y="5029742"/>
                      <a:pt x="0" y="49530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 flipH="1">
                <a:off x="10473267" y="3117045"/>
                <a:ext cx="399578" cy="369551"/>
              </a:xfrm>
              <a:custGeom>
                <a:avLst/>
                <a:gdLst/>
                <a:ahLst/>
                <a:cxnLst/>
                <a:rect l="l" t="t" r="r" b="b"/>
                <a:pathLst>
                  <a:path w="770005" h="712143">
                    <a:moveTo>
                      <a:pt x="704725" y="0"/>
                    </a:moveTo>
                    <a:lnTo>
                      <a:pt x="770005" y="103854"/>
                    </a:lnTo>
                    <a:cubicBezTo>
                      <a:pt x="715605" y="126603"/>
                      <a:pt x="675547" y="160479"/>
                      <a:pt x="649830" y="205483"/>
                    </a:cubicBezTo>
                    <a:cubicBezTo>
                      <a:pt x="624114" y="250486"/>
                      <a:pt x="609772" y="316013"/>
                      <a:pt x="606805" y="402064"/>
                    </a:cubicBezTo>
                    <a:lnTo>
                      <a:pt x="746266" y="402064"/>
                    </a:lnTo>
                    <a:lnTo>
                      <a:pt x="746266" y="712143"/>
                    </a:lnTo>
                    <a:lnTo>
                      <a:pt x="459926" y="712143"/>
                    </a:lnTo>
                    <a:lnTo>
                      <a:pt x="459926" y="467344"/>
                    </a:lnTo>
                    <a:cubicBezTo>
                      <a:pt x="459926" y="334806"/>
                      <a:pt x="475751" y="238864"/>
                      <a:pt x="507402" y="179519"/>
                    </a:cubicBezTo>
                    <a:cubicBezTo>
                      <a:pt x="548944" y="100392"/>
                      <a:pt x="614718" y="40553"/>
                      <a:pt x="704725" y="0"/>
                    </a:cubicBezTo>
                    <a:close/>
                    <a:moveTo>
                      <a:pt x="244799" y="0"/>
                    </a:moveTo>
                    <a:lnTo>
                      <a:pt x="310079" y="103854"/>
                    </a:lnTo>
                    <a:cubicBezTo>
                      <a:pt x="255679" y="126603"/>
                      <a:pt x="215621" y="160479"/>
                      <a:pt x="189905" y="205483"/>
                    </a:cubicBezTo>
                    <a:cubicBezTo>
                      <a:pt x="164189" y="250486"/>
                      <a:pt x="149847" y="316013"/>
                      <a:pt x="146880" y="402064"/>
                    </a:cubicBezTo>
                    <a:lnTo>
                      <a:pt x="286341" y="402064"/>
                    </a:lnTo>
                    <a:lnTo>
                      <a:pt x="286341" y="712143"/>
                    </a:lnTo>
                    <a:lnTo>
                      <a:pt x="0" y="712143"/>
                    </a:lnTo>
                    <a:lnTo>
                      <a:pt x="0" y="467344"/>
                    </a:lnTo>
                    <a:cubicBezTo>
                      <a:pt x="0" y="334806"/>
                      <a:pt x="15826" y="238864"/>
                      <a:pt x="47477" y="179519"/>
                    </a:cubicBezTo>
                    <a:cubicBezTo>
                      <a:pt x="89018" y="100392"/>
                      <a:pt x="154792" y="40553"/>
                      <a:pt x="24479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5" name="Rectangle: Rounded Corners 44"/>
              <p:cNvSpPr/>
              <p:nvPr/>
            </p:nvSpPr>
            <p:spPr>
              <a:xfrm>
                <a:off x="6603586" y="3853953"/>
                <a:ext cx="1754148" cy="27935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860486" y="3875198"/>
                <a:ext cx="147453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Jonathan Armstrong</a:t>
                </a: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693189" y="1575192"/>
              <a:ext cx="2901532" cy="683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sz="1100" i="1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sz="1100" i="1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</a:t>
              </a:r>
            </a:p>
          </p:txBody>
        </p:sp>
      </p:grpSp>
      <p:grpSp>
        <p:nvGrpSpPr>
          <p:cNvPr id="3" name="Group 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6477363" y="3027413"/>
            <a:ext cx="4351748" cy="1468953"/>
            <a:chOff x="6477363" y="3027413"/>
            <a:chExt cx="4351748" cy="1468953"/>
          </a:xfrm>
        </p:grpSpPr>
        <p:grpSp>
          <p:nvGrpSpPr>
            <p:cNvPr id="52" name="Group 51"/>
            <p:cNvGrpSpPr/>
            <p:nvPr/>
          </p:nvGrpSpPr>
          <p:grpSpPr>
            <a:xfrm>
              <a:off x="6477363" y="3027413"/>
              <a:ext cx="4351748" cy="1468953"/>
              <a:chOff x="7308888" y="1734358"/>
              <a:chExt cx="4351748" cy="1468953"/>
            </a:xfrm>
          </p:grpSpPr>
          <p:sp>
            <p:nvSpPr>
              <p:cNvPr id="38" name="Freeform: Shape 37"/>
              <p:cNvSpPr/>
              <p:nvPr/>
            </p:nvSpPr>
            <p:spPr>
              <a:xfrm rot="5400000">
                <a:off x="8657722" y="385524"/>
                <a:ext cx="1468953" cy="4166621"/>
              </a:xfrm>
              <a:custGeom>
                <a:avLst/>
                <a:gdLst>
                  <a:gd name="connsiteX0" fmla="*/ 0 w 1795182"/>
                  <a:gd name="connsiteY0" fmla="*/ 4953001 h 5091953"/>
                  <a:gd name="connsiteX1" fmla="*/ 0 w 1795182"/>
                  <a:gd name="connsiteY1" fmla="*/ 138952 h 5091953"/>
                  <a:gd name="connsiteX2" fmla="*/ 138952 w 1795182"/>
                  <a:gd name="connsiteY2" fmla="*/ 0 h 5091953"/>
                  <a:gd name="connsiteX3" fmla="*/ 1420906 w 1795182"/>
                  <a:gd name="connsiteY3" fmla="*/ 0 h 5091953"/>
                  <a:gd name="connsiteX4" fmla="*/ 1559858 w 1795182"/>
                  <a:gd name="connsiteY4" fmla="*/ 138952 h 5091953"/>
                  <a:gd name="connsiteX5" fmla="*/ 1559858 w 1795182"/>
                  <a:gd name="connsiteY5" fmla="*/ 4856629 h 5091953"/>
                  <a:gd name="connsiteX6" fmla="*/ 1795182 w 1795182"/>
                  <a:gd name="connsiteY6" fmla="*/ 5091953 h 5091953"/>
                  <a:gd name="connsiteX7" fmla="*/ 1420906 w 1795182"/>
                  <a:gd name="connsiteY7" fmla="*/ 5091953 h 5091953"/>
                  <a:gd name="connsiteX8" fmla="*/ 1324535 w 1795182"/>
                  <a:gd name="connsiteY8" fmla="*/ 5091953 h 5091953"/>
                  <a:gd name="connsiteX9" fmla="*/ 138952 w 1795182"/>
                  <a:gd name="connsiteY9" fmla="*/ 5091953 h 5091953"/>
                  <a:gd name="connsiteX10" fmla="*/ 0 w 1795182"/>
                  <a:gd name="connsiteY10" fmla="*/ 4953001 h 509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95182" h="5091953">
                    <a:moveTo>
                      <a:pt x="0" y="4953001"/>
                    </a:moveTo>
                    <a:lnTo>
                      <a:pt x="0" y="138952"/>
                    </a:lnTo>
                    <a:cubicBezTo>
                      <a:pt x="0" y="62211"/>
                      <a:pt x="62211" y="0"/>
                      <a:pt x="138952" y="0"/>
                    </a:cubicBezTo>
                    <a:lnTo>
                      <a:pt x="1420906" y="0"/>
                    </a:lnTo>
                    <a:cubicBezTo>
                      <a:pt x="1497647" y="0"/>
                      <a:pt x="1559858" y="62211"/>
                      <a:pt x="1559858" y="138952"/>
                    </a:cubicBezTo>
                    <a:lnTo>
                      <a:pt x="1559858" y="4856629"/>
                    </a:lnTo>
                    <a:lnTo>
                      <a:pt x="1795182" y="5091953"/>
                    </a:lnTo>
                    <a:lnTo>
                      <a:pt x="1420906" y="5091953"/>
                    </a:lnTo>
                    <a:lnTo>
                      <a:pt x="1324535" y="5091953"/>
                    </a:lnTo>
                    <a:lnTo>
                      <a:pt x="138952" y="5091953"/>
                    </a:lnTo>
                    <a:cubicBezTo>
                      <a:pt x="62211" y="5091953"/>
                      <a:pt x="0" y="5029742"/>
                      <a:pt x="0" y="49530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270000" sx="102000" sy="10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7541304" y="1927059"/>
                <a:ext cx="399578" cy="369551"/>
              </a:xfrm>
              <a:custGeom>
                <a:avLst/>
                <a:gdLst/>
                <a:ahLst/>
                <a:cxnLst/>
                <a:rect l="l" t="t" r="r" b="b"/>
                <a:pathLst>
                  <a:path w="770005" h="712143">
                    <a:moveTo>
                      <a:pt x="704725" y="0"/>
                    </a:moveTo>
                    <a:lnTo>
                      <a:pt x="770005" y="103854"/>
                    </a:lnTo>
                    <a:cubicBezTo>
                      <a:pt x="715605" y="126603"/>
                      <a:pt x="675547" y="160479"/>
                      <a:pt x="649830" y="205483"/>
                    </a:cubicBezTo>
                    <a:cubicBezTo>
                      <a:pt x="624114" y="250486"/>
                      <a:pt x="609772" y="316013"/>
                      <a:pt x="606805" y="402064"/>
                    </a:cubicBezTo>
                    <a:lnTo>
                      <a:pt x="746266" y="402064"/>
                    </a:lnTo>
                    <a:lnTo>
                      <a:pt x="746266" y="712143"/>
                    </a:lnTo>
                    <a:lnTo>
                      <a:pt x="459926" y="712143"/>
                    </a:lnTo>
                    <a:lnTo>
                      <a:pt x="459926" y="467344"/>
                    </a:lnTo>
                    <a:cubicBezTo>
                      <a:pt x="459926" y="334806"/>
                      <a:pt x="475751" y="238864"/>
                      <a:pt x="507402" y="179519"/>
                    </a:cubicBezTo>
                    <a:cubicBezTo>
                      <a:pt x="548944" y="100392"/>
                      <a:pt x="614718" y="40553"/>
                      <a:pt x="704725" y="0"/>
                    </a:cubicBezTo>
                    <a:close/>
                    <a:moveTo>
                      <a:pt x="244799" y="0"/>
                    </a:moveTo>
                    <a:lnTo>
                      <a:pt x="310079" y="103854"/>
                    </a:lnTo>
                    <a:cubicBezTo>
                      <a:pt x="255679" y="126603"/>
                      <a:pt x="215621" y="160479"/>
                      <a:pt x="189905" y="205483"/>
                    </a:cubicBezTo>
                    <a:cubicBezTo>
                      <a:pt x="164189" y="250486"/>
                      <a:pt x="149847" y="316013"/>
                      <a:pt x="146880" y="402064"/>
                    </a:cubicBezTo>
                    <a:lnTo>
                      <a:pt x="286341" y="402064"/>
                    </a:lnTo>
                    <a:lnTo>
                      <a:pt x="286341" y="712143"/>
                    </a:lnTo>
                    <a:lnTo>
                      <a:pt x="0" y="712143"/>
                    </a:lnTo>
                    <a:lnTo>
                      <a:pt x="0" y="467344"/>
                    </a:lnTo>
                    <a:cubicBezTo>
                      <a:pt x="0" y="334806"/>
                      <a:pt x="15826" y="238864"/>
                      <a:pt x="47477" y="179519"/>
                    </a:cubicBezTo>
                    <a:cubicBezTo>
                      <a:pt x="89018" y="100392"/>
                      <a:pt x="154792" y="40553"/>
                      <a:pt x="24479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1" name="Rectangle: Rounded Corners 40"/>
              <p:cNvSpPr/>
              <p:nvPr/>
            </p:nvSpPr>
            <p:spPr>
              <a:xfrm>
                <a:off x="10027776" y="2539719"/>
                <a:ext cx="1632860" cy="27935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0096466" y="2560965"/>
                <a:ext cx="147453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Arial"/>
                    <a:ea typeface="微软雅黑"/>
                    <a:cs typeface="+mn-ea"/>
                    <a:sym typeface="Arial"/>
                  </a:rPr>
                  <a:t>Jonathan Armstrong</a:t>
                </a: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7156279" y="3214426"/>
              <a:ext cx="2901532" cy="6830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Hey, hey, hey! It's Fat Company! Now I'm </a:t>
              </a:r>
              <a:r>
                <a:rPr lang="en-US" altLang="zh-CN" sz="1100" i="1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sing a song for you, and this is </a:t>
              </a:r>
              <a:r>
                <a:rPr lang="en-US" altLang="zh-CN" sz="1100" i="1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gonna</a:t>
              </a:r>
              <a:r>
                <a:rPr lang="en-US" altLang="zh-CN" sz="1100" i="1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cs typeface="+mn-ea"/>
                  <a:sym typeface="Arial"/>
                </a:rPr>
                <a:t> show you a thing</a:t>
              </a:r>
            </a:p>
          </p:txBody>
        </p:sp>
      </p:grpSp>
      <p:sp>
        <p:nvSpPr>
          <p:cNvPr id="36" name="任意多边形 3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2471482" y="829123"/>
            <a:ext cx="2307782" cy="411612"/>
          </a:xfrm>
          <a:custGeom>
            <a:avLst/>
            <a:gdLst>
              <a:gd name="connsiteX0" fmla="*/ 160436 w 1712616"/>
              <a:gd name="connsiteY0" fmla="*/ 0 h 567052"/>
              <a:gd name="connsiteX1" fmla="*/ 453761 w 1712616"/>
              <a:gd name="connsiteY1" fmla="*/ 0 h 567052"/>
              <a:gd name="connsiteX2" fmla="*/ 1258855 w 1712616"/>
              <a:gd name="connsiteY2" fmla="*/ 0 h 567052"/>
              <a:gd name="connsiteX3" fmla="*/ 1552180 w 1712616"/>
              <a:gd name="connsiteY3" fmla="*/ 0 h 567052"/>
              <a:gd name="connsiteX4" fmla="*/ 1712616 w 1712616"/>
              <a:gd name="connsiteY4" fmla="*/ 283526 h 567052"/>
              <a:gd name="connsiteX5" fmla="*/ 1552180 w 1712616"/>
              <a:gd name="connsiteY5" fmla="*/ 567052 h 567052"/>
              <a:gd name="connsiteX6" fmla="*/ 1258855 w 1712616"/>
              <a:gd name="connsiteY6" fmla="*/ 567052 h 567052"/>
              <a:gd name="connsiteX7" fmla="*/ 453761 w 1712616"/>
              <a:gd name="connsiteY7" fmla="*/ 567052 h 567052"/>
              <a:gd name="connsiteX8" fmla="*/ 160436 w 1712616"/>
              <a:gd name="connsiteY8" fmla="*/ 567052 h 567052"/>
              <a:gd name="connsiteX9" fmla="*/ 0 w 1712616"/>
              <a:gd name="connsiteY9" fmla="*/ 283526 h 56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2616" h="567052">
                <a:moveTo>
                  <a:pt x="160436" y="0"/>
                </a:moveTo>
                <a:lnTo>
                  <a:pt x="453761" y="0"/>
                </a:lnTo>
                <a:lnTo>
                  <a:pt x="1258855" y="0"/>
                </a:lnTo>
                <a:lnTo>
                  <a:pt x="1552180" y="0"/>
                </a:lnTo>
                <a:lnTo>
                  <a:pt x="1712616" y="283526"/>
                </a:lnTo>
                <a:lnTo>
                  <a:pt x="1552180" y="567052"/>
                </a:lnTo>
                <a:lnTo>
                  <a:pt x="1258855" y="567052"/>
                </a:lnTo>
                <a:lnTo>
                  <a:pt x="453761" y="567052"/>
                </a:lnTo>
                <a:lnTo>
                  <a:pt x="160436" y="567052"/>
                </a:lnTo>
                <a:lnTo>
                  <a:pt x="0" y="283526"/>
                </a:lnTo>
                <a:close/>
              </a:path>
            </a:pathLst>
          </a:custGeom>
          <a:gradFill>
            <a:gsLst>
              <a:gs pos="7000">
                <a:srgbClr val="746BE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3600000" scaled="0"/>
          </a:gradFill>
          <a:ln>
            <a:noFill/>
          </a:ln>
          <a:effectLst>
            <a:outerShdw blurRad="127000" dist="190500" dir="2700000" algn="tl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zh-CN" sz="1000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YOUR SUBTITLE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14="http://schemas.microsoft.com/office/drawing/2010/main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Rectangle 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673103" y="626480"/>
            <a:ext cx="10845794" cy="5369459"/>
          </a:xfrm>
          <a:prstGeom prst="rect">
            <a:avLst/>
          </a:prstGeom>
          <a:noFill/>
          <a:ln w="76200">
            <a:solidFill>
              <a:schemeClr val="bg1"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6" name="Rectangle: Rounded Corners 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4937333" y="5762476"/>
            <a:ext cx="2422218" cy="440615"/>
          </a:xfrm>
          <a:prstGeom prst="roundRect">
            <a:avLst>
              <a:gd name="adj" fmla="val 17247"/>
            </a:avLst>
          </a:prstGeom>
          <a:gradFill>
            <a:gsLst>
              <a:gs pos="4317">
                <a:schemeClr val="bg2"/>
              </a:gs>
              <a:gs pos="100000">
                <a:srgbClr val="7030A0"/>
              </a:gs>
              <a:gs pos="54000">
                <a:schemeClr val="bg2">
                  <a:lumMod val="50000"/>
                </a:schemeClr>
              </a:gs>
            </a:gsLst>
            <a:lin ang="2700000" scaled="0"/>
          </a:gradFill>
          <a:effectLst>
            <a:outerShdw blurRad="1270000" dist="838200" dir="9600000" sx="95000" sy="95000" algn="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7" name="Group 20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2904614" y="4009224"/>
            <a:ext cx="6382771" cy="323165"/>
            <a:chOff x="4632303" y="5102662"/>
            <a:chExt cx="10212433" cy="517064"/>
          </a:xfrm>
        </p:grpSpPr>
        <p:sp>
          <p:nvSpPr>
            <p:cNvPr id="8" name="TextBox 17"/>
            <p:cNvSpPr txBox="1"/>
            <p:nvPr/>
          </p:nvSpPr>
          <p:spPr>
            <a:xfrm>
              <a:off x="7005637" y="5102662"/>
              <a:ext cx="5465761" cy="51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spc="375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THIS IS ALL ABOUT US</a:t>
              </a:r>
              <a:endParaRPr lang="id-ID" sz="1500" spc="37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  <p:grpSp>
          <p:nvGrpSpPr>
            <p:cNvPr id="9" name="Group 19"/>
            <p:cNvGrpSpPr/>
            <p:nvPr/>
          </p:nvGrpSpPr>
          <p:grpSpPr>
            <a:xfrm>
              <a:off x="4632303" y="5364272"/>
              <a:ext cx="10212433" cy="0"/>
              <a:chOff x="4837339" y="5364272"/>
              <a:chExt cx="10212433" cy="0"/>
            </a:xfrm>
          </p:grpSpPr>
          <p:cxnSp>
            <p:nvCxnSpPr>
              <p:cNvPr id="10" name="Straight Connector 11"/>
              <p:cNvCxnSpPr/>
              <p:nvPr/>
            </p:nvCxnSpPr>
            <p:spPr>
              <a:xfrm>
                <a:off x="4837339" y="5364272"/>
                <a:ext cx="2173333" cy="0"/>
              </a:xfrm>
              <a:prstGeom prst="line">
                <a:avLst/>
              </a:prstGeom>
              <a:ln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8"/>
              <p:cNvCxnSpPr/>
              <p:nvPr/>
            </p:nvCxnSpPr>
            <p:spPr>
              <a:xfrm>
                <a:off x="12876439" y="5364272"/>
                <a:ext cx="2173333" cy="0"/>
              </a:xfrm>
              <a:prstGeom prst="line">
                <a:avLst/>
              </a:prstGeom>
              <a:ln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extBox 13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3453289" y="1380353"/>
            <a:ext cx="52854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Company History</a:t>
            </a:r>
          </a:p>
        </p:txBody>
      </p:sp>
      <p:sp>
        <p:nvSpPr>
          <p:cNvPr id="13" name="文本框 1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 txBox="1"/>
          <p:nvPr/>
        </p:nvSpPr>
        <p:spPr>
          <a:xfrm>
            <a:off x="5570855" y="5820032"/>
            <a:ext cx="1050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altLang="zh-CN" sz="14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Read Here</a:t>
            </a:r>
          </a:p>
          <a:p>
            <a:pPr algn="ctr"/>
            <a:endParaRPr lang="zh-CN" altLang="en-US" sz="14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4" name="Rectangle 1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212011" y="4470402"/>
            <a:ext cx="45719" cy="71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5" name="Rectangle 3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346690" y="4401708"/>
            <a:ext cx="4607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This is a sample text. insert your desired text here. Again. this is a dummy text. enter your own text here. 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This is a sample text. insert your desired text here. Again. this is a dummy text. enter your own text here. </a:t>
            </a:r>
          </a:p>
          <a:p>
            <a:pPr algn="just">
              <a:lnSpc>
                <a:spcPct val="120000"/>
              </a:lnSpc>
            </a:pPr>
            <a:endParaRPr 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6" name="Rectangle 15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0767903" y="4449807"/>
            <a:ext cx="45719" cy="71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7" name="Rectangle 31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6021663" y="4405827"/>
            <a:ext cx="4607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This is a sample text. insert your desired text here. Again. this is a dummy text. enter your own text here. </a:t>
            </a:r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This is a sample text. insert your desired text here. Again. this is a dummy text. enter your own text here. </a:t>
            </a:r>
          </a:p>
          <a:p>
            <a:pPr algn="r">
              <a:lnSpc>
                <a:spcPct val="120000"/>
              </a:lnSpc>
            </a:pPr>
            <a:endParaRPr lang="en-US" sz="12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8" name="Rectangle: Rounded Corners 22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>
            <a:off x="1101295" y="2611004"/>
            <a:ext cx="9723224" cy="1132009"/>
          </a:xfrm>
          <a:prstGeom prst="roundRect">
            <a:avLst>
              <a:gd name="adj" fmla="val 50000"/>
            </a:avLst>
          </a:prstGeom>
          <a:gradFill>
            <a:gsLst>
              <a:gs pos="2000">
                <a:schemeClr val="accent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1270000" dist="762000" dir="5400000" sx="90000" sy="9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125">
              <a:latin typeface="Arial"/>
              <a:ea typeface="微软雅黑"/>
              <a:cs typeface="+mn-ea"/>
              <a:sym typeface="Arial"/>
            </a:endParaRPr>
          </a:p>
        </p:txBody>
      </p:sp>
      <p:grpSp>
        <p:nvGrpSpPr>
          <p:cNvPr id="19" name="Group 6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927311" y="2455461"/>
            <a:ext cx="1443097" cy="1443095"/>
            <a:chOff x="3960459" y="3841979"/>
            <a:chExt cx="3313006" cy="3313002"/>
          </a:xfrm>
        </p:grpSpPr>
        <p:grpSp>
          <p:nvGrpSpPr>
            <p:cNvPr id="20" name="Group 36"/>
            <p:cNvGrpSpPr/>
            <p:nvPr/>
          </p:nvGrpSpPr>
          <p:grpSpPr>
            <a:xfrm>
              <a:off x="3960459" y="3841979"/>
              <a:ext cx="3313006" cy="3313002"/>
              <a:chOff x="6104965" y="2265289"/>
              <a:chExt cx="1855694" cy="1855694"/>
            </a:xfrm>
          </p:grpSpPr>
          <p:sp>
            <p:nvSpPr>
              <p:cNvPr id="22" name="Oval 37"/>
              <p:cNvSpPr/>
              <p:nvPr/>
            </p:nvSpPr>
            <p:spPr>
              <a:xfrm>
                <a:off x="6104965" y="2265289"/>
                <a:ext cx="1855694" cy="1855694"/>
              </a:xfrm>
              <a:prstGeom prst="ellipse">
                <a:avLst/>
              </a:prstGeom>
              <a:solidFill>
                <a:schemeClr val="accent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3" name="Oval 38"/>
              <p:cNvSpPr/>
              <p:nvPr/>
            </p:nvSpPr>
            <p:spPr>
              <a:xfrm>
                <a:off x="6326458" y="2482124"/>
                <a:ext cx="1422023" cy="1422023"/>
              </a:xfrm>
              <a:prstGeom prst="ellipse">
                <a:avLst/>
              </a:prstGeom>
              <a:solidFill>
                <a:schemeClr val="accent1">
                  <a:alpha val="57000"/>
                </a:schemeClr>
              </a:solidFill>
              <a:ln>
                <a:noFill/>
              </a:ln>
              <a:effectLst>
                <a:outerShdw blurRad="889000" dist="50800" dir="5400000" sx="89000" sy="89000" algn="ctr" rotWithShape="0">
                  <a:srgbClr val="000000">
                    <a:alpha val="49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  <p:sp>
            <p:nvSpPr>
              <p:cNvPr id="24" name="Oval 39"/>
              <p:cNvSpPr/>
              <p:nvPr/>
            </p:nvSpPr>
            <p:spPr>
              <a:xfrm>
                <a:off x="6566834" y="2724359"/>
                <a:ext cx="942451" cy="94245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latin typeface="Arial"/>
                  <a:ea typeface="微软雅黑"/>
                  <a:cs typeface="+mn-ea"/>
                  <a:sym typeface="Arial"/>
                </a:endParaRPr>
              </a:p>
            </p:txBody>
          </p:sp>
        </p:grpSp>
        <p:sp>
          <p:nvSpPr>
            <p:cNvPr id="21" name="AutoShape 139"/>
            <p:cNvSpPr/>
            <p:nvPr/>
          </p:nvSpPr>
          <p:spPr bwMode="auto">
            <a:xfrm>
              <a:off x="5227757" y="5065720"/>
              <a:ext cx="807456" cy="782610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1906" tIns="11906" rIns="11906" bIns="11906" anchor="ctr"/>
            <a:lstStyle/>
            <a:p>
              <a:pPr algn="ctr" defTabSz="142875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4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5" name="Group 8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2513206" y="2744251"/>
            <a:ext cx="1464326" cy="790321"/>
            <a:chOff x="6886095" y="4441910"/>
            <a:chExt cx="2737918" cy="1814387"/>
          </a:xfrm>
        </p:grpSpPr>
        <p:sp>
          <p:nvSpPr>
            <p:cNvPr id="26" name="Rectangle 41"/>
            <p:cNvSpPr/>
            <p:nvPr/>
          </p:nvSpPr>
          <p:spPr>
            <a:xfrm>
              <a:off x="6886095" y="5611248"/>
              <a:ext cx="2451955" cy="64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Business Fact 1</a:t>
              </a:r>
            </a:p>
          </p:txBody>
        </p:sp>
        <p:sp>
          <p:nvSpPr>
            <p:cNvPr id="27" name="Rectangle 42"/>
            <p:cNvSpPr/>
            <p:nvPr/>
          </p:nvSpPr>
          <p:spPr>
            <a:xfrm>
              <a:off x="6886095" y="4441910"/>
              <a:ext cx="2737918" cy="1511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546,</a:t>
              </a:r>
              <a:r>
                <a:rPr lang="en-US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12</a:t>
              </a:r>
              <a:endParaRPr lang="en-US" sz="337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28" name="Group 4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5413264" y="2781322"/>
            <a:ext cx="1464326" cy="790320"/>
            <a:chOff x="6793679" y="4441912"/>
            <a:chExt cx="2737918" cy="1814385"/>
          </a:xfrm>
        </p:grpSpPr>
        <p:sp>
          <p:nvSpPr>
            <p:cNvPr id="29" name="Rectangle 45"/>
            <p:cNvSpPr/>
            <p:nvPr/>
          </p:nvSpPr>
          <p:spPr>
            <a:xfrm>
              <a:off x="6886095" y="5611248"/>
              <a:ext cx="2451955" cy="64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Business Fact 2</a:t>
              </a:r>
            </a:p>
          </p:txBody>
        </p:sp>
        <p:sp>
          <p:nvSpPr>
            <p:cNvPr id="30" name="Rectangle 46"/>
            <p:cNvSpPr/>
            <p:nvPr/>
          </p:nvSpPr>
          <p:spPr>
            <a:xfrm>
              <a:off x="6793679" y="4441912"/>
              <a:ext cx="2737918" cy="1511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716,</a:t>
              </a:r>
              <a:r>
                <a:rPr lang="en-US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10</a:t>
              </a:r>
              <a:endParaRPr lang="en-US" sz="337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grpSp>
        <p:nvGrpSpPr>
          <p:cNvPr id="31" name="Group 47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GrpSpPr/>
          <p:nvPr/>
        </p:nvGrpSpPr>
        <p:grpSpPr>
          <a:xfrm>
            <a:off x="8563235" y="2725716"/>
            <a:ext cx="1464326" cy="827390"/>
            <a:chOff x="6770576" y="4356809"/>
            <a:chExt cx="2737918" cy="1899488"/>
          </a:xfrm>
        </p:grpSpPr>
        <p:sp>
          <p:nvSpPr>
            <p:cNvPr id="32" name="Rectangle 48"/>
            <p:cNvSpPr/>
            <p:nvPr/>
          </p:nvSpPr>
          <p:spPr>
            <a:xfrm>
              <a:off x="6886095" y="5611248"/>
              <a:ext cx="2451955" cy="645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125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Business Fact 3</a:t>
              </a:r>
            </a:p>
          </p:txBody>
        </p:sp>
        <p:sp>
          <p:nvSpPr>
            <p:cNvPr id="33" name="Rectangle 49"/>
            <p:cNvSpPr/>
            <p:nvPr/>
          </p:nvSpPr>
          <p:spPr>
            <a:xfrm>
              <a:off x="6770576" y="4356809"/>
              <a:ext cx="2737918" cy="1511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375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460,</a:t>
              </a:r>
              <a:r>
                <a:rPr lang="en-US" sz="2000" dirty="0">
                  <a:solidFill>
                    <a:schemeClr val="bg1"/>
                  </a:solidFill>
                  <a:latin typeface="Arial"/>
                  <a:ea typeface="微软雅黑"/>
                  <a:cs typeface="+mn-ea"/>
                  <a:sym typeface="Arial"/>
                </a:rPr>
                <a:t>72</a:t>
              </a:r>
              <a:endParaRPr lang="en-US" sz="3375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endParaRPr>
            </a:p>
          </p:txBody>
        </p:sp>
      </p:grpSp>
      <p:sp>
        <p:nvSpPr>
          <p:cNvPr id="34" name="Freeform: Shape 4" descr="e7d195523061f1c03a90ee8e42cb24248e56383cd534985688F9F494128731F165EE95AB4B0C0A38076AAEA07667B1565C446FC45FF01DFB0E885BCDBDF3A284F3DB14DA61DD97F0BAB2E6C668FB4931CCA1232F21BFBFC3D3DE55A608382208A53E512F5741BFC082A0102B500EDEC38306B311EC459F15B3B6BE52B1CD60FC84E6B6CA9889C863B9FDA9A72B070161"/>
          <p:cNvSpPr/>
          <p:nvPr/>
        </p:nvSpPr>
        <p:spPr>
          <a:xfrm rot="2700000">
            <a:off x="5885876" y="915609"/>
            <a:ext cx="420250" cy="420251"/>
          </a:xfrm>
          <a:custGeom>
            <a:avLst/>
            <a:gdLst>
              <a:gd name="connsiteX0" fmla="*/ 46911 w 543701"/>
              <a:gd name="connsiteY0" fmla="*/ 46911 h 543702"/>
              <a:gd name="connsiteX1" fmla="*/ 160163 w 543701"/>
              <a:gd name="connsiteY1" fmla="*/ 0 h 543702"/>
              <a:gd name="connsiteX2" fmla="*/ 543701 w 543701"/>
              <a:gd name="connsiteY2" fmla="*/ 0 h 543702"/>
              <a:gd name="connsiteX3" fmla="*/ 467191 w 543701"/>
              <a:gd name="connsiteY3" fmla="*/ 76511 h 543702"/>
              <a:gd name="connsiteX4" fmla="*/ 236674 w 543701"/>
              <a:gd name="connsiteY4" fmla="*/ 76511 h 543702"/>
              <a:gd name="connsiteX5" fmla="*/ 76511 w 543701"/>
              <a:gd name="connsiteY5" fmla="*/ 236674 h 543702"/>
              <a:gd name="connsiteX6" fmla="*/ 76511 w 543701"/>
              <a:gd name="connsiteY6" fmla="*/ 467191 h 543702"/>
              <a:gd name="connsiteX7" fmla="*/ 0 w 543701"/>
              <a:gd name="connsiteY7" fmla="*/ 543702 h 543702"/>
              <a:gd name="connsiteX8" fmla="*/ 0 w 543701"/>
              <a:gd name="connsiteY8" fmla="*/ 160163 h 543702"/>
              <a:gd name="connsiteX9" fmla="*/ 46911 w 543701"/>
              <a:gd name="connsiteY9" fmla="*/ 46911 h 54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3701" h="543702">
                <a:moveTo>
                  <a:pt x="46911" y="46911"/>
                </a:moveTo>
                <a:cubicBezTo>
                  <a:pt x="75894" y="17927"/>
                  <a:pt x="115936" y="0"/>
                  <a:pt x="160163" y="0"/>
                </a:cubicBezTo>
                <a:lnTo>
                  <a:pt x="543701" y="0"/>
                </a:lnTo>
                <a:lnTo>
                  <a:pt x="467191" y="76511"/>
                </a:lnTo>
                <a:lnTo>
                  <a:pt x="236674" y="76511"/>
                </a:lnTo>
                <a:cubicBezTo>
                  <a:pt x="148218" y="76511"/>
                  <a:pt x="76511" y="148218"/>
                  <a:pt x="76511" y="236674"/>
                </a:cubicBezTo>
                <a:lnTo>
                  <a:pt x="76511" y="467191"/>
                </a:lnTo>
                <a:lnTo>
                  <a:pt x="0" y="543702"/>
                </a:lnTo>
                <a:lnTo>
                  <a:pt x="0" y="160163"/>
                </a:lnTo>
                <a:cubicBezTo>
                  <a:pt x="0" y="115935"/>
                  <a:pt x="17927" y="75894"/>
                  <a:pt x="46911" y="4691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rgbClr val="7B06E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latin typeface="Arial"/>
              <a:ea typeface="微软雅黑"/>
              <a:cs typeface="+mn-ea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628900" y="1116687"/>
            <a:ext cx="69342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>
                <a:solidFill>
                  <a:schemeClr val="accent1"/>
                </a:solidFill>
                <a:latin typeface="Arial"/>
                <a:ea typeface="微软雅黑"/>
                <a:sym typeface="Arial"/>
              </a:rPr>
              <a:t>A Business 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Table</a:t>
            </a:r>
          </a:p>
        </p:txBody>
      </p:sp>
      <p:grpSp>
        <p:nvGrpSpPr>
          <p:cNvPr id="5" name="Group 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 flipH="1">
            <a:off x="4685763" y="763955"/>
            <a:ext cx="239174" cy="194556"/>
            <a:chOff x="1605363" y="1306909"/>
            <a:chExt cx="603728" cy="491103"/>
          </a:xfrm>
          <a:solidFill>
            <a:schemeClr val="accent1"/>
          </a:solidFill>
        </p:grpSpPr>
        <p:sp>
          <p:nvSpPr>
            <p:cNvPr id="7" name="Isosceles Triangle 6"/>
            <p:cNvSpPr/>
            <p:nvPr/>
          </p:nvSpPr>
          <p:spPr>
            <a:xfrm rot="16200000" flipH="1">
              <a:off x="1751858" y="1340780"/>
              <a:ext cx="491103" cy="423362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Isosceles Triangle 7"/>
            <p:cNvSpPr/>
            <p:nvPr/>
          </p:nvSpPr>
          <p:spPr>
            <a:xfrm rot="16200000" flipH="1">
              <a:off x="1571493" y="1340780"/>
              <a:ext cx="491101" cy="42336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" name="Rectangle: Rounded Corners 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825910" y="2140744"/>
            <a:ext cx="10540180" cy="4277309"/>
          </a:xfrm>
          <a:prstGeom prst="roundRect">
            <a:avLst>
              <a:gd name="adj" fmla="val 3589"/>
            </a:avLst>
          </a:prstGeom>
          <a:solidFill>
            <a:schemeClr val="bg1"/>
          </a:solidFill>
          <a:ln>
            <a:noFill/>
          </a:ln>
          <a:effectLst>
            <a:outerShdw blurRad="825500" dist="508000" dir="5400000" sx="85000" sy="85000" algn="t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ea typeface="微软雅黑"/>
              <a:sym typeface="Arial"/>
            </a:endParaRPr>
          </a:p>
        </p:txBody>
      </p:sp>
      <p:graphicFrame>
        <p:nvGraphicFramePr>
          <p:cNvPr id="11" name="Table 1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aphicFramePr>
            <a:graphicFrameLocks noGrp="1"/>
          </p:cNvGraphicFramePr>
          <p:nvPr/>
        </p:nvGraphicFramePr>
        <p:xfrm>
          <a:off x="1056000" y="2530751"/>
          <a:ext cx="10080000" cy="32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        Schedule 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Day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Day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Day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Day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Day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Day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Day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14 December 2023</a:t>
                      </a:r>
                    </a:p>
                    <a:p>
                      <a:pPr algn="l"/>
                      <a:r>
                        <a:rPr lang="en-GB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30.000-48.700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￥</a:t>
                      </a: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200.44</a:t>
                      </a:r>
                    </a:p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nb-N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Ut wisi enim ad minim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14 December 2023</a:t>
                      </a:r>
                    </a:p>
                    <a:p>
                      <a:pPr algn="l"/>
                      <a:r>
                        <a:rPr lang="en-GB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30.000-48.700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￥</a:t>
                      </a: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200.44</a:t>
                      </a:r>
                    </a:p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Ut wisi enim ad minim</a:t>
                      </a:r>
                      <a:endParaRPr kumimoji="0" lang="nb-N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14 December 2023</a:t>
                      </a:r>
                    </a:p>
                    <a:p>
                      <a:pPr algn="l"/>
                      <a:r>
                        <a:rPr lang="en-GB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30.000-48.700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￥</a:t>
                      </a: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200.44</a:t>
                      </a:r>
                    </a:p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Ut wisi enim ad minim</a:t>
                      </a:r>
                      <a:endParaRPr kumimoji="0" lang="nb-N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14 December </a:t>
                      </a:r>
                      <a:r>
                        <a:rPr lang="en-GB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2023</a:t>
                      </a:r>
                    </a:p>
                    <a:p>
                      <a:pPr algn="l"/>
                      <a:r>
                        <a:rPr lang="en-GB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30.000-48.700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￥</a:t>
                      </a: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200.44</a:t>
                      </a:r>
                    </a:p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nb-N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Ut wisi enim ad minim</a:t>
                      </a:r>
                      <a:endParaRPr kumimoji="0" lang="nb-N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14 December </a:t>
                      </a:r>
                      <a:r>
                        <a:rPr lang="en-GB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2023</a:t>
                      </a:r>
                      <a:endPara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/>
                        <a:ea typeface="微软雅黑"/>
                        <a:sym typeface="Arial"/>
                      </a:endParaRPr>
                    </a:p>
                    <a:p>
                      <a:pPr algn="l"/>
                      <a:r>
                        <a:rPr lang="en-GB" sz="1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30.000-48.700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zh-CN" altLang="en-US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￥</a:t>
                      </a:r>
                      <a:r>
                        <a:rPr lang="en-GB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200.44</a:t>
                      </a:r>
                    </a:p>
                    <a:p>
                      <a:pPr algn="r"/>
                      <a:r>
                        <a:rPr lang="en-GB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微软雅黑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￥</a:t>
                      </a: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200.44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>
                            <a:lumMod val="65000"/>
                          </a:srgbClr>
                        </a:solidFill>
                        <a:effectLst/>
                        <a:uLnTx/>
                        <a:uFillTx/>
                        <a:latin typeface="Arial"/>
                        <a:ea typeface="微软雅黑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nb-N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  <a:sym typeface="Arial"/>
                        </a:rPr>
                        <a:t>Ut wisi enim ad minim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2" name="Group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GrpSpPr/>
          <p:nvPr/>
        </p:nvGrpSpPr>
        <p:grpSpPr>
          <a:xfrm>
            <a:off x="1187613" y="2628807"/>
            <a:ext cx="207104" cy="190501"/>
            <a:chOff x="9294813" y="5465763"/>
            <a:chExt cx="376238" cy="346076"/>
          </a:xfrm>
          <a:solidFill>
            <a:schemeClr val="accent2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9623426" y="5586413"/>
              <a:ext cx="14288" cy="15875"/>
            </a:xfrm>
            <a:custGeom>
              <a:avLst/>
              <a:gdLst>
                <a:gd name="T0" fmla="*/ 24 w 28"/>
                <a:gd name="T1" fmla="*/ 5 h 28"/>
                <a:gd name="T2" fmla="*/ 19 w 28"/>
                <a:gd name="T3" fmla="*/ 2 h 28"/>
                <a:gd name="T4" fmla="*/ 14 w 28"/>
                <a:gd name="T5" fmla="*/ 0 h 28"/>
                <a:gd name="T6" fmla="*/ 8 w 28"/>
                <a:gd name="T7" fmla="*/ 2 h 28"/>
                <a:gd name="T8" fmla="*/ 4 w 28"/>
                <a:gd name="T9" fmla="*/ 5 h 28"/>
                <a:gd name="T10" fmla="*/ 1 w 28"/>
                <a:gd name="T11" fmla="*/ 9 h 28"/>
                <a:gd name="T12" fmla="*/ 0 w 28"/>
                <a:gd name="T13" fmla="*/ 14 h 28"/>
                <a:gd name="T14" fmla="*/ 1 w 28"/>
                <a:gd name="T15" fmla="*/ 20 h 28"/>
                <a:gd name="T16" fmla="*/ 4 w 28"/>
                <a:gd name="T17" fmla="*/ 24 h 28"/>
                <a:gd name="T18" fmla="*/ 8 w 28"/>
                <a:gd name="T19" fmla="*/ 27 h 28"/>
                <a:gd name="T20" fmla="*/ 14 w 28"/>
                <a:gd name="T21" fmla="*/ 28 h 28"/>
                <a:gd name="T22" fmla="*/ 19 w 28"/>
                <a:gd name="T23" fmla="*/ 27 h 28"/>
                <a:gd name="T24" fmla="*/ 24 w 28"/>
                <a:gd name="T25" fmla="*/ 24 h 28"/>
                <a:gd name="T26" fmla="*/ 27 w 28"/>
                <a:gd name="T27" fmla="*/ 20 h 28"/>
                <a:gd name="T28" fmla="*/ 28 w 28"/>
                <a:gd name="T29" fmla="*/ 14 h 28"/>
                <a:gd name="T30" fmla="*/ 27 w 28"/>
                <a:gd name="T31" fmla="*/ 9 h 28"/>
                <a:gd name="T32" fmla="*/ 24 w 28"/>
                <a:gd name="T3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24" y="5"/>
                  </a:moveTo>
                  <a:lnTo>
                    <a:pt x="19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5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20"/>
                  </a:lnTo>
                  <a:lnTo>
                    <a:pt x="4" y="24"/>
                  </a:lnTo>
                  <a:lnTo>
                    <a:pt x="8" y="27"/>
                  </a:lnTo>
                  <a:lnTo>
                    <a:pt x="14" y="28"/>
                  </a:lnTo>
                  <a:lnTo>
                    <a:pt x="19" y="27"/>
                  </a:lnTo>
                  <a:lnTo>
                    <a:pt x="24" y="24"/>
                  </a:lnTo>
                  <a:lnTo>
                    <a:pt x="27" y="20"/>
                  </a:lnTo>
                  <a:lnTo>
                    <a:pt x="28" y="14"/>
                  </a:lnTo>
                  <a:lnTo>
                    <a:pt x="27" y="9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Freeform 167"/>
            <p:cNvSpPr>
              <a:spLocks noEditPoints="1"/>
            </p:cNvSpPr>
            <p:nvPr/>
          </p:nvSpPr>
          <p:spPr bwMode="auto">
            <a:xfrm>
              <a:off x="9294813" y="5465763"/>
              <a:ext cx="376238" cy="346075"/>
            </a:xfrm>
            <a:custGeom>
              <a:avLst/>
              <a:gdLst>
                <a:gd name="T0" fmla="*/ 621 w 711"/>
                <a:gd name="T1" fmla="*/ 37 h 655"/>
                <a:gd name="T2" fmla="*/ 584 w 711"/>
                <a:gd name="T3" fmla="*/ 1 h 655"/>
                <a:gd name="T4" fmla="*/ 535 w 711"/>
                <a:gd name="T5" fmla="*/ 21 h 655"/>
                <a:gd name="T6" fmla="*/ 401 w 711"/>
                <a:gd name="T7" fmla="*/ 71 h 655"/>
                <a:gd name="T8" fmla="*/ 389 w 711"/>
                <a:gd name="T9" fmla="*/ 14 h 655"/>
                <a:gd name="T10" fmla="*/ 336 w 711"/>
                <a:gd name="T11" fmla="*/ 4 h 655"/>
                <a:gd name="T12" fmla="*/ 307 w 711"/>
                <a:gd name="T13" fmla="*/ 47 h 655"/>
                <a:gd name="T14" fmla="*/ 182 w 711"/>
                <a:gd name="T15" fmla="*/ 37 h 655"/>
                <a:gd name="T16" fmla="*/ 145 w 711"/>
                <a:gd name="T17" fmla="*/ 1 h 655"/>
                <a:gd name="T18" fmla="*/ 97 w 711"/>
                <a:gd name="T19" fmla="*/ 21 h 655"/>
                <a:gd name="T20" fmla="*/ 69 w 711"/>
                <a:gd name="T21" fmla="*/ 76 h 655"/>
                <a:gd name="T22" fmla="*/ 28 w 711"/>
                <a:gd name="T23" fmla="*/ 93 h 655"/>
                <a:gd name="T24" fmla="*/ 4 w 711"/>
                <a:gd name="T25" fmla="*/ 130 h 655"/>
                <a:gd name="T26" fmla="*/ 3 w 711"/>
                <a:gd name="T27" fmla="*/ 629 h 655"/>
                <a:gd name="T28" fmla="*/ 41 w 711"/>
                <a:gd name="T29" fmla="*/ 655 h 655"/>
                <a:gd name="T30" fmla="*/ 293 w 711"/>
                <a:gd name="T31" fmla="*/ 636 h 655"/>
                <a:gd name="T32" fmla="*/ 32 w 711"/>
                <a:gd name="T33" fmla="*/ 623 h 655"/>
                <a:gd name="T34" fmla="*/ 578 w 711"/>
                <a:gd name="T35" fmla="*/ 254 h 655"/>
                <a:gd name="T36" fmla="*/ 568 w 711"/>
                <a:gd name="T37" fmla="*/ 230 h 655"/>
                <a:gd name="T38" fmla="*/ 42 w 711"/>
                <a:gd name="T39" fmla="*/ 118 h 655"/>
                <a:gd name="T40" fmla="*/ 89 w 711"/>
                <a:gd name="T41" fmla="*/ 136 h 655"/>
                <a:gd name="T42" fmla="*/ 118 w 711"/>
                <a:gd name="T43" fmla="*/ 180 h 655"/>
                <a:gd name="T44" fmla="*/ 169 w 711"/>
                <a:gd name="T45" fmla="*/ 169 h 655"/>
                <a:gd name="T46" fmla="*/ 179 w 711"/>
                <a:gd name="T47" fmla="*/ 126 h 655"/>
                <a:gd name="T48" fmla="*/ 155 w 711"/>
                <a:gd name="T49" fmla="*/ 136 h 655"/>
                <a:gd name="T50" fmla="*/ 143 w 711"/>
                <a:gd name="T51" fmla="*/ 154 h 655"/>
                <a:gd name="T52" fmla="*/ 122 w 711"/>
                <a:gd name="T53" fmla="*/ 150 h 655"/>
                <a:gd name="T54" fmla="*/ 307 w 711"/>
                <a:gd name="T55" fmla="*/ 103 h 655"/>
                <a:gd name="T56" fmla="*/ 329 w 711"/>
                <a:gd name="T57" fmla="*/ 176 h 655"/>
                <a:gd name="T58" fmla="*/ 381 w 711"/>
                <a:gd name="T59" fmla="*/ 176 h 655"/>
                <a:gd name="T60" fmla="*/ 401 w 711"/>
                <a:gd name="T61" fmla="*/ 131 h 655"/>
                <a:gd name="T62" fmla="*/ 376 w 711"/>
                <a:gd name="T63" fmla="*/ 131 h 655"/>
                <a:gd name="T64" fmla="*/ 366 w 711"/>
                <a:gd name="T65" fmla="*/ 152 h 655"/>
                <a:gd name="T66" fmla="*/ 344 w 711"/>
                <a:gd name="T67" fmla="*/ 152 h 655"/>
                <a:gd name="T68" fmla="*/ 335 w 711"/>
                <a:gd name="T69" fmla="*/ 103 h 655"/>
                <a:gd name="T70" fmla="*/ 541 w 711"/>
                <a:gd name="T71" fmla="*/ 169 h 655"/>
                <a:gd name="T72" fmla="*/ 593 w 711"/>
                <a:gd name="T73" fmla="*/ 180 h 655"/>
                <a:gd name="T74" fmla="*/ 622 w 711"/>
                <a:gd name="T75" fmla="*/ 136 h 655"/>
                <a:gd name="T76" fmla="*/ 598 w 711"/>
                <a:gd name="T77" fmla="*/ 126 h 655"/>
                <a:gd name="T78" fmla="*/ 587 w 711"/>
                <a:gd name="T79" fmla="*/ 150 h 655"/>
                <a:gd name="T80" fmla="*/ 567 w 711"/>
                <a:gd name="T81" fmla="*/ 154 h 655"/>
                <a:gd name="T82" fmla="*/ 555 w 711"/>
                <a:gd name="T83" fmla="*/ 136 h 655"/>
                <a:gd name="T84" fmla="*/ 668 w 711"/>
                <a:gd name="T85" fmla="*/ 118 h 655"/>
                <a:gd name="T86" fmla="*/ 682 w 711"/>
                <a:gd name="T87" fmla="*/ 619 h 655"/>
                <a:gd name="T88" fmla="*/ 419 w 711"/>
                <a:gd name="T89" fmla="*/ 631 h 655"/>
                <a:gd name="T90" fmla="*/ 430 w 711"/>
                <a:gd name="T91" fmla="*/ 655 h 655"/>
                <a:gd name="T92" fmla="*/ 703 w 711"/>
                <a:gd name="T93" fmla="*/ 637 h 655"/>
                <a:gd name="T94" fmla="*/ 709 w 711"/>
                <a:gd name="T95" fmla="*/ 137 h 655"/>
                <a:gd name="T96" fmla="*/ 688 w 711"/>
                <a:gd name="T97" fmla="*/ 97 h 655"/>
                <a:gd name="T98" fmla="*/ 649 w 711"/>
                <a:gd name="T99" fmla="*/ 77 h 655"/>
                <a:gd name="T100" fmla="*/ 118 w 711"/>
                <a:gd name="T101" fmla="*/ 40 h 655"/>
                <a:gd name="T102" fmla="*/ 136 w 711"/>
                <a:gd name="T103" fmla="*/ 28 h 655"/>
                <a:gd name="T104" fmla="*/ 154 w 711"/>
                <a:gd name="T105" fmla="*/ 40 h 655"/>
                <a:gd name="T106" fmla="*/ 116 w 711"/>
                <a:gd name="T107" fmla="*/ 75 h 655"/>
                <a:gd name="T108" fmla="*/ 342 w 711"/>
                <a:gd name="T109" fmla="*/ 33 h 655"/>
                <a:gd name="T110" fmla="*/ 362 w 711"/>
                <a:gd name="T111" fmla="*/ 30 h 655"/>
                <a:gd name="T112" fmla="*/ 375 w 711"/>
                <a:gd name="T113" fmla="*/ 47 h 655"/>
                <a:gd name="T114" fmla="*/ 555 w 711"/>
                <a:gd name="T115" fmla="*/ 47 h 655"/>
                <a:gd name="T116" fmla="*/ 567 w 711"/>
                <a:gd name="T117" fmla="*/ 30 h 655"/>
                <a:gd name="T118" fmla="*/ 587 w 711"/>
                <a:gd name="T119" fmla="*/ 33 h 655"/>
                <a:gd name="T120" fmla="*/ 595 w 711"/>
                <a:gd name="T121" fmla="*/ 71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1" h="655">
                  <a:moveTo>
                    <a:pt x="634" y="75"/>
                  </a:moveTo>
                  <a:lnTo>
                    <a:pt x="617" y="75"/>
                  </a:lnTo>
                  <a:lnTo>
                    <a:pt x="621" y="71"/>
                  </a:lnTo>
                  <a:lnTo>
                    <a:pt x="622" y="65"/>
                  </a:lnTo>
                  <a:lnTo>
                    <a:pt x="622" y="47"/>
                  </a:lnTo>
                  <a:lnTo>
                    <a:pt x="621" y="37"/>
                  </a:lnTo>
                  <a:lnTo>
                    <a:pt x="617" y="29"/>
                  </a:lnTo>
                  <a:lnTo>
                    <a:pt x="613" y="21"/>
                  </a:lnTo>
                  <a:lnTo>
                    <a:pt x="608" y="14"/>
                  </a:lnTo>
                  <a:lnTo>
                    <a:pt x="600" y="8"/>
                  </a:lnTo>
                  <a:lnTo>
                    <a:pt x="593" y="4"/>
                  </a:lnTo>
                  <a:lnTo>
                    <a:pt x="584" y="1"/>
                  </a:lnTo>
                  <a:lnTo>
                    <a:pt x="575" y="0"/>
                  </a:lnTo>
                  <a:lnTo>
                    <a:pt x="565" y="1"/>
                  </a:lnTo>
                  <a:lnTo>
                    <a:pt x="556" y="4"/>
                  </a:lnTo>
                  <a:lnTo>
                    <a:pt x="548" y="8"/>
                  </a:lnTo>
                  <a:lnTo>
                    <a:pt x="541" y="14"/>
                  </a:lnTo>
                  <a:lnTo>
                    <a:pt x="535" y="21"/>
                  </a:lnTo>
                  <a:lnTo>
                    <a:pt x="531" y="29"/>
                  </a:lnTo>
                  <a:lnTo>
                    <a:pt x="528" y="37"/>
                  </a:lnTo>
                  <a:lnTo>
                    <a:pt x="527" y="47"/>
                  </a:lnTo>
                  <a:lnTo>
                    <a:pt x="527" y="75"/>
                  </a:lnTo>
                  <a:lnTo>
                    <a:pt x="399" y="75"/>
                  </a:lnTo>
                  <a:lnTo>
                    <a:pt x="401" y="71"/>
                  </a:lnTo>
                  <a:lnTo>
                    <a:pt x="402" y="65"/>
                  </a:lnTo>
                  <a:lnTo>
                    <a:pt x="402" y="47"/>
                  </a:lnTo>
                  <a:lnTo>
                    <a:pt x="402" y="37"/>
                  </a:lnTo>
                  <a:lnTo>
                    <a:pt x="399" y="29"/>
                  </a:lnTo>
                  <a:lnTo>
                    <a:pt x="394" y="21"/>
                  </a:lnTo>
                  <a:lnTo>
                    <a:pt x="389" y="14"/>
                  </a:lnTo>
                  <a:lnTo>
                    <a:pt x="381" y="8"/>
                  </a:lnTo>
                  <a:lnTo>
                    <a:pt x="374" y="4"/>
                  </a:lnTo>
                  <a:lnTo>
                    <a:pt x="364" y="1"/>
                  </a:lnTo>
                  <a:lnTo>
                    <a:pt x="355" y="0"/>
                  </a:lnTo>
                  <a:lnTo>
                    <a:pt x="346" y="1"/>
                  </a:lnTo>
                  <a:lnTo>
                    <a:pt x="336" y="4"/>
                  </a:lnTo>
                  <a:lnTo>
                    <a:pt x="329" y="8"/>
                  </a:lnTo>
                  <a:lnTo>
                    <a:pt x="321" y="14"/>
                  </a:lnTo>
                  <a:lnTo>
                    <a:pt x="316" y="21"/>
                  </a:lnTo>
                  <a:lnTo>
                    <a:pt x="312" y="29"/>
                  </a:lnTo>
                  <a:lnTo>
                    <a:pt x="308" y="37"/>
                  </a:lnTo>
                  <a:lnTo>
                    <a:pt x="307" y="47"/>
                  </a:lnTo>
                  <a:lnTo>
                    <a:pt x="307" y="75"/>
                  </a:lnTo>
                  <a:lnTo>
                    <a:pt x="179" y="75"/>
                  </a:lnTo>
                  <a:lnTo>
                    <a:pt x="182" y="71"/>
                  </a:lnTo>
                  <a:lnTo>
                    <a:pt x="183" y="65"/>
                  </a:lnTo>
                  <a:lnTo>
                    <a:pt x="183" y="47"/>
                  </a:lnTo>
                  <a:lnTo>
                    <a:pt x="182" y="37"/>
                  </a:lnTo>
                  <a:lnTo>
                    <a:pt x="180" y="29"/>
                  </a:lnTo>
                  <a:lnTo>
                    <a:pt x="175" y="21"/>
                  </a:lnTo>
                  <a:lnTo>
                    <a:pt x="169" y="14"/>
                  </a:lnTo>
                  <a:lnTo>
                    <a:pt x="163" y="8"/>
                  </a:lnTo>
                  <a:lnTo>
                    <a:pt x="154" y="4"/>
                  </a:lnTo>
                  <a:lnTo>
                    <a:pt x="145" y="1"/>
                  </a:lnTo>
                  <a:lnTo>
                    <a:pt x="136" y="0"/>
                  </a:lnTo>
                  <a:lnTo>
                    <a:pt x="126" y="1"/>
                  </a:lnTo>
                  <a:lnTo>
                    <a:pt x="118" y="4"/>
                  </a:lnTo>
                  <a:lnTo>
                    <a:pt x="110" y="8"/>
                  </a:lnTo>
                  <a:lnTo>
                    <a:pt x="103" y="14"/>
                  </a:lnTo>
                  <a:lnTo>
                    <a:pt x="97" y="21"/>
                  </a:lnTo>
                  <a:lnTo>
                    <a:pt x="93" y="29"/>
                  </a:lnTo>
                  <a:lnTo>
                    <a:pt x="90" y="37"/>
                  </a:lnTo>
                  <a:lnTo>
                    <a:pt x="89" y="47"/>
                  </a:lnTo>
                  <a:lnTo>
                    <a:pt x="89" y="75"/>
                  </a:lnTo>
                  <a:lnTo>
                    <a:pt x="77" y="75"/>
                  </a:lnTo>
                  <a:lnTo>
                    <a:pt x="69" y="76"/>
                  </a:lnTo>
                  <a:lnTo>
                    <a:pt x="62" y="77"/>
                  </a:lnTo>
                  <a:lnTo>
                    <a:pt x="54" y="78"/>
                  </a:lnTo>
                  <a:lnTo>
                    <a:pt x="47" y="81"/>
                  </a:lnTo>
                  <a:lnTo>
                    <a:pt x="40" y="85"/>
                  </a:lnTo>
                  <a:lnTo>
                    <a:pt x="34" y="88"/>
                  </a:lnTo>
                  <a:lnTo>
                    <a:pt x="28" y="93"/>
                  </a:lnTo>
                  <a:lnTo>
                    <a:pt x="22" y="97"/>
                  </a:lnTo>
                  <a:lnTo>
                    <a:pt x="18" y="103"/>
                  </a:lnTo>
                  <a:lnTo>
                    <a:pt x="13" y="109"/>
                  </a:lnTo>
                  <a:lnTo>
                    <a:pt x="9" y="116"/>
                  </a:lnTo>
                  <a:lnTo>
                    <a:pt x="6" y="122"/>
                  </a:lnTo>
                  <a:lnTo>
                    <a:pt x="4" y="130"/>
                  </a:lnTo>
                  <a:lnTo>
                    <a:pt x="2" y="137"/>
                  </a:lnTo>
                  <a:lnTo>
                    <a:pt x="1" y="145"/>
                  </a:lnTo>
                  <a:lnTo>
                    <a:pt x="0" y="152"/>
                  </a:lnTo>
                  <a:lnTo>
                    <a:pt x="0" y="613"/>
                  </a:lnTo>
                  <a:lnTo>
                    <a:pt x="1" y="622"/>
                  </a:lnTo>
                  <a:lnTo>
                    <a:pt x="3" y="629"/>
                  </a:lnTo>
                  <a:lnTo>
                    <a:pt x="7" y="637"/>
                  </a:lnTo>
                  <a:lnTo>
                    <a:pt x="12" y="643"/>
                  </a:lnTo>
                  <a:lnTo>
                    <a:pt x="18" y="647"/>
                  </a:lnTo>
                  <a:lnTo>
                    <a:pt x="25" y="652"/>
                  </a:lnTo>
                  <a:lnTo>
                    <a:pt x="33" y="654"/>
                  </a:lnTo>
                  <a:lnTo>
                    <a:pt x="41" y="655"/>
                  </a:lnTo>
                  <a:lnTo>
                    <a:pt x="282" y="655"/>
                  </a:lnTo>
                  <a:lnTo>
                    <a:pt x="287" y="654"/>
                  </a:lnTo>
                  <a:lnTo>
                    <a:pt x="291" y="651"/>
                  </a:lnTo>
                  <a:lnTo>
                    <a:pt x="293" y="646"/>
                  </a:lnTo>
                  <a:lnTo>
                    <a:pt x="296" y="641"/>
                  </a:lnTo>
                  <a:lnTo>
                    <a:pt x="293" y="636"/>
                  </a:lnTo>
                  <a:lnTo>
                    <a:pt x="291" y="631"/>
                  </a:lnTo>
                  <a:lnTo>
                    <a:pt x="287" y="628"/>
                  </a:lnTo>
                  <a:lnTo>
                    <a:pt x="282" y="627"/>
                  </a:lnTo>
                  <a:lnTo>
                    <a:pt x="41" y="627"/>
                  </a:lnTo>
                  <a:lnTo>
                    <a:pt x="36" y="626"/>
                  </a:lnTo>
                  <a:lnTo>
                    <a:pt x="32" y="623"/>
                  </a:lnTo>
                  <a:lnTo>
                    <a:pt x="28" y="619"/>
                  </a:lnTo>
                  <a:lnTo>
                    <a:pt x="27" y="613"/>
                  </a:lnTo>
                  <a:lnTo>
                    <a:pt x="27" y="258"/>
                  </a:lnTo>
                  <a:lnTo>
                    <a:pt x="568" y="258"/>
                  </a:lnTo>
                  <a:lnTo>
                    <a:pt x="573" y="257"/>
                  </a:lnTo>
                  <a:lnTo>
                    <a:pt x="578" y="254"/>
                  </a:lnTo>
                  <a:lnTo>
                    <a:pt x="581" y="250"/>
                  </a:lnTo>
                  <a:lnTo>
                    <a:pt x="582" y="244"/>
                  </a:lnTo>
                  <a:lnTo>
                    <a:pt x="581" y="239"/>
                  </a:lnTo>
                  <a:lnTo>
                    <a:pt x="578" y="235"/>
                  </a:lnTo>
                  <a:lnTo>
                    <a:pt x="573" y="232"/>
                  </a:lnTo>
                  <a:lnTo>
                    <a:pt x="568" y="230"/>
                  </a:lnTo>
                  <a:lnTo>
                    <a:pt x="27" y="230"/>
                  </a:lnTo>
                  <a:lnTo>
                    <a:pt x="27" y="152"/>
                  </a:lnTo>
                  <a:lnTo>
                    <a:pt x="28" y="143"/>
                  </a:lnTo>
                  <a:lnTo>
                    <a:pt x="32" y="133"/>
                  </a:lnTo>
                  <a:lnTo>
                    <a:pt x="36" y="124"/>
                  </a:lnTo>
                  <a:lnTo>
                    <a:pt x="42" y="118"/>
                  </a:lnTo>
                  <a:lnTo>
                    <a:pt x="50" y="111"/>
                  </a:lnTo>
                  <a:lnTo>
                    <a:pt x="57" y="107"/>
                  </a:lnTo>
                  <a:lnTo>
                    <a:pt x="67" y="104"/>
                  </a:lnTo>
                  <a:lnTo>
                    <a:pt x="77" y="103"/>
                  </a:lnTo>
                  <a:lnTo>
                    <a:pt x="89" y="103"/>
                  </a:lnTo>
                  <a:lnTo>
                    <a:pt x="89" y="136"/>
                  </a:lnTo>
                  <a:lnTo>
                    <a:pt x="90" y="146"/>
                  </a:lnTo>
                  <a:lnTo>
                    <a:pt x="93" y="154"/>
                  </a:lnTo>
                  <a:lnTo>
                    <a:pt x="97" y="163"/>
                  </a:lnTo>
                  <a:lnTo>
                    <a:pt x="103" y="169"/>
                  </a:lnTo>
                  <a:lnTo>
                    <a:pt x="110" y="176"/>
                  </a:lnTo>
                  <a:lnTo>
                    <a:pt x="118" y="180"/>
                  </a:lnTo>
                  <a:lnTo>
                    <a:pt x="126" y="182"/>
                  </a:lnTo>
                  <a:lnTo>
                    <a:pt x="136" y="183"/>
                  </a:lnTo>
                  <a:lnTo>
                    <a:pt x="145" y="182"/>
                  </a:lnTo>
                  <a:lnTo>
                    <a:pt x="154" y="180"/>
                  </a:lnTo>
                  <a:lnTo>
                    <a:pt x="163" y="176"/>
                  </a:lnTo>
                  <a:lnTo>
                    <a:pt x="169" y="169"/>
                  </a:lnTo>
                  <a:lnTo>
                    <a:pt x="175" y="163"/>
                  </a:lnTo>
                  <a:lnTo>
                    <a:pt x="180" y="154"/>
                  </a:lnTo>
                  <a:lnTo>
                    <a:pt x="182" y="146"/>
                  </a:lnTo>
                  <a:lnTo>
                    <a:pt x="183" y="136"/>
                  </a:lnTo>
                  <a:lnTo>
                    <a:pt x="182" y="131"/>
                  </a:lnTo>
                  <a:lnTo>
                    <a:pt x="179" y="126"/>
                  </a:lnTo>
                  <a:lnTo>
                    <a:pt x="174" y="123"/>
                  </a:lnTo>
                  <a:lnTo>
                    <a:pt x="169" y="122"/>
                  </a:lnTo>
                  <a:lnTo>
                    <a:pt x="164" y="123"/>
                  </a:lnTo>
                  <a:lnTo>
                    <a:pt x="159" y="126"/>
                  </a:lnTo>
                  <a:lnTo>
                    <a:pt x="156" y="131"/>
                  </a:lnTo>
                  <a:lnTo>
                    <a:pt x="155" y="136"/>
                  </a:lnTo>
                  <a:lnTo>
                    <a:pt x="155" y="140"/>
                  </a:lnTo>
                  <a:lnTo>
                    <a:pt x="154" y="144"/>
                  </a:lnTo>
                  <a:lnTo>
                    <a:pt x="152" y="147"/>
                  </a:lnTo>
                  <a:lnTo>
                    <a:pt x="150" y="150"/>
                  </a:lnTo>
                  <a:lnTo>
                    <a:pt x="146" y="152"/>
                  </a:lnTo>
                  <a:lnTo>
                    <a:pt x="143" y="154"/>
                  </a:lnTo>
                  <a:lnTo>
                    <a:pt x="140" y="155"/>
                  </a:lnTo>
                  <a:lnTo>
                    <a:pt x="136" y="155"/>
                  </a:lnTo>
                  <a:lnTo>
                    <a:pt x="131" y="155"/>
                  </a:lnTo>
                  <a:lnTo>
                    <a:pt x="128" y="154"/>
                  </a:lnTo>
                  <a:lnTo>
                    <a:pt x="125" y="152"/>
                  </a:lnTo>
                  <a:lnTo>
                    <a:pt x="122" y="150"/>
                  </a:lnTo>
                  <a:lnTo>
                    <a:pt x="120" y="147"/>
                  </a:lnTo>
                  <a:lnTo>
                    <a:pt x="118" y="144"/>
                  </a:lnTo>
                  <a:lnTo>
                    <a:pt x="116" y="140"/>
                  </a:lnTo>
                  <a:lnTo>
                    <a:pt x="116" y="136"/>
                  </a:lnTo>
                  <a:lnTo>
                    <a:pt x="116" y="103"/>
                  </a:lnTo>
                  <a:lnTo>
                    <a:pt x="307" y="103"/>
                  </a:lnTo>
                  <a:lnTo>
                    <a:pt x="307" y="136"/>
                  </a:lnTo>
                  <a:lnTo>
                    <a:pt x="308" y="146"/>
                  </a:lnTo>
                  <a:lnTo>
                    <a:pt x="312" y="154"/>
                  </a:lnTo>
                  <a:lnTo>
                    <a:pt x="316" y="163"/>
                  </a:lnTo>
                  <a:lnTo>
                    <a:pt x="321" y="169"/>
                  </a:lnTo>
                  <a:lnTo>
                    <a:pt x="329" y="176"/>
                  </a:lnTo>
                  <a:lnTo>
                    <a:pt x="336" y="180"/>
                  </a:lnTo>
                  <a:lnTo>
                    <a:pt x="346" y="182"/>
                  </a:lnTo>
                  <a:lnTo>
                    <a:pt x="355" y="183"/>
                  </a:lnTo>
                  <a:lnTo>
                    <a:pt x="364" y="182"/>
                  </a:lnTo>
                  <a:lnTo>
                    <a:pt x="374" y="180"/>
                  </a:lnTo>
                  <a:lnTo>
                    <a:pt x="381" y="176"/>
                  </a:lnTo>
                  <a:lnTo>
                    <a:pt x="389" y="169"/>
                  </a:lnTo>
                  <a:lnTo>
                    <a:pt x="394" y="163"/>
                  </a:lnTo>
                  <a:lnTo>
                    <a:pt x="399" y="154"/>
                  </a:lnTo>
                  <a:lnTo>
                    <a:pt x="402" y="146"/>
                  </a:lnTo>
                  <a:lnTo>
                    <a:pt x="402" y="136"/>
                  </a:lnTo>
                  <a:lnTo>
                    <a:pt x="401" y="131"/>
                  </a:lnTo>
                  <a:lnTo>
                    <a:pt x="399" y="126"/>
                  </a:lnTo>
                  <a:lnTo>
                    <a:pt x="394" y="123"/>
                  </a:lnTo>
                  <a:lnTo>
                    <a:pt x="388" y="122"/>
                  </a:lnTo>
                  <a:lnTo>
                    <a:pt x="383" y="123"/>
                  </a:lnTo>
                  <a:lnTo>
                    <a:pt x="378" y="126"/>
                  </a:lnTo>
                  <a:lnTo>
                    <a:pt x="376" y="131"/>
                  </a:lnTo>
                  <a:lnTo>
                    <a:pt x="375" y="136"/>
                  </a:lnTo>
                  <a:lnTo>
                    <a:pt x="374" y="140"/>
                  </a:lnTo>
                  <a:lnTo>
                    <a:pt x="373" y="144"/>
                  </a:lnTo>
                  <a:lnTo>
                    <a:pt x="371" y="147"/>
                  </a:lnTo>
                  <a:lnTo>
                    <a:pt x="369" y="150"/>
                  </a:lnTo>
                  <a:lnTo>
                    <a:pt x="366" y="152"/>
                  </a:lnTo>
                  <a:lnTo>
                    <a:pt x="362" y="154"/>
                  </a:lnTo>
                  <a:lnTo>
                    <a:pt x="359" y="155"/>
                  </a:lnTo>
                  <a:lnTo>
                    <a:pt x="355" y="155"/>
                  </a:lnTo>
                  <a:lnTo>
                    <a:pt x="351" y="155"/>
                  </a:lnTo>
                  <a:lnTo>
                    <a:pt x="347" y="154"/>
                  </a:lnTo>
                  <a:lnTo>
                    <a:pt x="344" y="152"/>
                  </a:lnTo>
                  <a:lnTo>
                    <a:pt x="342" y="150"/>
                  </a:lnTo>
                  <a:lnTo>
                    <a:pt x="339" y="147"/>
                  </a:lnTo>
                  <a:lnTo>
                    <a:pt x="337" y="144"/>
                  </a:lnTo>
                  <a:lnTo>
                    <a:pt x="336" y="140"/>
                  </a:lnTo>
                  <a:lnTo>
                    <a:pt x="335" y="136"/>
                  </a:lnTo>
                  <a:lnTo>
                    <a:pt x="335" y="103"/>
                  </a:lnTo>
                  <a:lnTo>
                    <a:pt x="527" y="103"/>
                  </a:lnTo>
                  <a:lnTo>
                    <a:pt x="527" y="136"/>
                  </a:lnTo>
                  <a:lnTo>
                    <a:pt x="528" y="146"/>
                  </a:lnTo>
                  <a:lnTo>
                    <a:pt x="531" y="154"/>
                  </a:lnTo>
                  <a:lnTo>
                    <a:pt x="535" y="163"/>
                  </a:lnTo>
                  <a:lnTo>
                    <a:pt x="541" y="169"/>
                  </a:lnTo>
                  <a:lnTo>
                    <a:pt x="548" y="176"/>
                  </a:lnTo>
                  <a:lnTo>
                    <a:pt x="556" y="180"/>
                  </a:lnTo>
                  <a:lnTo>
                    <a:pt x="565" y="182"/>
                  </a:lnTo>
                  <a:lnTo>
                    <a:pt x="575" y="183"/>
                  </a:lnTo>
                  <a:lnTo>
                    <a:pt x="584" y="182"/>
                  </a:lnTo>
                  <a:lnTo>
                    <a:pt x="593" y="180"/>
                  </a:lnTo>
                  <a:lnTo>
                    <a:pt x="600" y="176"/>
                  </a:lnTo>
                  <a:lnTo>
                    <a:pt x="608" y="169"/>
                  </a:lnTo>
                  <a:lnTo>
                    <a:pt x="613" y="163"/>
                  </a:lnTo>
                  <a:lnTo>
                    <a:pt x="617" y="154"/>
                  </a:lnTo>
                  <a:lnTo>
                    <a:pt x="621" y="146"/>
                  </a:lnTo>
                  <a:lnTo>
                    <a:pt x="622" y="136"/>
                  </a:lnTo>
                  <a:lnTo>
                    <a:pt x="621" y="131"/>
                  </a:lnTo>
                  <a:lnTo>
                    <a:pt x="617" y="126"/>
                  </a:lnTo>
                  <a:lnTo>
                    <a:pt x="613" y="123"/>
                  </a:lnTo>
                  <a:lnTo>
                    <a:pt x="608" y="122"/>
                  </a:lnTo>
                  <a:lnTo>
                    <a:pt x="602" y="123"/>
                  </a:lnTo>
                  <a:lnTo>
                    <a:pt x="598" y="126"/>
                  </a:lnTo>
                  <a:lnTo>
                    <a:pt x="595" y="131"/>
                  </a:lnTo>
                  <a:lnTo>
                    <a:pt x="594" y="136"/>
                  </a:lnTo>
                  <a:lnTo>
                    <a:pt x="593" y="140"/>
                  </a:lnTo>
                  <a:lnTo>
                    <a:pt x="592" y="144"/>
                  </a:lnTo>
                  <a:lnTo>
                    <a:pt x="591" y="147"/>
                  </a:lnTo>
                  <a:lnTo>
                    <a:pt x="587" y="150"/>
                  </a:lnTo>
                  <a:lnTo>
                    <a:pt x="585" y="152"/>
                  </a:lnTo>
                  <a:lnTo>
                    <a:pt x="582" y="154"/>
                  </a:lnTo>
                  <a:lnTo>
                    <a:pt x="578" y="155"/>
                  </a:lnTo>
                  <a:lnTo>
                    <a:pt x="575" y="155"/>
                  </a:lnTo>
                  <a:lnTo>
                    <a:pt x="570" y="155"/>
                  </a:lnTo>
                  <a:lnTo>
                    <a:pt x="567" y="154"/>
                  </a:lnTo>
                  <a:lnTo>
                    <a:pt x="564" y="152"/>
                  </a:lnTo>
                  <a:lnTo>
                    <a:pt x="561" y="150"/>
                  </a:lnTo>
                  <a:lnTo>
                    <a:pt x="558" y="147"/>
                  </a:lnTo>
                  <a:lnTo>
                    <a:pt x="556" y="144"/>
                  </a:lnTo>
                  <a:lnTo>
                    <a:pt x="555" y="140"/>
                  </a:lnTo>
                  <a:lnTo>
                    <a:pt x="555" y="136"/>
                  </a:lnTo>
                  <a:lnTo>
                    <a:pt x="555" y="103"/>
                  </a:lnTo>
                  <a:lnTo>
                    <a:pt x="634" y="103"/>
                  </a:lnTo>
                  <a:lnTo>
                    <a:pt x="643" y="104"/>
                  </a:lnTo>
                  <a:lnTo>
                    <a:pt x="653" y="107"/>
                  </a:lnTo>
                  <a:lnTo>
                    <a:pt x="661" y="111"/>
                  </a:lnTo>
                  <a:lnTo>
                    <a:pt x="668" y="118"/>
                  </a:lnTo>
                  <a:lnTo>
                    <a:pt x="674" y="124"/>
                  </a:lnTo>
                  <a:lnTo>
                    <a:pt x="679" y="133"/>
                  </a:lnTo>
                  <a:lnTo>
                    <a:pt x="682" y="143"/>
                  </a:lnTo>
                  <a:lnTo>
                    <a:pt x="683" y="152"/>
                  </a:lnTo>
                  <a:lnTo>
                    <a:pt x="683" y="613"/>
                  </a:lnTo>
                  <a:lnTo>
                    <a:pt x="682" y="619"/>
                  </a:lnTo>
                  <a:lnTo>
                    <a:pt x="679" y="623"/>
                  </a:lnTo>
                  <a:lnTo>
                    <a:pt x="674" y="626"/>
                  </a:lnTo>
                  <a:lnTo>
                    <a:pt x="669" y="627"/>
                  </a:lnTo>
                  <a:lnTo>
                    <a:pt x="430" y="627"/>
                  </a:lnTo>
                  <a:lnTo>
                    <a:pt x="424" y="628"/>
                  </a:lnTo>
                  <a:lnTo>
                    <a:pt x="419" y="631"/>
                  </a:lnTo>
                  <a:lnTo>
                    <a:pt x="417" y="636"/>
                  </a:lnTo>
                  <a:lnTo>
                    <a:pt x="416" y="641"/>
                  </a:lnTo>
                  <a:lnTo>
                    <a:pt x="417" y="646"/>
                  </a:lnTo>
                  <a:lnTo>
                    <a:pt x="419" y="651"/>
                  </a:lnTo>
                  <a:lnTo>
                    <a:pt x="424" y="654"/>
                  </a:lnTo>
                  <a:lnTo>
                    <a:pt x="430" y="655"/>
                  </a:lnTo>
                  <a:lnTo>
                    <a:pt x="669" y="655"/>
                  </a:lnTo>
                  <a:lnTo>
                    <a:pt x="678" y="654"/>
                  </a:lnTo>
                  <a:lnTo>
                    <a:pt x="685" y="652"/>
                  </a:lnTo>
                  <a:lnTo>
                    <a:pt x="693" y="647"/>
                  </a:lnTo>
                  <a:lnTo>
                    <a:pt x="698" y="643"/>
                  </a:lnTo>
                  <a:lnTo>
                    <a:pt x="703" y="637"/>
                  </a:lnTo>
                  <a:lnTo>
                    <a:pt x="708" y="629"/>
                  </a:lnTo>
                  <a:lnTo>
                    <a:pt x="710" y="622"/>
                  </a:lnTo>
                  <a:lnTo>
                    <a:pt x="711" y="613"/>
                  </a:lnTo>
                  <a:lnTo>
                    <a:pt x="711" y="152"/>
                  </a:lnTo>
                  <a:lnTo>
                    <a:pt x="710" y="145"/>
                  </a:lnTo>
                  <a:lnTo>
                    <a:pt x="709" y="137"/>
                  </a:lnTo>
                  <a:lnTo>
                    <a:pt x="708" y="130"/>
                  </a:lnTo>
                  <a:lnTo>
                    <a:pt x="704" y="122"/>
                  </a:lnTo>
                  <a:lnTo>
                    <a:pt x="701" y="116"/>
                  </a:lnTo>
                  <a:lnTo>
                    <a:pt x="698" y="109"/>
                  </a:lnTo>
                  <a:lnTo>
                    <a:pt x="693" y="103"/>
                  </a:lnTo>
                  <a:lnTo>
                    <a:pt x="688" y="97"/>
                  </a:lnTo>
                  <a:lnTo>
                    <a:pt x="683" y="93"/>
                  </a:lnTo>
                  <a:lnTo>
                    <a:pt x="676" y="88"/>
                  </a:lnTo>
                  <a:lnTo>
                    <a:pt x="670" y="85"/>
                  </a:lnTo>
                  <a:lnTo>
                    <a:pt x="664" y="81"/>
                  </a:lnTo>
                  <a:lnTo>
                    <a:pt x="656" y="78"/>
                  </a:lnTo>
                  <a:lnTo>
                    <a:pt x="649" y="77"/>
                  </a:lnTo>
                  <a:lnTo>
                    <a:pt x="641" y="76"/>
                  </a:lnTo>
                  <a:lnTo>
                    <a:pt x="634" y="75"/>
                  </a:lnTo>
                  <a:close/>
                  <a:moveTo>
                    <a:pt x="116" y="75"/>
                  </a:moveTo>
                  <a:lnTo>
                    <a:pt x="116" y="47"/>
                  </a:lnTo>
                  <a:lnTo>
                    <a:pt x="116" y="44"/>
                  </a:lnTo>
                  <a:lnTo>
                    <a:pt x="118" y="40"/>
                  </a:lnTo>
                  <a:lnTo>
                    <a:pt x="120" y="36"/>
                  </a:lnTo>
                  <a:lnTo>
                    <a:pt x="122" y="33"/>
                  </a:lnTo>
                  <a:lnTo>
                    <a:pt x="125" y="31"/>
                  </a:lnTo>
                  <a:lnTo>
                    <a:pt x="128" y="30"/>
                  </a:lnTo>
                  <a:lnTo>
                    <a:pt x="131" y="29"/>
                  </a:lnTo>
                  <a:lnTo>
                    <a:pt x="136" y="28"/>
                  </a:lnTo>
                  <a:lnTo>
                    <a:pt x="140" y="29"/>
                  </a:lnTo>
                  <a:lnTo>
                    <a:pt x="143" y="30"/>
                  </a:lnTo>
                  <a:lnTo>
                    <a:pt x="146" y="31"/>
                  </a:lnTo>
                  <a:lnTo>
                    <a:pt x="150" y="33"/>
                  </a:lnTo>
                  <a:lnTo>
                    <a:pt x="152" y="36"/>
                  </a:lnTo>
                  <a:lnTo>
                    <a:pt x="154" y="40"/>
                  </a:lnTo>
                  <a:lnTo>
                    <a:pt x="155" y="44"/>
                  </a:lnTo>
                  <a:lnTo>
                    <a:pt x="155" y="47"/>
                  </a:lnTo>
                  <a:lnTo>
                    <a:pt x="155" y="65"/>
                  </a:lnTo>
                  <a:lnTo>
                    <a:pt x="156" y="71"/>
                  </a:lnTo>
                  <a:lnTo>
                    <a:pt x="159" y="75"/>
                  </a:lnTo>
                  <a:lnTo>
                    <a:pt x="116" y="75"/>
                  </a:lnTo>
                  <a:close/>
                  <a:moveTo>
                    <a:pt x="335" y="75"/>
                  </a:moveTo>
                  <a:lnTo>
                    <a:pt x="335" y="47"/>
                  </a:lnTo>
                  <a:lnTo>
                    <a:pt x="336" y="44"/>
                  </a:lnTo>
                  <a:lnTo>
                    <a:pt x="337" y="40"/>
                  </a:lnTo>
                  <a:lnTo>
                    <a:pt x="339" y="36"/>
                  </a:lnTo>
                  <a:lnTo>
                    <a:pt x="342" y="33"/>
                  </a:lnTo>
                  <a:lnTo>
                    <a:pt x="344" y="31"/>
                  </a:lnTo>
                  <a:lnTo>
                    <a:pt x="347" y="30"/>
                  </a:lnTo>
                  <a:lnTo>
                    <a:pt x="351" y="29"/>
                  </a:lnTo>
                  <a:lnTo>
                    <a:pt x="355" y="28"/>
                  </a:lnTo>
                  <a:lnTo>
                    <a:pt x="359" y="29"/>
                  </a:lnTo>
                  <a:lnTo>
                    <a:pt x="362" y="30"/>
                  </a:lnTo>
                  <a:lnTo>
                    <a:pt x="366" y="31"/>
                  </a:lnTo>
                  <a:lnTo>
                    <a:pt x="369" y="33"/>
                  </a:lnTo>
                  <a:lnTo>
                    <a:pt x="371" y="36"/>
                  </a:lnTo>
                  <a:lnTo>
                    <a:pt x="373" y="40"/>
                  </a:lnTo>
                  <a:lnTo>
                    <a:pt x="374" y="44"/>
                  </a:lnTo>
                  <a:lnTo>
                    <a:pt x="375" y="47"/>
                  </a:lnTo>
                  <a:lnTo>
                    <a:pt x="375" y="65"/>
                  </a:lnTo>
                  <a:lnTo>
                    <a:pt x="376" y="71"/>
                  </a:lnTo>
                  <a:lnTo>
                    <a:pt x="378" y="75"/>
                  </a:lnTo>
                  <a:lnTo>
                    <a:pt x="335" y="75"/>
                  </a:lnTo>
                  <a:close/>
                  <a:moveTo>
                    <a:pt x="555" y="75"/>
                  </a:moveTo>
                  <a:lnTo>
                    <a:pt x="555" y="47"/>
                  </a:lnTo>
                  <a:lnTo>
                    <a:pt x="555" y="44"/>
                  </a:lnTo>
                  <a:lnTo>
                    <a:pt x="556" y="40"/>
                  </a:lnTo>
                  <a:lnTo>
                    <a:pt x="558" y="36"/>
                  </a:lnTo>
                  <a:lnTo>
                    <a:pt x="561" y="33"/>
                  </a:lnTo>
                  <a:lnTo>
                    <a:pt x="564" y="31"/>
                  </a:lnTo>
                  <a:lnTo>
                    <a:pt x="567" y="30"/>
                  </a:lnTo>
                  <a:lnTo>
                    <a:pt x="570" y="29"/>
                  </a:lnTo>
                  <a:lnTo>
                    <a:pt x="575" y="28"/>
                  </a:lnTo>
                  <a:lnTo>
                    <a:pt x="578" y="29"/>
                  </a:lnTo>
                  <a:lnTo>
                    <a:pt x="582" y="30"/>
                  </a:lnTo>
                  <a:lnTo>
                    <a:pt x="585" y="31"/>
                  </a:lnTo>
                  <a:lnTo>
                    <a:pt x="587" y="33"/>
                  </a:lnTo>
                  <a:lnTo>
                    <a:pt x="591" y="36"/>
                  </a:lnTo>
                  <a:lnTo>
                    <a:pt x="592" y="40"/>
                  </a:lnTo>
                  <a:lnTo>
                    <a:pt x="593" y="44"/>
                  </a:lnTo>
                  <a:lnTo>
                    <a:pt x="594" y="47"/>
                  </a:lnTo>
                  <a:lnTo>
                    <a:pt x="594" y="65"/>
                  </a:lnTo>
                  <a:lnTo>
                    <a:pt x="595" y="71"/>
                  </a:lnTo>
                  <a:lnTo>
                    <a:pt x="598" y="75"/>
                  </a:lnTo>
                  <a:lnTo>
                    <a:pt x="555" y="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Freeform 168"/>
            <p:cNvSpPr>
              <a:spLocks noEditPoints="1"/>
            </p:cNvSpPr>
            <p:nvPr/>
          </p:nvSpPr>
          <p:spPr bwMode="auto">
            <a:xfrm>
              <a:off x="9334501" y="5624513"/>
              <a:ext cx="61913" cy="61913"/>
            </a:xfrm>
            <a:custGeom>
              <a:avLst/>
              <a:gdLst>
                <a:gd name="T0" fmla="*/ 52 w 117"/>
                <a:gd name="T1" fmla="*/ 1 h 117"/>
                <a:gd name="T2" fmla="*/ 40 w 117"/>
                <a:gd name="T3" fmla="*/ 3 h 117"/>
                <a:gd name="T4" fmla="*/ 31 w 117"/>
                <a:gd name="T5" fmla="*/ 8 h 117"/>
                <a:gd name="T6" fmla="*/ 21 w 117"/>
                <a:gd name="T7" fmla="*/ 14 h 117"/>
                <a:gd name="T8" fmla="*/ 14 w 117"/>
                <a:gd name="T9" fmla="*/ 22 h 117"/>
                <a:gd name="T10" fmla="*/ 7 w 117"/>
                <a:gd name="T11" fmla="*/ 31 h 117"/>
                <a:gd name="T12" fmla="*/ 3 w 117"/>
                <a:gd name="T13" fmla="*/ 42 h 117"/>
                <a:gd name="T14" fmla="*/ 0 w 117"/>
                <a:gd name="T15" fmla="*/ 53 h 117"/>
                <a:gd name="T16" fmla="*/ 0 w 117"/>
                <a:gd name="T17" fmla="*/ 65 h 117"/>
                <a:gd name="T18" fmla="*/ 3 w 117"/>
                <a:gd name="T19" fmla="*/ 76 h 117"/>
                <a:gd name="T20" fmla="*/ 7 w 117"/>
                <a:gd name="T21" fmla="*/ 87 h 117"/>
                <a:gd name="T22" fmla="*/ 14 w 117"/>
                <a:gd name="T23" fmla="*/ 96 h 117"/>
                <a:gd name="T24" fmla="*/ 21 w 117"/>
                <a:gd name="T25" fmla="*/ 104 h 117"/>
                <a:gd name="T26" fmla="*/ 31 w 117"/>
                <a:gd name="T27" fmla="*/ 110 h 117"/>
                <a:gd name="T28" fmla="*/ 40 w 117"/>
                <a:gd name="T29" fmla="*/ 115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5 h 117"/>
                <a:gd name="T36" fmla="*/ 85 w 117"/>
                <a:gd name="T37" fmla="*/ 110 h 117"/>
                <a:gd name="T38" fmla="*/ 95 w 117"/>
                <a:gd name="T39" fmla="*/ 104 h 117"/>
                <a:gd name="T40" fmla="*/ 103 w 117"/>
                <a:gd name="T41" fmla="*/ 96 h 117"/>
                <a:gd name="T42" fmla="*/ 109 w 117"/>
                <a:gd name="T43" fmla="*/ 87 h 117"/>
                <a:gd name="T44" fmla="*/ 113 w 117"/>
                <a:gd name="T45" fmla="*/ 76 h 117"/>
                <a:gd name="T46" fmla="*/ 117 w 117"/>
                <a:gd name="T47" fmla="*/ 65 h 117"/>
                <a:gd name="T48" fmla="*/ 117 w 117"/>
                <a:gd name="T49" fmla="*/ 53 h 117"/>
                <a:gd name="T50" fmla="*/ 113 w 117"/>
                <a:gd name="T51" fmla="*/ 42 h 117"/>
                <a:gd name="T52" fmla="*/ 109 w 117"/>
                <a:gd name="T53" fmla="*/ 31 h 117"/>
                <a:gd name="T54" fmla="*/ 103 w 117"/>
                <a:gd name="T55" fmla="*/ 22 h 117"/>
                <a:gd name="T56" fmla="*/ 95 w 117"/>
                <a:gd name="T57" fmla="*/ 14 h 117"/>
                <a:gd name="T58" fmla="*/ 85 w 117"/>
                <a:gd name="T59" fmla="*/ 8 h 117"/>
                <a:gd name="T60" fmla="*/ 76 w 117"/>
                <a:gd name="T61" fmla="*/ 3 h 117"/>
                <a:gd name="T62" fmla="*/ 64 w 117"/>
                <a:gd name="T63" fmla="*/ 1 h 117"/>
                <a:gd name="T64" fmla="*/ 59 w 117"/>
                <a:gd name="T65" fmla="*/ 89 h 117"/>
                <a:gd name="T66" fmla="*/ 46 w 117"/>
                <a:gd name="T67" fmla="*/ 87 h 117"/>
                <a:gd name="T68" fmla="*/ 36 w 117"/>
                <a:gd name="T69" fmla="*/ 81 h 117"/>
                <a:gd name="T70" fmla="*/ 30 w 117"/>
                <a:gd name="T71" fmla="*/ 71 h 117"/>
                <a:gd name="T72" fmla="*/ 28 w 117"/>
                <a:gd name="T73" fmla="*/ 59 h 117"/>
                <a:gd name="T74" fmla="*/ 30 w 117"/>
                <a:gd name="T75" fmla="*/ 47 h 117"/>
                <a:gd name="T76" fmla="*/ 36 w 117"/>
                <a:gd name="T77" fmla="*/ 38 h 117"/>
                <a:gd name="T78" fmla="*/ 46 w 117"/>
                <a:gd name="T79" fmla="*/ 30 h 117"/>
                <a:gd name="T80" fmla="*/ 59 w 117"/>
                <a:gd name="T81" fmla="*/ 28 h 117"/>
                <a:gd name="T82" fmla="*/ 70 w 117"/>
                <a:gd name="T83" fmla="*/ 30 h 117"/>
                <a:gd name="T84" fmla="*/ 80 w 117"/>
                <a:gd name="T85" fmla="*/ 38 h 117"/>
                <a:gd name="T86" fmla="*/ 87 w 117"/>
                <a:gd name="T87" fmla="*/ 47 h 117"/>
                <a:gd name="T88" fmla="*/ 89 w 117"/>
                <a:gd name="T89" fmla="*/ 59 h 117"/>
                <a:gd name="T90" fmla="*/ 87 w 117"/>
                <a:gd name="T91" fmla="*/ 71 h 117"/>
                <a:gd name="T92" fmla="*/ 80 w 117"/>
                <a:gd name="T93" fmla="*/ 81 h 117"/>
                <a:gd name="T94" fmla="*/ 70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1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5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2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4" y="37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0" y="53"/>
                  </a:lnTo>
                  <a:lnTo>
                    <a:pt x="0" y="59"/>
                  </a:lnTo>
                  <a:lnTo>
                    <a:pt x="0" y="65"/>
                  </a:lnTo>
                  <a:lnTo>
                    <a:pt x="1" y="71"/>
                  </a:lnTo>
                  <a:lnTo>
                    <a:pt x="3" y="76"/>
                  </a:lnTo>
                  <a:lnTo>
                    <a:pt x="4" y="82"/>
                  </a:lnTo>
                  <a:lnTo>
                    <a:pt x="7" y="87"/>
                  </a:lnTo>
                  <a:lnTo>
                    <a:pt x="9" y="91"/>
                  </a:lnTo>
                  <a:lnTo>
                    <a:pt x="14" y="96"/>
                  </a:lnTo>
                  <a:lnTo>
                    <a:pt x="17" y="100"/>
                  </a:lnTo>
                  <a:lnTo>
                    <a:pt x="21" y="104"/>
                  </a:lnTo>
                  <a:lnTo>
                    <a:pt x="25" y="107"/>
                  </a:lnTo>
                  <a:lnTo>
                    <a:pt x="31" y="110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7" y="116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69" y="116"/>
                  </a:lnTo>
                  <a:lnTo>
                    <a:pt x="76" y="115"/>
                  </a:lnTo>
                  <a:lnTo>
                    <a:pt x="81" y="113"/>
                  </a:lnTo>
                  <a:lnTo>
                    <a:pt x="85" y="110"/>
                  </a:lnTo>
                  <a:lnTo>
                    <a:pt x="91" y="107"/>
                  </a:lnTo>
                  <a:lnTo>
                    <a:pt x="95" y="104"/>
                  </a:lnTo>
                  <a:lnTo>
                    <a:pt x="99" y="100"/>
                  </a:lnTo>
                  <a:lnTo>
                    <a:pt x="103" y="96"/>
                  </a:lnTo>
                  <a:lnTo>
                    <a:pt x="107" y="91"/>
                  </a:lnTo>
                  <a:lnTo>
                    <a:pt x="109" y="87"/>
                  </a:lnTo>
                  <a:lnTo>
                    <a:pt x="112" y="82"/>
                  </a:lnTo>
                  <a:lnTo>
                    <a:pt x="113" y="76"/>
                  </a:lnTo>
                  <a:lnTo>
                    <a:pt x="115" y="71"/>
                  </a:lnTo>
                  <a:lnTo>
                    <a:pt x="117" y="65"/>
                  </a:lnTo>
                  <a:lnTo>
                    <a:pt x="117" y="59"/>
                  </a:lnTo>
                  <a:lnTo>
                    <a:pt x="117" y="53"/>
                  </a:lnTo>
                  <a:lnTo>
                    <a:pt x="115" y="47"/>
                  </a:lnTo>
                  <a:lnTo>
                    <a:pt x="113" y="42"/>
                  </a:lnTo>
                  <a:lnTo>
                    <a:pt x="112" y="37"/>
                  </a:lnTo>
                  <a:lnTo>
                    <a:pt x="109" y="31"/>
                  </a:lnTo>
                  <a:lnTo>
                    <a:pt x="107" y="26"/>
                  </a:lnTo>
                  <a:lnTo>
                    <a:pt x="103" y="22"/>
                  </a:lnTo>
                  <a:lnTo>
                    <a:pt x="99" y="17"/>
                  </a:lnTo>
                  <a:lnTo>
                    <a:pt x="95" y="14"/>
                  </a:lnTo>
                  <a:lnTo>
                    <a:pt x="91" y="11"/>
                  </a:lnTo>
                  <a:lnTo>
                    <a:pt x="85" y="8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69" y="1"/>
                  </a:lnTo>
                  <a:lnTo>
                    <a:pt x="64" y="1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9"/>
                  </a:lnTo>
                  <a:lnTo>
                    <a:pt x="46" y="87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3" y="76"/>
                  </a:lnTo>
                  <a:lnTo>
                    <a:pt x="30" y="71"/>
                  </a:lnTo>
                  <a:lnTo>
                    <a:pt x="29" y="65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30" y="47"/>
                  </a:lnTo>
                  <a:lnTo>
                    <a:pt x="33" y="42"/>
                  </a:lnTo>
                  <a:lnTo>
                    <a:pt x="36" y="38"/>
                  </a:lnTo>
                  <a:lnTo>
                    <a:pt x="41" y="34"/>
                  </a:lnTo>
                  <a:lnTo>
                    <a:pt x="46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0" y="30"/>
                  </a:lnTo>
                  <a:lnTo>
                    <a:pt x="75" y="34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7" y="47"/>
                  </a:lnTo>
                  <a:lnTo>
                    <a:pt x="88" y="53"/>
                  </a:lnTo>
                  <a:lnTo>
                    <a:pt x="89" y="59"/>
                  </a:lnTo>
                  <a:lnTo>
                    <a:pt x="88" y="65"/>
                  </a:lnTo>
                  <a:lnTo>
                    <a:pt x="87" y="71"/>
                  </a:lnTo>
                  <a:lnTo>
                    <a:pt x="83" y="76"/>
                  </a:lnTo>
                  <a:lnTo>
                    <a:pt x="80" y="81"/>
                  </a:lnTo>
                  <a:lnTo>
                    <a:pt x="75" y="84"/>
                  </a:lnTo>
                  <a:lnTo>
                    <a:pt x="70" y="87"/>
                  </a:lnTo>
                  <a:lnTo>
                    <a:pt x="64" y="89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Freeform 169"/>
            <p:cNvSpPr>
              <a:spLocks noEditPoints="1"/>
            </p:cNvSpPr>
            <p:nvPr/>
          </p:nvSpPr>
          <p:spPr bwMode="auto">
            <a:xfrm>
              <a:off x="9569451" y="5624513"/>
              <a:ext cx="61913" cy="61913"/>
            </a:xfrm>
            <a:custGeom>
              <a:avLst/>
              <a:gdLst>
                <a:gd name="T0" fmla="*/ 52 w 117"/>
                <a:gd name="T1" fmla="*/ 1 h 117"/>
                <a:gd name="T2" fmla="*/ 41 w 117"/>
                <a:gd name="T3" fmla="*/ 3 h 117"/>
                <a:gd name="T4" fmla="*/ 31 w 117"/>
                <a:gd name="T5" fmla="*/ 8 h 117"/>
                <a:gd name="T6" fmla="*/ 21 w 117"/>
                <a:gd name="T7" fmla="*/ 14 h 117"/>
                <a:gd name="T8" fmla="*/ 14 w 117"/>
                <a:gd name="T9" fmla="*/ 22 h 117"/>
                <a:gd name="T10" fmla="*/ 7 w 117"/>
                <a:gd name="T11" fmla="*/ 31 h 117"/>
                <a:gd name="T12" fmla="*/ 3 w 117"/>
                <a:gd name="T13" fmla="*/ 42 h 117"/>
                <a:gd name="T14" fmla="*/ 1 w 117"/>
                <a:gd name="T15" fmla="*/ 53 h 117"/>
                <a:gd name="T16" fmla="*/ 1 w 117"/>
                <a:gd name="T17" fmla="*/ 65 h 117"/>
                <a:gd name="T18" fmla="*/ 3 w 117"/>
                <a:gd name="T19" fmla="*/ 76 h 117"/>
                <a:gd name="T20" fmla="*/ 7 w 117"/>
                <a:gd name="T21" fmla="*/ 87 h 117"/>
                <a:gd name="T22" fmla="*/ 14 w 117"/>
                <a:gd name="T23" fmla="*/ 96 h 117"/>
                <a:gd name="T24" fmla="*/ 21 w 117"/>
                <a:gd name="T25" fmla="*/ 104 h 117"/>
                <a:gd name="T26" fmla="*/ 31 w 117"/>
                <a:gd name="T27" fmla="*/ 110 h 117"/>
                <a:gd name="T28" fmla="*/ 41 w 117"/>
                <a:gd name="T29" fmla="*/ 115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5 h 117"/>
                <a:gd name="T36" fmla="*/ 86 w 117"/>
                <a:gd name="T37" fmla="*/ 110 h 117"/>
                <a:gd name="T38" fmla="*/ 95 w 117"/>
                <a:gd name="T39" fmla="*/ 104 h 117"/>
                <a:gd name="T40" fmla="*/ 104 w 117"/>
                <a:gd name="T41" fmla="*/ 96 h 117"/>
                <a:gd name="T42" fmla="*/ 109 w 117"/>
                <a:gd name="T43" fmla="*/ 87 h 117"/>
                <a:gd name="T44" fmla="*/ 115 w 117"/>
                <a:gd name="T45" fmla="*/ 76 h 117"/>
                <a:gd name="T46" fmla="*/ 117 w 117"/>
                <a:gd name="T47" fmla="*/ 65 h 117"/>
                <a:gd name="T48" fmla="*/ 117 w 117"/>
                <a:gd name="T49" fmla="*/ 53 h 117"/>
                <a:gd name="T50" fmla="*/ 115 w 117"/>
                <a:gd name="T51" fmla="*/ 42 h 117"/>
                <a:gd name="T52" fmla="*/ 109 w 117"/>
                <a:gd name="T53" fmla="*/ 31 h 117"/>
                <a:gd name="T54" fmla="*/ 104 w 117"/>
                <a:gd name="T55" fmla="*/ 22 h 117"/>
                <a:gd name="T56" fmla="*/ 95 w 117"/>
                <a:gd name="T57" fmla="*/ 14 h 117"/>
                <a:gd name="T58" fmla="*/ 86 w 117"/>
                <a:gd name="T59" fmla="*/ 8 h 117"/>
                <a:gd name="T60" fmla="*/ 76 w 117"/>
                <a:gd name="T61" fmla="*/ 3 h 117"/>
                <a:gd name="T62" fmla="*/ 64 w 117"/>
                <a:gd name="T63" fmla="*/ 1 h 117"/>
                <a:gd name="T64" fmla="*/ 59 w 117"/>
                <a:gd name="T65" fmla="*/ 89 h 117"/>
                <a:gd name="T66" fmla="*/ 47 w 117"/>
                <a:gd name="T67" fmla="*/ 87 h 117"/>
                <a:gd name="T68" fmla="*/ 36 w 117"/>
                <a:gd name="T69" fmla="*/ 81 h 117"/>
                <a:gd name="T70" fmla="*/ 30 w 117"/>
                <a:gd name="T71" fmla="*/ 71 h 117"/>
                <a:gd name="T72" fmla="*/ 28 w 117"/>
                <a:gd name="T73" fmla="*/ 59 h 117"/>
                <a:gd name="T74" fmla="*/ 30 w 117"/>
                <a:gd name="T75" fmla="*/ 47 h 117"/>
                <a:gd name="T76" fmla="*/ 36 w 117"/>
                <a:gd name="T77" fmla="*/ 38 h 117"/>
                <a:gd name="T78" fmla="*/ 47 w 117"/>
                <a:gd name="T79" fmla="*/ 30 h 117"/>
                <a:gd name="T80" fmla="*/ 59 w 117"/>
                <a:gd name="T81" fmla="*/ 28 h 117"/>
                <a:gd name="T82" fmla="*/ 71 w 117"/>
                <a:gd name="T83" fmla="*/ 30 h 117"/>
                <a:gd name="T84" fmla="*/ 80 w 117"/>
                <a:gd name="T85" fmla="*/ 38 h 117"/>
                <a:gd name="T86" fmla="*/ 87 w 117"/>
                <a:gd name="T87" fmla="*/ 47 h 117"/>
                <a:gd name="T88" fmla="*/ 89 w 117"/>
                <a:gd name="T89" fmla="*/ 59 h 117"/>
                <a:gd name="T90" fmla="*/ 87 w 117"/>
                <a:gd name="T91" fmla="*/ 71 h 117"/>
                <a:gd name="T92" fmla="*/ 80 w 117"/>
                <a:gd name="T93" fmla="*/ 81 h 117"/>
                <a:gd name="T94" fmla="*/ 71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1"/>
                  </a:lnTo>
                  <a:lnTo>
                    <a:pt x="47" y="1"/>
                  </a:lnTo>
                  <a:lnTo>
                    <a:pt x="41" y="3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6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2"/>
                  </a:lnTo>
                  <a:lnTo>
                    <a:pt x="11" y="26"/>
                  </a:lnTo>
                  <a:lnTo>
                    <a:pt x="7" y="31"/>
                  </a:lnTo>
                  <a:lnTo>
                    <a:pt x="5" y="37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3" y="76"/>
                  </a:lnTo>
                  <a:lnTo>
                    <a:pt x="5" y="82"/>
                  </a:lnTo>
                  <a:lnTo>
                    <a:pt x="7" y="87"/>
                  </a:lnTo>
                  <a:lnTo>
                    <a:pt x="11" y="91"/>
                  </a:lnTo>
                  <a:lnTo>
                    <a:pt x="14" y="96"/>
                  </a:lnTo>
                  <a:lnTo>
                    <a:pt x="17" y="100"/>
                  </a:lnTo>
                  <a:lnTo>
                    <a:pt x="21" y="104"/>
                  </a:lnTo>
                  <a:lnTo>
                    <a:pt x="26" y="107"/>
                  </a:lnTo>
                  <a:lnTo>
                    <a:pt x="31" y="110"/>
                  </a:lnTo>
                  <a:lnTo>
                    <a:pt x="35" y="113"/>
                  </a:lnTo>
                  <a:lnTo>
                    <a:pt x="41" y="115"/>
                  </a:lnTo>
                  <a:lnTo>
                    <a:pt x="47" y="116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71" y="116"/>
                  </a:lnTo>
                  <a:lnTo>
                    <a:pt x="76" y="115"/>
                  </a:lnTo>
                  <a:lnTo>
                    <a:pt x="81" y="113"/>
                  </a:lnTo>
                  <a:lnTo>
                    <a:pt x="86" y="110"/>
                  </a:lnTo>
                  <a:lnTo>
                    <a:pt x="91" y="107"/>
                  </a:lnTo>
                  <a:lnTo>
                    <a:pt x="95" y="104"/>
                  </a:lnTo>
                  <a:lnTo>
                    <a:pt x="100" y="100"/>
                  </a:lnTo>
                  <a:lnTo>
                    <a:pt x="104" y="96"/>
                  </a:lnTo>
                  <a:lnTo>
                    <a:pt x="107" y="91"/>
                  </a:lnTo>
                  <a:lnTo>
                    <a:pt x="109" y="87"/>
                  </a:lnTo>
                  <a:lnTo>
                    <a:pt x="112" y="82"/>
                  </a:lnTo>
                  <a:lnTo>
                    <a:pt x="115" y="76"/>
                  </a:lnTo>
                  <a:lnTo>
                    <a:pt x="116" y="71"/>
                  </a:lnTo>
                  <a:lnTo>
                    <a:pt x="117" y="65"/>
                  </a:lnTo>
                  <a:lnTo>
                    <a:pt x="117" y="59"/>
                  </a:lnTo>
                  <a:lnTo>
                    <a:pt x="117" y="53"/>
                  </a:lnTo>
                  <a:lnTo>
                    <a:pt x="116" y="47"/>
                  </a:lnTo>
                  <a:lnTo>
                    <a:pt x="115" y="42"/>
                  </a:lnTo>
                  <a:lnTo>
                    <a:pt x="112" y="37"/>
                  </a:lnTo>
                  <a:lnTo>
                    <a:pt x="109" y="31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0" y="17"/>
                  </a:lnTo>
                  <a:lnTo>
                    <a:pt x="95" y="14"/>
                  </a:lnTo>
                  <a:lnTo>
                    <a:pt x="91" y="11"/>
                  </a:lnTo>
                  <a:lnTo>
                    <a:pt x="86" y="8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1" y="1"/>
                  </a:lnTo>
                  <a:lnTo>
                    <a:pt x="64" y="1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9"/>
                  </a:lnTo>
                  <a:lnTo>
                    <a:pt x="47" y="87"/>
                  </a:lnTo>
                  <a:lnTo>
                    <a:pt x="42" y="84"/>
                  </a:lnTo>
                  <a:lnTo>
                    <a:pt x="36" y="81"/>
                  </a:lnTo>
                  <a:lnTo>
                    <a:pt x="33" y="76"/>
                  </a:lnTo>
                  <a:lnTo>
                    <a:pt x="30" y="71"/>
                  </a:lnTo>
                  <a:lnTo>
                    <a:pt x="29" y="65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30" y="47"/>
                  </a:lnTo>
                  <a:lnTo>
                    <a:pt x="33" y="42"/>
                  </a:lnTo>
                  <a:lnTo>
                    <a:pt x="36" y="38"/>
                  </a:lnTo>
                  <a:lnTo>
                    <a:pt x="42" y="34"/>
                  </a:lnTo>
                  <a:lnTo>
                    <a:pt x="47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1" y="30"/>
                  </a:lnTo>
                  <a:lnTo>
                    <a:pt x="76" y="34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7" y="47"/>
                  </a:lnTo>
                  <a:lnTo>
                    <a:pt x="89" y="53"/>
                  </a:lnTo>
                  <a:lnTo>
                    <a:pt x="89" y="59"/>
                  </a:lnTo>
                  <a:lnTo>
                    <a:pt x="89" y="65"/>
                  </a:lnTo>
                  <a:lnTo>
                    <a:pt x="87" y="71"/>
                  </a:lnTo>
                  <a:lnTo>
                    <a:pt x="83" y="76"/>
                  </a:lnTo>
                  <a:lnTo>
                    <a:pt x="80" y="81"/>
                  </a:lnTo>
                  <a:lnTo>
                    <a:pt x="76" y="84"/>
                  </a:lnTo>
                  <a:lnTo>
                    <a:pt x="71" y="87"/>
                  </a:lnTo>
                  <a:lnTo>
                    <a:pt x="64" y="89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Freeform 170"/>
            <p:cNvSpPr>
              <a:spLocks noEditPoints="1"/>
            </p:cNvSpPr>
            <p:nvPr/>
          </p:nvSpPr>
          <p:spPr bwMode="auto">
            <a:xfrm>
              <a:off x="9490076" y="5624513"/>
              <a:ext cx="61913" cy="61913"/>
            </a:xfrm>
            <a:custGeom>
              <a:avLst/>
              <a:gdLst>
                <a:gd name="T0" fmla="*/ 52 w 117"/>
                <a:gd name="T1" fmla="*/ 1 h 117"/>
                <a:gd name="T2" fmla="*/ 40 w 117"/>
                <a:gd name="T3" fmla="*/ 3 h 117"/>
                <a:gd name="T4" fmla="*/ 31 w 117"/>
                <a:gd name="T5" fmla="*/ 8 h 117"/>
                <a:gd name="T6" fmla="*/ 21 w 117"/>
                <a:gd name="T7" fmla="*/ 14 h 117"/>
                <a:gd name="T8" fmla="*/ 14 w 117"/>
                <a:gd name="T9" fmla="*/ 22 h 117"/>
                <a:gd name="T10" fmla="*/ 7 w 117"/>
                <a:gd name="T11" fmla="*/ 31 h 117"/>
                <a:gd name="T12" fmla="*/ 3 w 117"/>
                <a:gd name="T13" fmla="*/ 42 h 117"/>
                <a:gd name="T14" fmla="*/ 1 w 117"/>
                <a:gd name="T15" fmla="*/ 53 h 117"/>
                <a:gd name="T16" fmla="*/ 1 w 117"/>
                <a:gd name="T17" fmla="*/ 65 h 117"/>
                <a:gd name="T18" fmla="*/ 3 w 117"/>
                <a:gd name="T19" fmla="*/ 76 h 117"/>
                <a:gd name="T20" fmla="*/ 7 w 117"/>
                <a:gd name="T21" fmla="*/ 87 h 117"/>
                <a:gd name="T22" fmla="*/ 14 w 117"/>
                <a:gd name="T23" fmla="*/ 96 h 117"/>
                <a:gd name="T24" fmla="*/ 21 w 117"/>
                <a:gd name="T25" fmla="*/ 104 h 117"/>
                <a:gd name="T26" fmla="*/ 31 w 117"/>
                <a:gd name="T27" fmla="*/ 110 h 117"/>
                <a:gd name="T28" fmla="*/ 40 w 117"/>
                <a:gd name="T29" fmla="*/ 115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5 h 117"/>
                <a:gd name="T36" fmla="*/ 86 w 117"/>
                <a:gd name="T37" fmla="*/ 110 h 117"/>
                <a:gd name="T38" fmla="*/ 95 w 117"/>
                <a:gd name="T39" fmla="*/ 104 h 117"/>
                <a:gd name="T40" fmla="*/ 104 w 117"/>
                <a:gd name="T41" fmla="*/ 96 h 117"/>
                <a:gd name="T42" fmla="*/ 109 w 117"/>
                <a:gd name="T43" fmla="*/ 87 h 117"/>
                <a:gd name="T44" fmla="*/ 113 w 117"/>
                <a:gd name="T45" fmla="*/ 76 h 117"/>
                <a:gd name="T46" fmla="*/ 117 w 117"/>
                <a:gd name="T47" fmla="*/ 65 h 117"/>
                <a:gd name="T48" fmla="*/ 117 w 117"/>
                <a:gd name="T49" fmla="*/ 53 h 117"/>
                <a:gd name="T50" fmla="*/ 113 w 117"/>
                <a:gd name="T51" fmla="*/ 42 h 117"/>
                <a:gd name="T52" fmla="*/ 109 w 117"/>
                <a:gd name="T53" fmla="*/ 31 h 117"/>
                <a:gd name="T54" fmla="*/ 104 w 117"/>
                <a:gd name="T55" fmla="*/ 22 h 117"/>
                <a:gd name="T56" fmla="*/ 95 w 117"/>
                <a:gd name="T57" fmla="*/ 14 h 117"/>
                <a:gd name="T58" fmla="*/ 86 w 117"/>
                <a:gd name="T59" fmla="*/ 8 h 117"/>
                <a:gd name="T60" fmla="*/ 76 w 117"/>
                <a:gd name="T61" fmla="*/ 3 h 117"/>
                <a:gd name="T62" fmla="*/ 64 w 117"/>
                <a:gd name="T63" fmla="*/ 1 h 117"/>
                <a:gd name="T64" fmla="*/ 59 w 117"/>
                <a:gd name="T65" fmla="*/ 89 h 117"/>
                <a:gd name="T66" fmla="*/ 47 w 117"/>
                <a:gd name="T67" fmla="*/ 87 h 117"/>
                <a:gd name="T68" fmla="*/ 36 w 117"/>
                <a:gd name="T69" fmla="*/ 81 h 117"/>
                <a:gd name="T70" fmla="*/ 30 w 117"/>
                <a:gd name="T71" fmla="*/ 71 h 117"/>
                <a:gd name="T72" fmla="*/ 28 w 117"/>
                <a:gd name="T73" fmla="*/ 59 h 117"/>
                <a:gd name="T74" fmla="*/ 30 w 117"/>
                <a:gd name="T75" fmla="*/ 47 h 117"/>
                <a:gd name="T76" fmla="*/ 36 w 117"/>
                <a:gd name="T77" fmla="*/ 38 h 117"/>
                <a:gd name="T78" fmla="*/ 47 w 117"/>
                <a:gd name="T79" fmla="*/ 30 h 117"/>
                <a:gd name="T80" fmla="*/ 59 w 117"/>
                <a:gd name="T81" fmla="*/ 28 h 117"/>
                <a:gd name="T82" fmla="*/ 71 w 117"/>
                <a:gd name="T83" fmla="*/ 30 h 117"/>
                <a:gd name="T84" fmla="*/ 80 w 117"/>
                <a:gd name="T85" fmla="*/ 38 h 117"/>
                <a:gd name="T86" fmla="*/ 87 w 117"/>
                <a:gd name="T87" fmla="*/ 47 h 117"/>
                <a:gd name="T88" fmla="*/ 89 w 117"/>
                <a:gd name="T89" fmla="*/ 59 h 117"/>
                <a:gd name="T90" fmla="*/ 87 w 117"/>
                <a:gd name="T91" fmla="*/ 71 h 117"/>
                <a:gd name="T92" fmla="*/ 80 w 117"/>
                <a:gd name="T93" fmla="*/ 81 h 117"/>
                <a:gd name="T94" fmla="*/ 71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1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5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7" y="31"/>
                  </a:lnTo>
                  <a:lnTo>
                    <a:pt x="5" y="37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3" y="76"/>
                  </a:lnTo>
                  <a:lnTo>
                    <a:pt x="5" y="82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4" y="96"/>
                  </a:lnTo>
                  <a:lnTo>
                    <a:pt x="17" y="100"/>
                  </a:lnTo>
                  <a:lnTo>
                    <a:pt x="21" y="104"/>
                  </a:lnTo>
                  <a:lnTo>
                    <a:pt x="25" y="107"/>
                  </a:lnTo>
                  <a:lnTo>
                    <a:pt x="31" y="110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7" y="116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71" y="116"/>
                  </a:lnTo>
                  <a:lnTo>
                    <a:pt x="76" y="115"/>
                  </a:lnTo>
                  <a:lnTo>
                    <a:pt x="81" y="113"/>
                  </a:lnTo>
                  <a:lnTo>
                    <a:pt x="86" y="110"/>
                  </a:lnTo>
                  <a:lnTo>
                    <a:pt x="91" y="107"/>
                  </a:lnTo>
                  <a:lnTo>
                    <a:pt x="95" y="104"/>
                  </a:lnTo>
                  <a:lnTo>
                    <a:pt x="99" y="100"/>
                  </a:lnTo>
                  <a:lnTo>
                    <a:pt x="104" y="96"/>
                  </a:lnTo>
                  <a:lnTo>
                    <a:pt x="107" y="91"/>
                  </a:lnTo>
                  <a:lnTo>
                    <a:pt x="109" y="87"/>
                  </a:lnTo>
                  <a:lnTo>
                    <a:pt x="112" y="82"/>
                  </a:lnTo>
                  <a:lnTo>
                    <a:pt x="113" y="76"/>
                  </a:lnTo>
                  <a:lnTo>
                    <a:pt x="116" y="71"/>
                  </a:lnTo>
                  <a:lnTo>
                    <a:pt x="117" y="65"/>
                  </a:lnTo>
                  <a:lnTo>
                    <a:pt x="117" y="59"/>
                  </a:lnTo>
                  <a:lnTo>
                    <a:pt x="117" y="53"/>
                  </a:lnTo>
                  <a:lnTo>
                    <a:pt x="116" y="47"/>
                  </a:lnTo>
                  <a:lnTo>
                    <a:pt x="113" y="42"/>
                  </a:lnTo>
                  <a:lnTo>
                    <a:pt x="112" y="37"/>
                  </a:lnTo>
                  <a:lnTo>
                    <a:pt x="109" y="31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99" y="17"/>
                  </a:lnTo>
                  <a:lnTo>
                    <a:pt x="95" y="14"/>
                  </a:lnTo>
                  <a:lnTo>
                    <a:pt x="91" y="11"/>
                  </a:lnTo>
                  <a:lnTo>
                    <a:pt x="86" y="8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1" y="1"/>
                  </a:lnTo>
                  <a:lnTo>
                    <a:pt x="64" y="1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9"/>
                  </a:lnTo>
                  <a:lnTo>
                    <a:pt x="47" y="87"/>
                  </a:lnTo>
                  <a:lnTo>
                    <a:pt x="42" y="84"/>
                  </a:lnTo>
                  <a:lnTo>
                    <a:pt x="36" y="81"/>
                  </a:lnTo>
                  <a:lnTo>
                    <a:pt x="33" y="76"/>
                  </a:lnTo>
                  <a:lnTo>
                    <a:pt x="30" y="71"/>
                  </a:lnTo>
                  <a:lnTo>
                    <a:pt x="29" y="65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30" y="47"/>
                  </a:lnTo>
                  <a:lnTo>
                    <a:pt x="33" y="42"/>
                  </a:lnTo>
                  <a:lnTo>
                    <a:pt x="36" y="38"/>
                  </a:lnTo>
                  <a:lnTo>
                    <a:pt x="42" y="34"/>
                  </a:lnTo>
                  <a:lnTo>
                    <a:pt x="47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1" y="30"/>
                  </a:lnTo>
                  <a:lnTo>
                    <a:pt x="75" y="34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7" y="47"/>
                  </a:lnTo>
                  <a:lnTo>
                    <a:pt x="88" y="53"/>
                  </a:lnTo>
                  <a:lnTo>
                    <a:pt x="89" y="59"/>
                  </a:lnTo>
                  <a:lnTo>
                    <a:pt x="88" y="65"/>
                  </a:lnTo>
                  <a:lnTo>
                    <a:pt x="87" y="71"/>
                  </a:lnTo>
                  <a:lnTo>
                    <a:pt x="83" y="76"/>
                  </a:lnTo>
                  <a:lnTo>
                    <a:pt x="80" y="81"/>
                  </a:lnTo>
                  <a:lnTo>
                    <a:pt x="75" y="84"/>
                  </a:lnTo>
                  <a:lnTo>
                    <a:pt x="71" y="87"/>
                  </a:lnTo>
                  <a:lnTo>
                    <a:pt x="64" y="89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Freeform 171"/>
            <p:cNvSpPr>
              <a:spLocks noEditPoints="1"/>
            </p:cNvSpPr>
            <p:nvPr/>
          </p:nvSpPr>
          <p:spPr bwMode="auto">
            <a:xfrm>
              <a:off x="9412288" y="5624513"/>
              <a:ext cx="61913" cy="61913"/>
            </a:xfrm>
            <a:custGeom>
              <a:avLst/>
              <a:gdLst>
                <a:gd name="T0" fmla="*/ 52 w 117"/>
                <a:gd name="T1" fmla="*/ 1 h 117"/>
                <a:gd name="T2" fmla="*/ 40 w 117"/>
                <a:gd name="T3" fmla="*/ 3 h 117"/>
                <a:gd name="T4" fmla="*/ 31 w 117"/>
                <a:gd name="T5" fmla="*/ 8 h 117"/>
                <a:gd name="T6" fmla="*/ 21 w 117"/>
                <a:gd name="T7" fmla="*/ 14 h 117"/>
                <a:gd name="T8" fmla="*/ 14 w 117"/>
                <a:gd name="T9" fmla="*/ 22 h 117"/>
                <a:gd name="T10" fmla="*/ 7 w 117"/>
                <a:gd name="T11" fmla="*/ 31 h 117"/>
                <a:gd name="T12" fmla="*/ 3 w 117"/>
                <a:gd name="T13" fmla="*/ 42 h 117"/>
                <a:gd name="T14" fmla="*/ 1 w 117"/>
                <a:gd name="T15" fmla="*/ 53 h 117"/>
                <a:gd name="T16" fmla="*/ 1 w 117"/>
                <a:gd name="T17" fmla="*/ 65 h 117"/>
                <a:gd name="T18" fmla="*/ 3 w 117"/>
                <a:gd name="T19" fmla="*/ 76 h 117"/>
                <a:gd name="T20" fmla="*/ 7 w 117"/>
                <a:gd name="T21" fmla="*/ 87 h 117"/>
                <a:gd name="T22" fmla="*/ 14 w 117"/>
                <a:gd name="T23" fmla="*/ 96 h 117"/>
                <a:gd name="T24" fmla="*/ 21 w 117"/>
                <a:gd name="T25" fmla="*/ 104 h 117"/>
                <a:gd name="T26" fmla="*/ 31 w 117"/>
                <a:gd name="T27" fmla="*/ 110 h 117"/>
                <a:gd name="T28" fmla="*/ 40 w 117"/>
                <a:gd name="T29" fmla="*/ 115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5 h 117"/>
                <a:gd name="T36" fmla="*/ 85 w 117"/>
                <a:gd name="T37" fmla="*/ 110 h 117"/>
                <a:gd name="T38" fmla="*/ 95 w 117"/>
                <a:gd name="T39" fmla="*/ 104 h 117"/>
                <a:gd name="T40" fmla="*/ 103 w 117"/>
                <a:gd name="T41" fmla="*/ 96 h 117"/>
                <a:gd name="T42" fmla="*/ 109 w 117"/>
                <a:gd name="T43" fmla="*/ 87 h 117"/>
                <a:gd name="T44" fmla="*/ 113 w 117"/>
                <a:gd name="T45" fmla="*/ 76 h 117"/>
                <a:gd name="T46" fmla="*/ 117 w 117"/>
                <a:gd name="T47" fmla="*/ 65 h 117"/>
                <a:gd name="T48" fmla="*/ 117 w 117"/>
                <a:gd name="T49" fmla="*/ 53 h 117"/>
                <a:gd name="T50" fmla="*/ 113 w 117"/>
                <a:gd name="T51" fmla="*/ 42 h 117"/>
                <a:gd name="T52" fmla="*/ 109 w 117"/>
                <a:gd name="T53" fmla="*/ 31 h 117"/>
                <a:gd name="T54" fmla="*/ 103 w 117"/>
                <a:gd name="T55" fmla="*/ 22 h 117"/>
                <a:gd name="T56" fmla="*/ 95 w 117"/>
                <a:gd name="T57" fmla="*/ 14 h 117"/>
                <a:gd name="T58" fmla="*/ 85 w 117"/>
                <a:gd name="T59" fmla="*/ 8 h 117"/>
                <a:gd name="T60" fmla="*/ 76 w 117"/>
                <a:gd name="T61" fmla="*/ 3 h 117"/>
                <a:gd name="T62" fmla="*/ 64 w 117"/>
                <a:gd name="T63" fmla="*/ 1 h 117"/>
                <a:gd name="T64" fmla="*/ 59 w 117"/>
                <a:gd name="T65" fmla="*/ 89 h 117"/>
                <a:gd name="T66" fmla="*/ 46 w 117"/>
                <a:gd name="T67" fmla="*/ 87 h 117"/>
                <a:gd name="T68" fmla="*/ 36 w 117"/>
                <a:gd name="T69" fmla="*/ 81 h 117"/>
                <a:gd name="T70" fmla="*/ 30 w 117"/>
                <a:gd name="T71" fmla="*/ 71 h 117"/>
                <a:gd name="T72" fmla="*/ 28 w 117"/>
                <a:gd name="T73" fmla="*/ 59 h 117"/>
                <a:gd name="T74" fmla="*/ 30 w 117"/>
                <a:gd name="T75" fmla="*/ 47 h 117"/>
                <a:gd name="T76" fmla="*/ 36 w 117"/>
                <a:gd name="T77" fmla="*/ 38 h 117"/>
                <a:gd name="T78" fmla="*/ 46 w 117"/>
                <a:gd name="T79" fmla="*/ 30 h 117"/>
                <a:gd name="T80" fmla="*/ 59 w 117"/>
                <a:gd name="T81" fmla="*/ 28 h 117"/>
                <a:gd name="T82" fmla="*/ 70 w 117"/>
                <a:gd name="T83" fmla="*/ 30 h 117"/>
                <a:gd name="T84" fmla="*/ 80 w 117"/>
                <a:gd name="T85" fmla="*/ 38 h 117"/>
                <a:gd name="T86" fmla="*/ 87 w 117"/>
                <a:gd name="T87" fmla="*/ 47 h 117"/>
                <a:gd name="T88" fmla="*/ 89 w 117"/>
                <a:gd name="T89" fmla="*/ 59 h 117"/>
                <a:gd name="T90" fmla="*/ 87 w 117"/>
                <a:gd name="T91" fmla="*/ 71 h 117"/>
                <a:gd name="T92" fmla="*/ 80 w 117"/>
                <a:gd name="T93" fmla="*/ 81 h 117"/>
                <a:gd name="T94" fmla="*/ 70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1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5" y="6"/>
                  </a:lnTo>
                  <a:lnTo>
                    <a:pt x="31" y="8"/>
                  </a:lnTo>
                  <a:lnTo>
                    <a:pt x="25" y="11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7" y="31"/>
                  </a:lnTo>
                  <a:lnTo>
                    <a:pt x="5" y="37"/>
                  </a:lnTo>
                  <a:lnTo>
                    <a:pt x="3" y="42"/>
                  </a:lnTo>
                  <a:lnTo>
                    <a:pt x="1" y="47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5"/>
                  </a:lnTo>
                  <a:lnTo>
                    <a:pt x="1" y="71"/>
                  </a:lnTo>
                  <a:lnTo>
                    <a:pt x="3" y="76"/>
                  </a:lnTo>
                  <a:lnTo>
                    <a:pt x="5" y="82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4" y="96"/>
                  </a:lnTo>
                  <a:lnTo>
                    <a:pt x="17" y="100"/>
                  </a:lnTo>
                  <a:lnTo>
                    <a:pt x="21" y="104"/>
                  </a:lnTo>
                  <a:lnTo>
                    <a:pt x="25" y="107"/>
                  </a:lnTo>
                  <a:lnTo>
                    <a:pt x="31" y="110"/>
                  </a:lnTo>
                  <a:lnTo>
                    <a:pt x="35" y="113"/>
                  </a:lnTo>
                  <a:lnTo>
                    <a:pt x="40" y="115"/>
                  </a:lnTo>
                  <a:lnTo>
                    <a:pt x="47" y="116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70" y="116"/>
                  </a:lnTo>
                  <a:lnTo>
                    <a:pt x="76" y="115"/>
                  </a:lnTo>
                  <a:lnTo>
                    <a:pt x="81" y="113"/>
                  </a:lnTo>
                  <a:lnTo>
                    <a:pt x="85" y="110"/>
                  </a:lnTo>
                  <a:lnTo>
                    <a:pt x="91" y="107"/>
                  </a:lnTo>
                  <a:lnTo>
                    <a:pt x="95" y="104"/>
                  </a:lnTo>
                  <a:lnTo>
                    <a:pt x="99" y="100"/>
                  </a:lnTo>
                  <a:lnTo>
                    <a:pt x="103" y="96"/>
                  </a:lnTo>
                  <a:lnTo>
                    <a:pt x="107" y="91"/>
                  </a:lnTo>
                  <a:lnTo>
                    <a:pt x="109" y="87"/>
                  </a:lnTo>
                  <a:lnTo>
                    <a:pt x="112" y="82"/>
                  </a:lnTo>
                  <a:lnTo>
                    <a:pt x="113" y="76"/>
                  </a:lnTo>
                  <a:lnTo>
                    <a:pt x="116" y="71"/>
                  </a:lnTo>
                  <a:lnTo>
                    <a:pt x="117" y="65"/>
                  </a:lnTo>
                  <a:lnTo>
                    <a:pt x="117" y="59"/>
                  </a:lnTo>
                  <a:lnTo>
                    <a:pt x="117" y="53"/>
                  </a:lnTo>
                  <a:lnTo>
                    <a:pt x="116" y="47"/>
                  </a:lnTo>
                  <a:lnTo>
                    <a:pt x="113" y="42"/>
                  </a:lnTo>
                  <a:lnTo>
                    <a:pt x="112" y="37"/>
                  </a:lnTo>
                  <a:lnTo>
                    <a:pt x="109" y="31"/>
                  </a:lnTo>
                  <a:lnTo>
                    <a:pt x="107" y="26"/>
                  </a:lnTo>
                  <a:lnTo>
                    <a:pt x="103" y="22"/>
                  </a:lnTo>
                  <a:lnTo>
                    <a:pt x="99" y="17"/>
                  </a:lnTo>
                  <a:lnTo>
                    <a:pt x="95" y="14"/>
                  </a:lnTo>
                  <a:lnTo>
                    <a:pt x="91" y="11"/>
                  </a:lnTo>
                  <a:lnTo>
                    <a:pt x="85" y="8"/>
                  </a:lnTo>
                  <a:lnTo>
                    <a:pt x="81" y="6"/>
                  </a:lnTo>
                  <a:lnTo>
                    <a:pt x="76" y="3"/>
                  </a:lnTo>
                  <a:lnTo>
                    <a:pt x="70" y="1"/>
                  </a:lnTo>
                  <a:lnTo>
                    <a:pt x="64" y="1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9"/>
                  </a:lnTo>
                  <a:lnTo>
                    <a:pt x="46" y="87"/>
                  </a:lnTo>
                  <a:lnTo>
                    <a:pt x="42" y="84"/>
                  </a:lnTo>
                  <a:lnTo>
                    <a:pt x="36" y="81"/>
                  </a:lnTo>
                  <a:lnTo>
                    <a:pt x="33" y="76"/>
                  </a:lnTo>
                  <a:lnTo>
                    <a:pt x="30" y="71"/>
                  </a:lnTo>
                  <a:lnTo>
                    <a:pt x="29" y="65"/>
                  </a:lnTo>
                  <a:lnTo>
                    <a:pt x="28" y="59"/>
                  </a:lnTo>
                  <a:lnTo>
                    <a:pt x="29" y="53"/>
                  </a:lnTo>
                  <a:lnTo>
                    <a:pt x="30" y="47"/>
                  </a:lnTo>
                  <a:lnTo>
                    <a:pt x="33" y="42"/>
                  </a:lnTo>
                  <a:lnTo>
                    <a:pt x="36" y="38"/>
                  </a:lnTo>
                  <a:lnTo>
                    <a:pt x="42" y="34"/>
                  </a:lnTo>
                  <a:lnTo>
                    <a:pt x="46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0" y="30"/>
                  </a:lnTo>
                  <a:lnTo>
                    <a:pt x="75" y="34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7" y="47"/>
                  </a:lnTo>
                  <a:lnTo>
                    <a:pt x="88" y="53"/>
                  </a:lnTo>
                  <a:lnTo>
                    <a:pt x="89" y="59"/>
                  </a:lnTo>
                  <a:lnTo>
                    <a:pt x="88" y="65"/>
                  </a:lnTo>
                  <a:lnTo>
                    <a:pt x="87" y="71"/>
                  </a:lnTo>
                  <a:lnTo>
                    <a:pt x="83" y="76"/>
                  </a:lnTo>
                  <a:lnTo>
                    <a:pt x="80" y="81"/>
                  </a:lnTo>
                  <a:lnTo>
                    <a:pt x="75" y="84"/>
                  </a:lnTo>
                  <a:lnTo>
                    <a:pt x="70" y="87"/>
                  </a:lnTo>
                  <a:lnTo>
                    <a:pt x="64" y="89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Freeform 172"/>
            <p:cNvSpPr>
              <a:spLocks noEditPoints="1"/>
            </p:cNvSpPr>
            <p:nvPr/>
          </p:nvSpPr>
          <p:spPr bwMode="auto">
            <a:xfrm>
              <a:off x="9334501" y="5715001"/>
              <a:ext cx="61913" cy="61913"/>
            </a:xfrm>
            <a:custGeom>
              <a:avLst/>
              <a:gdLst>
                <a:gd name="T0" fmla="*/ 52 w 117"/>
                <a:gd name="T1" fmla="*/ 0 h 117"/>
                <a:gd name="T2" fmla="*/ 40 w 117"/>
                <a:gd name="T3" fmla="*/ 3 h 117"/>
                <a:gd name="T4" fmla="*/ 31 w 117"/>
                <a:gd name="T5" fmla="*/ 7 h 117"/>
                <a:gd name="T6" fmla="*/ 21 w 117"/>
                <a:gd name="T7" fmla="*/ 14 h 117"/>
                <a:gd name="T8" fmla="*/ 14 w 117"/>
                <a:gd name="T9" fmla="*/ 21 h 117"/>
                <a:gd name="T10" fmla="*/ 7 w 117"/>
                <a:gd name="T11" fmla="*/ 31 h 117"/>
                <a:gd name="T12" fmla="*/ 3 w 117"/>
                <a:gd name="T13" fmla="*/ 40 h 117"/>
                <a:gd name="T14" fmla="*/ 0 w 117"/>
                <a:gd name="T15" fmla="*/ 52 h 117"/>
                <a:gd name="T16" fmla="*/ 0 w 117"/>
                <a:gd name="T17" fmla="*/ 64 h 117"/>
                <a:gd name="T18" fmla="*/ 3 w 117"/>
                <a:gd name="T19" fmla="*/ 76 h 117"/>
                <a:gd name="T20" fmla="*/ 7 w 117"/>
                <a:gd name="T21" fmla="*/ 85 h 117"/>
                <a:gd name="T22" fmla="*/ 14 w 117"/>
                <a:gd name="T23" fmla="*/ 95 h 117"/>
                <a:gd name="T24" fmla="*/ 21 w 117"/>
                <a:gd name="T25" fmla="*/ 103 h 117"/>
                <a:gd name="T26" fmla="*/ 31 w 117"/>
                <a:gd name="T27" fmla="*/ 109 h 117"/>
                <a:gd name="T28" fmla="*/ 40 w 117"/>
                <a:gd name="T29" fmla="*/ 113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3 h 117"/>
                <a:gd name="T36" fmla="*/ 85 w 117"/>
                <a:gd name="T37" fmla="*/ 109 h 117"/>
                <a:gd name="T38" fmla="*/ 95 w 117"/>
                <a:gd name="T39" fmla="*/ 103 h 117"/>
                <a:gd name="T40" fmla="*/ 103 w 117"/>
                <a:gd name="T41" fmla="*/ 95 h 117"/>
                <a:gd name="T42" fmla="*/ 109 w 117"/>
                <a:gd name="T43" fmla="*/ 85 h 117"/>
                <a:gd name="T44" fmla="*/ 113 w 117"/>
                <a:gd name="T45" fmla="*/ 76 h 117"/>
                <a:gd name="T46" fmla="*/ 117 w 117"/>
                <a:gd name="T47" fmla="*/ 64 h 117"/>
                <a:gd name="T48" fmla="*/ 117 w 117"/>
                <a:gd name="T49" fmla="*/ 52 h 117"/>
                <a:gd name="T50" fmla="*/ 113 w 117"/>
                <a:gd name="T51" fmla="*/ 40 h 117"/>
                <a:gd name="T52" fmla="*/ 109 w 117"/>
                <a:gd name="T53" fmla="*/ 31 h 117"/>
                <a:gd name="T54" fmla="*/ 103 w 117"/>
                <a:gd name="T55" fmla="*/ 21 h 117"/>
                <a:gd name="T56" fmla="*/ 95 w 117"/>
                <a:gd name="T57" fmla="*/ 14 h 117"/>
                <a:gd name="T58" fmla="*/ 85 w 117"/>
                <a:gd name="T59" fmla="*/ 7 h 117"/>
                <a:gd name="T60" fmla="*/ 76 w 117"/>
                <a:gd name="T61" fmla="*/ 3 h 117"/>
                <a:gd name="T62" fmla="*/ 64 w 117"/>
                <a:gd name="T63" fmla="*/ 0 h 117"/>
                <a:gd name="T64" fmla="*/ 59 w 117"/>
                <a:gd name="T65" fmla="*/ 89 h 117"/>
                <a:gd name="T66" fmla="*/ 46 w 117"/>
                <a:gd name="T67" fmla="*/ 87 h 117"/>
                <a:gd name="T68" fmla="*/ 36 w 117"/>
                <a:gd name="T69" fmla="*/ 80 h 117"/>
                <a:gd name="T70" fmla="*/ 30 w 117"/>
                <a:gd name="T71" fmla="*/ 70 h 117"/>
                <a:gd name="T72" fmla="*/ 28 w 117"/>
                <a:gd name="T73" fmla="*/ 59 h 117"/>
                <a:gd name="T74" fmla="*/ 30 w 117"/>
                <a:gd name="T75" fmla="*/ 46 h 117"/>
                <a:gd name="T76" fmla="*/ 36 w 117"/>
                <a:gd name="T77" fmla="*/ 36 h 117"/>
                <a:gd name="T78" fmla="*/ 46 w 117"/>
                <a:gd name="T79" fmla="*/ 30 h 117"/>
                <a:gd name="T80" fmla="*/ 59 w 117"/>
                <a:gd name="T81" fmla="*/ 28 h 117"/>
                <a:gd name="T82" fmla="*/ 70 w 117"/>
                <a:gd name="T83" fmla="*/ 30 h 117"/>
                <a:gd name="T84" fmla="*/ 80 w 117"/>
                <a:gd name="T85" fmla="*/ 36 h 117"/>
                <a:gd name="T86" fmla="*/ 87 w 117"/>
                <a:gd name="T87" fmla="*/ 46 h 117"/>
                <a:gd name="T88" fmla="*/ 89 w 117"/>
                <a:gd name="T89" fmla="*/ 59 h 117"/>
                <a:gd name="T90" fmla="*/ 87 w 117"/>
                <a:gd name="T91" fmla="*/ 70 h 117"/>
                <a:gd name="T92" fmla="*/ 80 w 117"/>
                <a:gd name="T93" fmla="*/ 80 h 117"/>
                <a:gd name="T94" fmla="*/ 70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5" y="9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9" y="25"/>
                  </a:lnTo>
                  <a:lnTo>
                    <a:pt x="7" y="31"/>
                  </a:lnTo>
                  <a:lnTo>
                    <a:pt x="4" y="35"/>
                  </a:lnTo>
                  <a:lnTo>
                    <a:pt x="3" y="40"/>
                  </a:lnTo>
                  <a:lnTo>
                    <a:pt x="1" y="47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1" y="69"/>
                  </a:lnTo>
                  <a:lnTo>
                    <a:pt x="3" y="76"/>
                  </a:lnTo>
                  <a:lnTo>
                    <a:pt x="4" y="81"/>
                  </a:lnTo>
                  <a:lnTo>
                    <a:pt x="7" y="85"/>
                  </a:lnTo>
                  <a:lnTo>
                    <a:pt x="9" y="91"/>
                  </a:lnTo>
                  <a:lnTo>
                    <a:pt x="14" y="95"/>
                  </a:lnTo>
                  <a:lnTo>
                    <a:pt x="17" y="99"/>
                  </a:lnTo>
                  <a:lnTo>
                    <a:pt x="21" y="103"/>
                  </a:lnTo>
                  <a:lnTo>
                    <a:pt x="25" y="107"/>
                  </a:lnTo>
                  <a:lnTo>
                    <a:pt x="31" y="109"/>
                  </a:lnTo>
                  <a:lnTo>
                    <a:pt x="35" y="112"/>
                  </a:lnTo>
                  <a:lnTo>
                    <a:pt x="40" y="113"/>
                  </a:lnTo>
                  <a:lnTo>
                    <a:pt x="47" y="115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69" y="115"/>
                  </a:lnTo>
                  <a:lnTo>
                    <a:pt x="76" y="113"/>
                  </a:lnTo>
                  <a:lnTo>
                    <a:pt x="81" y="112"/>
                  </a:lnTo>
                  <a:lnTo>
                    <a:pt x="85" y="109"/>
                  </a:lnTo>
                  <a:lnTo>
                    <a:pt x="91" y="107"/>
                  </a:lnTo>
                  <a:lnTo>
                    <a:pt x="95" y="103"/>
                  </a:lnTo>
                  <a:lnTo>
                    <a:pt x="99" y="99"/>
                  </a:lnTo>
                  <a:lnTo>
                    <a:pt x="103" y="95"/>
                  </a:lnTo>
                  <a:lnTo>
                    <a:pt x="107" y="91"/>
                  </a:lnTo>
                  <a:lnTo>
                    <a:pt x="109" y="85"/>
                  </a:lnTo>
                  <a:lnTo>
                    <a:pt x="112" y="81"/>
                  </a:lnTo>
                  <a:lnTo>
                    <a:pt x="113" y="76"/>
                  </a:lnTo>
                  <a:lnTo>
                    <a:pt x="115" y="69"/>
                  </a:lnTo>
                  <a:lnTo>
                    <a:pt x="117" y="64"/>
                  </a:lnTo>
                  <a:lnTo>
                    <a:pt x="117" y="59"/>
                  </a:lnTo>
                  <a:lnTo>
                    <a:pt x="117" y="52"/>
                  </a:lnTo>
                  <a:lnTo>
                    <a:pt x="115" y="47"/>
                  </a:lnTo>
                  <a:lnTo>
                    <a:pt x="113" y="40"/>
                  </a:lnTo>
                  <a:lnTo>
                    <a:pt x="112" y="35"/>
                  </a:lnTo>
                  <a:lnTo>
                    <a:pt x="109" y="31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5" y="14"/>
                  </a:lnTo>
                  <a:lnTo>
                    <a:pt x="91" y="9"/>
                  </a:lnTo>
                  <a:lnTo>
                    <a:pt x="85" y="7"/>
                  </a:lnTo>
                  <a:lnTo>
                    <a:pt x="81" y="4"/>
                  </a:lnTo>
                  <a:lnTo>
                    <a:pt x="76" y="3"/>
                  </a:lnTo>
                  <a:lnTo>
                    <a:pt x="69" y="1"/>
                  </a:lnTo>
                  <a:lnTo>
                    <a:pt x="64" y="0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8"/>
                  </a:lnTo>
                  <a:lnTo>
                    <a:pt x="46" y="87"/>
                  </a:lnTo>
                  <a:lnTo>
                    <a:pt x="41" y="83"/>
                  </a:lnTo>
                  <a:lnTo>
                    <a:pt x="36" y="80"/>
                  </a:lnTo>
                  <a:lnTo>
                    <a:pt x="33" y="75"/>
                  </a:lnTo>
                  <a:lnTo>
                    <a:pt x="30" y="70"/>
                  </a:lnTo>
                  <a:lnTo>
                    <a:pt x="29" y="64"/>
                  </a:lnTo>
                  <a:lnTo>
                    <a:pt x="28" y="59"/>
                  </a:lnTo>
                  <a:lnTo>
                    <a:pt x="29" y="52"/>
                  </a:lnTo>
                  <a:lnTo>
                    <a:pt x="30" y="46"/>
                  </a:lnTo>
                  <a:lnTo>
                    <a:pt x="33" y="41"/>
                  </a:lnTo>
                  <a:lnTo>
                    <a:pt x="36" y="36"/>
                  </a:lnTo>
                  <a:lnTo>
                    <a:pt x="41" y="33"/>
                  </a:lnTo>
                  <a:lnTo>
                    <a:pt x="46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0" y="30"/>
                  </a:lnTo>
                  <a:lnTo>
                    <a:pt x="75" y="33"/>
                  </a:lnTo>
                  <a:lnTo>
                    <a:pt x="80" y="36"/>
                  </a:lnTo>
                  <a:lnTo>
                    <a:pt x="83" y="41"/>
                  </a:lnTo>
                  <a:lnTo>
                    <a:pt x="87" y="46"/>
                  </a:lnTo>
                  <a:lnTo>
                    <a:pt x="88" y="52"/>
                  </a:lnTo>
                  <a:lnTo>
                    <a:pt x="89" y="59"/>
                  </a:lnTo>
                  <a:lnTo>
                    <a:pt x="88" y="64"/>
                  </a:lnTo>
                  <a:lnTo>
                    <a:pt x="87" y="70"/>
                  </a:lnTo>
                  <a:lnTo>
                    <a:pt x="83" y="75"/>
                  </a:lnTo>
                  <a:lnTo>
                    <a:pt x="80" y="80"/>
                  </a:lnTo>
                  <a:lnTo>
                    <a:pt x="75" y="83"/>
                  </a:lnTo>
                  <a:lnTo>
                    <a:pt x="70" y="87"/>
                  </a:lnTo>
                  <a:lnTo>
                    <a:pt x="64" y="88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0" name="Freeform 173"/>
            <p:cNvSpPr>
              <a:spLocks noEditPoints="1"/>
            </p:cNvSpPr>
            <p:nvPr/>
          </p:nvSpPr>
          <p:spPr bwMode="auto">
            <a:xfrm>
              <a:off x="9490076" y="5715001"/>
              <a:ext cx="61913" cy="61913"/>
            </a:xfrm>
            <a:custGeom>
              <a:avLst/>
              <a:gdLst>
                <a:gd name="T0" fmla="*/ 52 w 117"/>
                <a:gd name="T1" fmla="*/ 0 h 117"/>
                <a:gd name="T2" fmla="*/ 40 w 117"/>
                <a:gd name="T3" fmla="*/ 3 h 117"/>
                <a:gd name="T4" fmla="*/ 31 w 117"/>
                <a:gd name="T5" fmla="*/ 7 h 117"/>
                <a:gd name="T6" fmla="*/ 21 w 117"/>
                <a:gd name="T7" fmla="*/ 14 h 117"/>
                <a:gd name="T8" fmla="*/ 14 w 117"/>
                <a:gd name="T9" fmla="*/ 21 h 117"/>
                <a:gd name="T10" fmla="*/ 7 w 117"/>
                <a:gd name="T11" fmla="*/ 31 h 117"/>
                <a:gd name="T12" fmla="*/ 3 w 117"/>
                <a:gd name="T13" fmla="*/ 40 h 117"/>
                <a:gd name="T14" fmla="*/ 1 w 117"/>
                <a:gd name="T15" fmla="*/ 52 h 117"/>
                <a:gd name="T16" fmla="*/ 1 w 117"/>
                <a:gd name="T17" fmla="*/ 64 h 117"/>
                <a:gd name="T18" fmla="*/ 3 w 117"/>
                <a:gd name="T19" fmla="*/ 76 h 117"/>
                <a:gd name="T20" fmla="*/ 7 w 117"/>
                <a:gd name="T21" fmla="*/ 85 h 117"/>
                <a:gd name="T22" fmla="*/ 14 w 117"/>
                <a:gd name="T23" fmla="*/ 95 h 117"/>
                <a:gd name="T24" fmla="*/ 21 w 117"/>
                <a:gd name="T25" fmla="*/ 103 h 117"/>
                <a:gd name="T26" fmla="*/ 31 w 117"/>
                <a:gd name="T27" fmla="*/ 109 h 117"/>
                <a:gd name="T28" fmla="*/ 40 w 117"/>
                <a:gd name="T29" fmla="*/ 113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3 h 117"/>
                <a:gd name="T36" fmla="*/ 86 w 117"/>
                <a:gd name="T37" fmla="*/ 109 h 117"/>
                <a:gd name="T38" fmla="*/ 95 w 117"/>
                <a:gd name="T39" fmla="*/ 103 h 117"/>
                <a:gd name="T40" fmla="*/ 104 w 117"/>
                <a:gd name="T41" fmla="*/ 95 h 117"/>
                <a:gd name="T42" fmla="*/ 109 w 117"/>
                <a:gd name="T43" fmla="*/ 85 h 117"/>
                <a:gd name="T44" fmla="*/ 113 w 117"/>
                <a:gd name="T45" fmla="*/ 76 h 117"/>
                <a:gd name="T46" fmla="*/ 117 w 117"/>
                <a:gd name="T47" fmla="*/ 64 h 117"/>
                <a:gd name="T48" fmla="*/ 117 w 117"/>
                <a:gd name="T49" fmla="*/ 52 h 117"/>
                <a:gd name="T50" fmla="*/ 113 w 117"/>
                <a:gd name="T51" fmla="*/ 40 h 117"/>
                <a:gd name="T52" fmla="*/ 109 w 117"/>
                <a:gd name="T53" fmla="*/ 31 h 117"/>
                <a:gd name="T54" fmla="*/ 104 w 117"/>
                <a:gd name="T55" fmla="*/ 21 h 117"/>
                <a:gd name="T56" fmla="*/ 95 w 117"/>
                <a:gd name="T57" fmla="*/ 14 h 117"/>
                <a:gd name="T58" fmla="*/ 86 w 117"/>
                <a:gd name="T59" fmla="*/ 7 h 117"/>
                <a:gd name="T60" fmla="*/ 76 w 117"/>
                <a:gd name="T61" fmla="*/ 3 h 117"/>
                <a:gd name="T62" fmla="*/ 64 w 117"/>
                <a:gd name="T63" fmla="*/ 0 h 117"/>
                <a:gd name="T64" fmla="*/ 59 w 117"/>
                <a:gd name="T65" fmla="*/ 89 h 117"/>
                <a:gd name="T66" fmla="*/ 47 w 117"/>
                <a:gd name="T67" fmla="*/ 87 h 117"/>
                <a:gd name="T68" fmla="*/ 36 w 117"/>
                <a:gd name="T69" fmla="*/ 80 h 117"/>
                <a:gd name="T70" fmla="*/ 30 w 117"/>
                <a:gd name="T71" fmla="*/ 70 h 117"/>
                <a:gd name="T72" fmla="*/ 28 w 117"/>
                <a:gd name="T73" fmla="*/ 59 h 117"/>
                <a:gd name="T74" fmla="*/ 30 w 117"/>
                <a:gd name="T75" fmla="*/ 46 h 117"/>
                <a:gd name="T76" fmla="*/ 36 w 117"/>
                <a:gd name="T77" fmla="*/ 36 h 117"/>
                <a:gd name="T78" fmla="*/ 47 w 117"/>
                <a:gd name="T79" fmla="*/ 30 h 117"/>
                <a:gd name="T80" fmla="*/ 59 w 117"/>
                <a:gd name="T81" fmla="*/ 28 h 117"/>
                <a:gd name="T82" fmla="*/ 71 w 117"/>
                <a:gd name="T83" fmla="*/ 30 h 117"/>
                <a:gd name="T84" fmla="*/ 80 w 117"/>
                <a:gd name="T85" fmla="*/ 36 h 117"/>
                <a:gd name="T86" fmla="*/ 87 w 117"/>
                <a:gd name="T87" fmla="*/ 46 h 117"/>
                <a:gd name="T88" fmla="*/ 89 w 117"/>
                <a:gd name="T89" fmla="*/ 59 h 117"/>
                <a:gd name="T90" fmla="*/ 87 w 117"/>
                <a:gd name="T91" fmla="*/ 70 h 117"/>
                <a:gd name="T92" fmla="*/ 80 w 117"/>
                <a:gd name="T93" fmla="*/ 80 h 117"/>
                <a:gd name="T94" fmla="*/ 71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5" y="9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0" y="25"/>
                  </a:lnTo>
                  <a:lnTo>
                    <a:pt x="7" y="31"/>
                  </a:lnTo>
                  <a:lnTo>
                    <a:pt x="5" y="35"/>
                  </a:lnTo>
                  <a:lnTo>
                    <a:pt x="3" y="40"/>
                  </a:lnTo>
                  <a:lnTo>
                    <a:pt x="1" y="47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4"/>
                  </a:lnTo>
                  <a:lnTo>
                    <a:pt x="1" y="69"/>
                  </a:lnTo>
                  <a:lnTo>
                    <a:pt x="3" y="76"/>
                  </a:lnTo>
                  <a:lnTo>
                    <a:pt x="5" y="81"/>
                  </a:lnTo>
                  <a:lnTo>
                    <a:pt x="7" y="85"/>
                  </a:lnTo>
                  <a:lnTo>
                    <a:pt x="10" y="91"/>
                  </a:lnTo>
                  <a:lnTo>
                    <a:pt x="14" y="95"/>
                  </a:lnTo>
                  <a:lnTo>
                    <a:pt x="17" y="99"/>
                  </a:lnTo>
                  <a:lnTo>
                    <a:pt x="21" y="103"/>
                  </a:lnTo>
                  <a:lnTo>
                    <a:pt x="25" y="107"/>
                  </a:lnTo>
                  <a:lnTo>
                    <a:pt x="31" y="109"/>
                  </a:lnTo>
                  <a:lnTo>
                    <a:pt x="35" y="112"/>
                  </a:lnTo>
                  <a:lnTo>
                    <a:pt x="40" y="113"/>
                  </a:lnTo>
                  <a:lnTo>
                    <a:pt x="47" y="115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71" y="115"/>
                  </a:lnTo>
                  <a:lnTo>
                    <a:pt x="76" y="113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1" y="107"/>
                  </a:lnTo>
                  <a:lnTo>
                    <a:pt x="95" y="103"/>
                  </a:lnTo>
                  <a:lnTo>
                    <a:pt x="99" y="99"/>
                  </a:lnTo>
                  <a:lnTo>
                    <a:pt x="104" y="95"/>
                  </a:lnTo>
                  <a:lnTo>
                    <a:pt x="107" y="91"/>
                  </a:lnTo>
                  <a:lnTo>
                    <a:pt x="109" y="85"/>
                  </a:lnTo>
                  <a:lnTo>
                    <a:pt x="112" y="81"/>
                  </a:lnTo>
                  <a:lnTo>
                    <a:pt x="113" y="76"/>
                  </a:lnTo>
                  <a:lnTo>
                    <a:pt x="116" y="69"/>
                  </a:lnTo>
                  <a:lnTo>
                    <a:pt x="117" y="64"/>
                  </a:lnTo>
                  <a:lnTo>
                    <a:pt x="117" y="59"/>
                  </a:lnTo>
                  <a:lnTo>
                    <a:pt x="117" y="52"/>
                  </a:lnTo>
                  <a:lnTo>
                    <a:pt x="116" y="47"/>
                  </a:lnTo>
                  <a:lnTo>
                    <a:pt x="113" y="40"/>
                  </a:lnTo>
                  <a:lnTo>
                    <a:pt x="112" y="35"/>
                  </a:lnTo>
                  <a:lnTo>
                    <a:pt x="109" y="31"/>
                  </a:lnTo>
                  <a:lnTo>
                    <a:pt x="107" y="25"/>
                  </a:lnTo>
                  <a:lnTo>
                    <a:pt x="104" y="21"/>
                  </a:lnTo>
                  <a:lnTo>
                    <a:pt x="99" y="17"/>
                  </a:lnTo>
                  <a:lnTo>
                    <a:pt x="95" y="14"/>
                  </a:lnTo>
                  <a:lnTo>
                    <a:pt x="91" y="9"/>
                  </a:lnTo>
                  <a:lnTo>
                    <a:pt x="86" y="7"/>
                  </a:lnTo>
                  <a:lnTo>
                    <a:pt x="81" y="4"/>
                  </a:lnTo>
                  <a:lnTo>
                    <a:pt x="76" y="3"/>
                  </a:lnTo>
                  <a:lnTo>
                    <a:pt x="71" y="1"/>
                  </a:lnTo>
                  <a:lnTo>
                    <a:pt x="64" y="0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8"/>
                  </a:lnTo>
                  <a:lnTo>
                    <a:pt x="47" y="87"/>
                  </a:lnTo>
                  <a:lnTo>
                    <a:pt x="42" y="83"/>
                  </a:lnTo>
                  <a:lnTo>
                    <a:pt x="36" y="80"/>
                  </a:lnTo>
                  <a:lnTo>
                    <a:pt x="33" y="75"/>
                  </a:lnTo>
                  <a:lnTo>
                    <a:pt x="30" y="70"/>
                  </a:lnTo>
                  <a:lnTo>
                    <a:pt x="29" y="64"/>
                  </a:lnTo>
                  <a:lnTo>
                    <a:pt x="28" y="59"/>
                  </a:lnTo>
                  <a:lnTo>
                    <a:pt x="29" y="52"/>
                  </a:lnTo>
                  <a:lnTo>
                    <a:pt x="30" y="46"/>
                  </a:lnTo>
                  <a:lnTo>
                    <a:pt x="33" y="41"/>
                  </a:lnTo>
                  <a:lnTo>
                    <a:pt x="36" y="36"/>
                  </a:lnTo>
                  <a:lnTo>
                    <a:pt x="42" y="33"/>
                  </a:lnTo>
                  <a:lnTo>
                    <a:pt x="47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1" y="30"/>
                  </a:lnTo>
                  <a:lnTo>
                    <a:pt x="75" y="33"/>
                  </a:lnTo>
                  <a:lnTo>
                    <a:pt x="80" y="36"/>
                  </a:lnTo>
                  <a:lnTo>
                    <a:pt x="83" y="41"/>
                  </a:lnTo>
                  <a:lnTo>
                    <a:pt x="87" y="46"/>
                  </a:lnTo>
                  <a:lnTo>
                    <a:pt x="88" y="52"/>
                  </a:lnTo>
                  <a:lnTo>
                    <a:pt x="89" y="59"/>
                  </a:lnTo>
                  <a:lnTo>
                    <a:pt x="88" y="64"/>
                  </a:lnTo>
                  <a:lnTo>
                    <a:pt x="87" y="70"/>
                  </a:lnTo>
                  <a:lnTo>
                    <a:pt x="83" y="75"/>
                  </a:lnTo>
                  <a:lnTo>
                    <a:pt x="80" y="80"/>
                  </a:lnTo>
                  <a:lnTo>
                    <a:pt x="75" y="83"/>
                  </a:lnTo>
                  <a:lnTo>
                    <a:pt x="71" y="87"/>
                  </a:lnTo>
                  <a:lnTo>
                    <a:pt x="64" y="88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Freeform 174"/>
            <p:cNvSpPr>
              <a:spLocks noEditPoints="1"/>
            </p:cNvSpPr>
            <p:nvPr/>
          </p:nvSpPr>
          <p:spPr bwMode="auto">
            <a:xfrm>
              <a:off x="9569451" y="5715001"/>
              <a:ext cx="61913" cy="61913"/>
            </a:xfrm>
            <a:custGeom>
              <a:avLst/>
              <a:gdLst>
                <a:gd name="T0" fmla="*/ 52 w 117"/>
                <a:gd name="T1" fmla="*/ 0 h 117"/>
                <a:gd name="T2" fmla="*/ 41 w 117"/>
                <a:gd name="T3" fmla="*/ 3 h 117"/>
                <a:gd name="T4" fmla="*/ 31 w 117"/>
                <a:gd name="T5" fmla="*/ 7 h 117"/>
                <a:gd name="T6" fmla="*/ 21 w 117"/>
                <a:gd name="T7" fmla="*/ 14 h 117"/>
                <a:gd name="T8" fmla="*/ 14 w 117"/>
                <a:gd name="T9" fmla="*/ 21 h 117"/>
                <a:gd name="T10" fmla="*/ 7 w 117"/>
                <a:gd name="T11" fmla="*/ 31 h 117"/>
                <a:gd name="T12" fmla="*/ 3 w 117"/>
                <a:gd name="T13" fmla="*/ 40 h 117"/>
                <a:gd name="T14" fmla="*/ 1 w 117"/>
                <a:gd name="T15" fmla="*/ 52 h 117"/>
                <a:gd name="T16" fmla="*/ 1 w 117"/>
                <a:gd name="T17" fmla="*/ 64 h 117"/>
                <a:gd name="T18" fmla="*/ 3 w 117"/>
                <a:gd name="T19" fmla="*/ 76 h 117"/>
                <a:gd name="T20" fmla="*/ 7 w 117"/>
                <a:gd name="T21" fmla="*/ 85 h 117"/>
                <a:gd name="T22" fmla="*/ 14 w 117"/>
                <a:gd name="T23" fmla="*/ 95 h 117"/>
                <a:gd name="T24" fmla="*/ 21 w 117"/>
                <a:gd name="T25" fmla="*/ 103 h 117"/>
                <a:gd name="T26" fmla="*/ 31 w 117"/>
                <a:gd name="T27" fmla="*/ 109 h 117"/>
                <a:gd name="T28" fmla="*/ 41 w 117"/>
                <a:gd name="T29" fmla="*/ 113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3 h 117"/>
                <a:gd name="T36" fmla="*/ 86 w 117"/>
                <a:gd name="T37" fmla="*/ 109 h 117"/>
                <a:gd name="T38" fmla="*/ 95 w 117"/>
                <a:gd name="T39" fmla="*/ 103 h 117"/>
                <a:gd name="T40" fmla="*/ 104 w 117"/>
                <a:gd name="T41" fmla="*/ 95 h 117"/>
                <a:gd name="T42" fmla="*/ 109 w 117"/>
                <a:gd name="T43" fmla="*/ 85 h 117"/>
                <a:gd name="T44" fmla="*/ 115 w 117"/>
                <a:gd name="T45" fmla="*/ 76 h 117"/>
                <a:gd name="T46" fmla="*/ 117 w 117"/>
                <a:gd name="T47" fmla="*/ 64 h 117"/>
                <a:gd name="T48" fmla="*/ 117 w 117"/>
                <a:gd name="T49" fmla="*/ 52 h 117"/>
                <a:gd name="T50" fmla="*/ 115 w 117"/>
                <a:gd name="T51" fmla="*/ 40 h 117"/>
                <a:gd name="T52" fmla="*/ 109 w 117"/>
                <a:gd name="T53" fmla="*/ 31 h 117"/>
                <a:gd name="T54" fmla="*/ 104 w 117"/>
                <a:gd name="T55" fmla="*/ 21 h 117"/>
                <a:gd name="T56" fmla="*/ 95 w 117"/>
                <a:gd name="T57" fmla="*/ 14 h 117"/>
                <a:gd name="T58" fmla="*/ 86 w 117"/>
                <a:gd name="T59" fmla="*/ 7 h 117"/>
                <a:gd name="T60" fmla="*/ 76 w 117"/>
                <a:gd name="T61" fmla="*/ 3 h 117"/>
                <a:gd name="T62" fmla="*/ 64 w 117"/>
                <a:gd name="T63" fmla="*/ 0 h 117"/>
                <a:gd name="T64" fmla="*/ 59 w 117"/>
                <a:gd name="T65" fmla="*/ 89 h 117"/>
                <a:gd name="T66" fmla="*/ 47 w 117"/>
                <a:gd name="T67" fmla="*/ 87 h 117"/>
                <a:gd name="T68" fmla="*/ 36 w 117"/>
                <a:gd name="T69" fmla="*/ 80 h 117"/>
                <a:gd name="T70" fmla="*/ 30 w 117"/>
                <a:gd name="T71" fmla="*/ 70 h 117"/>
                <a:gd name="T72" fmla="*/ 28 w 117"/>
                <a:gd name="T73" fmla="*/ 59 h 117"/>
                <a:gd name="T74" fmla="*/ 30 w 117"/>
                <a:gd name="T75" fmla="*/ 46 h 117"/>
                <a:gd name="T76" fmla="*/ 36 w 117"/>
                <a:gd name="T77" fmla="*/ 36 h 117"/>
                <a:gd name="T78" fmla="*/ 47 w 117"/>
                <a:gd name="T79" fmla="*/ 30 h 117"/>
                <a:gd name="T80" fmla="*/ 59 w 117"/>
                <a:gd name="T81" fmla="*/ 28 h 117"/>
                <a:gd name="T82" fmla="*/ 71 w 117"/>
                <a:gd name="T83" fmla="*/ 30 h 117"/>
                <a:gd name="T84" fmla="*/ 80 w 117"/>
                <a:gd name="T85" fmla="*/ 36 h 117"/>
                <a:gd name="T86" fmla="*/ 87 w 117"/>
                <a:gd name="T87" fmla="*/ 46 h 117"/>
                <a:gd name="T88" fmla="*/ 89 w 117"/>
                <a:gd name="T89" fmla="*/ 59 h 117"/>
                <a:gd name="T90" fmla="*/ 87 w 117"/>
                <a:gd name="T91" fmla="*/ 70 h 117"/>
                <a:gd name="T92" fmla="*/ 80 w 117"/>
                <a:gd name="T93" fmla="*/ 80 h 117"/>
                <a:gd name="T94" fmla="*/ 71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0"/>
                  </a:lnTo>
                  <a:lnTo>
                    <a:pt x="47" y="1"/>
                  </a:lnTo>
                  <a:lnTo>
                    <a:pt x="41" y="3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1" y="25"/>
                  </a:lnTo>
                  <a:lnTo>
                    <a:pt x="7" y="31"/>
                  </a:lnTo>
                  <a:lnTo>
                    <a:pt x="5" y="35"/>
                  </a:lnTo>
                  <a:lnTo>
                    <a:pt x="3" y="40"/>
                  </a:lnTo>
                  <a:lnTo>
                    <a:pt x="1" y="47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4"/>
                  </a:lnTo>
                  <a:lnTo>
                    <a:pt x="1" y="69"/>
                  </a:lnTo>
                  <a:lnTo>
                    <a:pt x="3" y="76"/>
                  </a:lnTo>
                  <a:lnTo>
                    <a:pt x="5" y="81"/>
                  </a:lnTo>
                  <a:lnTo>
                    <a:pt x="7" y="85"/>
                  </a:lnTo>
                  <a:lnTo>
                    <a:pt x="11" y="91"/>
                  </a:lnTo>
                  <a:lnTo>
                    <a:pt x="14" y="95"/>
                  </a:lnTo>
                  <a:lnTo>
                    <a:pt x="17" y="99"/>
                  </a:lnTo>
                  <a:lnTo>
                    <a:pt x="21" y="103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5" y="112"/>
                  </a:lnTo>
                  <a:lnTo>
                    <a:pt x="41" y="113"/>
                  </a:lnTo>
                  <a:lnTo>
                    <a:pt x="47" y="115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71" y="115"/>
                  </a:lnTo>
                  <a:lnTo>
                    <a:pt x="76" y="113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1" y="107"/>
                  </a:lnTo>
                  <a:lnTo>
                    <a:pt x="95" y="103"/>
                  </a:lnTo>
                  <a:lnTo>
                    <a:pt x="100" y="99"/>
                  </a:lnTo>
                  <a:lnTo>
                    <a:pt x="104" y="95"/>
                  </a:lnTo>
                  <a:lnTo>
                    <a:pt x="107" y="91"/>
                  </a:lnTo>
                  <a:lnTo>
                    <a:pt x="109" y="85"/>
                  </a:lnTo>
                  <a:lnTo>
                    <a:pt x="112" y="81"/>
                  </a:lnTo>
                  <a:lnTo>
                    <a:pt x="115" y="76"/>
                  </a:lnTo>
                  <a:lnTo>
                    <a:pt x="116" y="69"/>
                  </a:lnTo>
                  <a:lnTo>
                    <a:pt x="117" y="64"/>
                  </a:lnTo>
                  <a:lnTo>
                    <a:pt x="117" y="59"/>
                  </a:lnTo>
                  <a:lnTo>
                    <a:pt x="117" y="52"/>
                  </a:lnTo>
                  <a:lnTo>
                    <a:pt x="116" y="47"/>
                  </a:lnTo>
                  <a:lnTo>
                    <a:pt x="115" y="40"/>
                  </a:lnTo>
                  <a:lnTo>
                    <a:pt x="112" y="35"/>
                  </a:lnTo>
                  <a:lnTo>
                    <a:pt x="109" y="31"/>
                  </a:lnTo>
                  <a:lnTo>
                    <a:pt x="107" y="25"/>
                  </a:lnTo>
                  <a:lnTo>
                    <a:pt x="104" y="21"/>
                  </a:lnTo>
                  <a:lnTo>
                    <a:pt x="100" y="17"/>
                  </a:lnTo>
                  <a:lnTo>
                    <a:pt x="95" y="14"/>
                  </a:lnTo>
                  <a:lnTo>
                    <a:pt x="91" y="9"/>
                  </a:lnTo>
                  <a:lnTo>
                    <a:pt x="86" y="7"/>
                  </a:lnTo>
                  <a:lnTo>
                    <a:pt x="81" y="4"/>
                  </a:lnTo>
                  <a:lnTo>
                    <a:pt x="76" y="3"/>
                  </a:lnTo>
                  <a:lnTo>
                    <a:pt x="71" y="1"/>
                  </a:lnTo>
                  <a:lnTo>
                    <a:pt x="64" y="0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8"/>
                  </a:lnTo>
                  <a:lnTo>
                    <a:pt x="47" y="87"/>
                  </a:lnTo>
                  <a:lnTo>
                    <a:pt x="42" y="83"/>
                  </a:lnTo>
                  <a:lnTo>
                    <a:pt x="36" y="80"/>
                  </a:lnTo>
                  <a:lnTo>
                    <a:pt x="33" y="75"/>
                  </a:lnTo>
                  <a:lnTo>
                    <a:pt x="30" y="70"/>
                  </a:lnTo>
                  <a:lnTo>
                    <a:pt x="29" y="64"/>
                  </a:lnTo>
                  <a:lnTo>
                    <a:pt x="28" y="59"/>
                  </a:lnTo>
                  <a:lnTo>
                    <a:pt x="29" y="52"/>
                  </a:lnTo>
                  <a:lnTo>
                    <a:pt x="30" y="46"/>
                  </a:lnTo>
                  <a:lnTo>
                    <a:pt x="33" y="41"/>
                  </a:lnTo>
                  <a:lnTo>
                    <a:pt x="36" y="36"/>
                  </a:lnTo>
                  <a:lnTo>
                    <a:pt x="42" y="33"/>
                  </a:lnTo>
                  <a:lnTo>
                    <a:pt x="47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1" y="30"/>
                  </a:lnTo>
                  <a:lnTo>
                    <a:pt x="76" y="33"/>
                  </a:lnTo>
                  <a:lnTo>
                    <a:pt x="80" y="36"/>
                  </a:lnTo>
                  <a:lnTo>
                    <a:pt x="83" y="41"/>
                  </a:lnTo>
                  <a:lnTo>
                    <a:pt x="87" y="46"/>
                  </a:lnTo>
                  <a:lnTo>
                    <a:pt x="89" y="52"/>
                  </a:lnTo>
                  <a:lnTo>
                    <a:pt x="89" y="59"/>
                  </a:lnTo>
                  <a:lnTo>
                    <a:pt x="89" y="64"/>
                  </a:lnTo>
                  <a:lnTo>
                    <a:pt x="87" y="70"/>
                  </a:lnTo>
                  <a:lnTo>
                    <a:pt x="83" y="75"/>
                  </a:lnTo>
                  <a:lnTo>
                    <a:pt x="80" y="80"/>
                  </a:lnTo>
                  <a:lnTo>
                    <a:pt x="76" y="83"/>
                  </a:lnTo>
                  <a:lnTo>
                    <a:pt x="71" y="87"/>
                  </a:lnTo>
                  <a:lnTo>
                    <a:pt x="64" y="88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Freeform 175"/>
            <p:cNvSpPr>
              <a:spLocks noEditPoints="1"/>
            </p:cNvSpPr>
            <p:nvPr/>
          </p:nvSpPr>
          <p:spPr bwMode="auto">
            <a:xfrm>
              <a:off x="9412288" y="5715001"/>
              <a:ext cx="61913" cy="61913"/>
            </a:xfrm>
            <a:custGeom>
              <a:avLst/>
              <a:gdLst>
                <a:gd name="T0" fmla="*/ 52 w 117"/>
                <a:gd name="T1" fmla="*/ 0 h 117"/>
                <a:gd name="T2" fmla="*/ 40 w 117"/>
                <a:gd name="T3" fmla="*/ 3 h 117"/>
                <a:gd name="T4" fmla="*/ 31 w 117"/>
                <a:gd name="T5" fmla="*/ 7 h 117"/>
                <a:gd name="T6" fmla="*/ 21 w 117"/>
                <a:gd name="T7" fmla="*/ 14 h 117"/>
                <a:gd name="T8" fmla="*/ 14 w 117"/>
                <a:gd name="T9" fmla="*/ 21 h 117"/>
                <a:gd name="T10" fmla="*/ 7 w 117"/>
                <a:gd name="T11" fmla="*/ 31 h 117"/>
                <a:gd name="T12" fmla="*/ 3 w 117"/>
                <a:gd name="T13" fmla="*/ 40 h 117"/>
                <a:gd name="T14" fmla="*/ 1 w 117"/>
                <a:gd name="T15" fmla="*/ 52 h 117"/>
                <a:gd name="T16" fmla="*/ 1 w 117"/>
                <a:gd name="T17" fmla="*/ 64 h 117"/>
                <a:gd name="T18" fmla="*/ 3 w 117"/>
                <a:gd name="T19" fmla="*/ 76 h 117"/>
                <a:gd name="T20" fmla="*/ 7 w 117"/>
                <a:gd name="T21" fmla="*/ 85 h 117"/>
                <a:gd name="T22" fmla="*/ 14 w 117"/>
                <a:gd name="T23" fmla="*/ 95 h 117"/>
                <a:gd name="T24" fmla="*/ 21 w 117"/>
                <a:gd name="T25" fmla="*/ 103 h 117"/>
                <a:gd name="T26" fmla="*/ 31 w 117"/>
                <a:gd name="T27" fmla="*/ 109 h 117"/>
                <a:gd name="T28" fmla="*/ 40 w 117"/>
                <a:gd name="T29" fmla="*/ 113 h 117"/>
                <a:gd name="T30" fmla="*/ 52 w 117"/>
                <a:gd name="T31" fmla="*/ 117 h 117"/>
                <a:gd name="T32" fmla="*/ 64 w 117"/>
                <a:gd name="T33" fmla="*/ 117 h 117"/>
                <a:gd name="T34" fmla="*/ 76 w 117"/>
                <a:gd name="T35" fmla="*/ 113 h 117"/>
                <a:gd name="T36" fmla="*/ 85 w 117"/>
                <a:gd name="T37" fmla="*/ 109 h 117"/>
                <a:gd name="T38" fmla="*/ 95 w 117"/>
                <a:gd name="T39" fmla="*/ 103 h 117"/>
                <a:gd name="T40" fmla="*/ 103 w 117"/>
                <a:gd name="T41" fmla="*/ 95 h 117"/>
                <a:gd name="T42" fmla="*/ 109 w 117"/>
                <a:gd name="T43" fmla="*/ 85 h 117"/>
                <a:gd name="T44" fmla="*/ 113 w 117"/>
                <a:gd name="T45" fmla="*/ 76 h 117"/>
                <a:gd name="T46" fmla="*/ 117 w 117"/>
                <a:gd name="T47" fmla="*/ 64 h 117"/>
                <a:gd name="T48" fmla="*/ 117 w 117"/>
                <a:gd name="T49" fmla="*/ 52 h 117"/>
                <a:gd name="T50" fmla="*/ 113 w 117"/>
                <a:gd name="T51" fmla="*/ 40 h 117"/>
                <a:gd name="T52" fmla="*/ 109 w 117"/>
                <a:gd name="T53" fmla="*/ 31 h 117"/>
                <a:gd name="T54" fmla="*/ 103 w 117"/>
                <a:gd name="T55" fmla="*/ 21 h 117"/>
                <a:gd name="T56" fmla="*/ 95 w 117"/>
                <a:gd name="T57" fmla="*/ 14 h 117"/>
                <a:gd name="T58" fmla="*/ 85 w 117"/>
                <a:gd name="T59" fmla="*/ 7 h 117"/>
                <a:gd name="T60" fmla="*/ 76 w 117"/>
                <a:gd name="T61" fmla="*/ 3 h 117"/>
                <a:gd name="T62" fmla="*/ 64 w 117"/>
                <a:gd name="T63" fmla="*/ 0 h 117"/>
                <a:gd name="T64" fmla="*/ 59 w 117"/>
                <a:gd name="T65" fmla="*/ 89 h 117"/>
                <a:gd name="T66" fmla="*/ 46 w 117"/>
                <a:gd name="T67" fmla="*/ 87 h 117"/>
                <a:gd name="T68" fmla="*/ 36 w 117"/>
                <a:gd name="T69" fmla="*/ 80 h 117"/>
                <a:gd name="T70" fmla="*/ 30 w 117"/>
                <a:gd name="T71" fmla="*/ 70 h 117"/>
                <a:gd name="T72" fmla="*/ 28 w 117"/>
                <a:gd name="T73" fmla="*/ 59 h 117"/>
                <a:gd name="T74" fmla="*/ 30 w 117"/>
                <a:gd name="T75" fmla="*/ 46 h 117"/>
                <a:gd name="T76" fmla="*/ 36 w 117"/>
                <a:gd name="T77" fmla="*/ 36 h 117"/>
                <a:gd name="T78" fmla="*/ 46 w 117"/>
                <a:gd name="T79" fmla="*/ 30 h 117"/>
                <a:gd name="T80" fmla="*/ 59 w 117"/>
                <a:gd name="T81" fmla="*/ 28 h 117"/>
                <a:gd name="T82" fmla="*/ 70 w 117"/>
                <a:gd name="T83" fmla="*/ 30 h 117"/>
                <a:gd name="T84" fmla="*/ 80 w 117"/>
                <a:gd name="T85" fmla="*/ 36 h 117"/>
                <a:gd name="T86" fmla="*/ 87 w 117"/>
                <a:gd name="T87" fmla="*/ 46 h 117"/>
                <a:gd name="T88" fmla="*/ 89 w 117"/>
                <a:gd name="T89" fmla="*/ 59 h 117"/>
                <a:gd name="T90" fmla="*/ 87 w 117"/>
                <a:gd name="T91" fmla="*/ 70 h 117"/>
                <a:gd name="T92" fmla="*/ 80 w 117"/>
                <a:gd name="T93" fmla="*/ 80 h 117"/>
                <a:gd name="T94" fmla="*/ 70 w 117"/>
                <a:gd name="T95" fmla="*/ 87 h 117"/>
                <a:gd name="T96" fmla="*/ 59 w 117"/>
                <a:gd name="T97" fmla="*/ 8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lnTo>
                    <a:pt x="52" y="0"/>
                  </a:lnTo>
                  <a:lnTo>
                    <a:pt x="47" y="1"/>
                  </a:lnTo>
                  <a:lnTo>
                    <a:pt x="40" y="3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5" y="9"/>
                  </a:lnTo>
                  <a:lnTo>
                    <a:pt x="21" y="14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0" y="25"/>
                  </a:lnTo>
                  <a:lnTo>
                    <a:pt x="7" y="31"/>
                  </a:lnTo>
                  <a:lnTo>
                    <a:pt x="5" y="35"/>
                  </a:lnTo>
                  <a:lnTo>
                    <a:pt x="3" y="40"/>
                  </a:lnTo>
                  <a:lnTo>
                    <a:pt x="1" y="47"/>
                  </a:lnTo>
                  <a:lnTo>
                    <a:pt x="1" y="52"/>
                  </a:lnTo>
                  <a:lnTo>
                    <a:pt x="0" y="59"/>
                  </a:lnTo>
                  <a:lnTo>
                    <a:pt x="1" y="64"/>
                  </a:lnTo>
                  <a:lnTo>
                    <a:pt x="1" y="69"/>
                  </a:lnTo>
                  <a:lnTo>
                    <a:pt x="3" y="76"/>
                  </a:lnTo>
                  <a:lnTo>
                    <a:pt x="5" y="81"/>
                  </a:lnTo>
                  <a:lnTo>
                    <a:pt x="7" y="85"/>
                  </a:lnTo>
                  <a:lnTo>
                    <a:pt x="10" y="91"/>
                  </a:lnTo>
                  <a:lnTo>
                    <a:pt x="14" y="95"/>
                  </a:lnTo>
                  <a:lnTo>
                    <a:pt x="17" y="99"/>
                  </a:lnTo>
                  <a:lnTo>
                    <a:pt x="21" y="103"/>
                  </a:lnTo>
                  <a:lnTo>
                    <a:pt x="25" y="107"/>
                  </a:lnTo>
                  <a:lnTo>
                    <a:pt x="31" y="109"/>
                  </a:lnTo>
                  <a:lnTo>
                    <a:pt x="35" y="112"/>
                  </a:lnTo>
                  <a:lnTo>
                    <a:pt x="40" y="113"/>
                  </a:lnTo>
                  <a:lnTo>
                    <a:pt x="47" y="115"/>
                  </a:lnTo>
                  <a:lnTo>
                    <a:pt x="52" y="117"/>
                  </a:lnTo>
                  <a:lnTo>
                    <a:pt x="59" y="117"/>
                  </a:lnTo>
                  <a:lnTo>
                    <a:pt x="64" y="117"/>
                  </a:lnTo>
                  <a:lnTo>
                    <a:pt x="70" y="115"/>
                  </a:lnTo>
                  <a:lnTo>
                    <a:pt x="76" y="113"/>
                  </a:lnTo>
                  <a:lnTo>
                    <a:pt x="81" y="112"/>
                  </a:lnTo>
                  <a:lnTo>
                    <a:pt x="85" y="109"/>
                  </a:lnTo>
                  <a:lnTo>
                    <a:pt x="91" y="107"/>
                  </a:lnTo>
                  <a:lnTo>
                    <a:pt x="95" y="103"/>
                  </a:lnTo>
                  <a:lnTo>
                    <a:pt x="99" y="99"/>
                  </a:lnTo>
                  <a:lnTo>
                    <a:pt x="103" y="95"/>
                  </a:lnTo>
                  <a:lnTo>
                    <a:pt x="107" y="91"/>
                  </a:lnTo>
                  <a:lnTo>
                    <a:pt x="109" y="85"/>
                  </a:lnTo>
                  <a:lnTo>
                    <a:pt x="112" y="81"/>
                  </a:lnTo>
                  <a:lnTo>
                    <a:pt x="113" y="76"/>
                  </a:lnTo>
                  <a:lnTo>
                    <a:pt x="116" y="69"/>
                  </a:lnTo>
                  <a:lnTo>
                    <a:pt x="117" y="64"/>
                  </a:lnTo>
                  <a:lnTo>
                    <a:pt x="117" y="59"/>
                  </a:lnTo>
                  <a:lnTo>
                    <a:pt x="117" y="52"/>
                  </a:lnTo>
                  <a:lnTo>
                    <a:pt x="116" y="47"/>
                  </a:lnTo>
                  <a:lnTo>
                    <a:pt x="113" y="40"/>
                  </a:lnTo>
                  <a:lnTo>
                    <a:pt x="112" y="35"/>
                  </a:lnTo>
                  <a:lnTo>
                    <a:pt x="109" y="31"/>
                  </a:lnTo>
                  <a:lnTo>
                    <a:pt x="107" y="25"/>
                  </a:lnTo>
                  <a:lnTo>
                    <a:pt x="103" y="21"/>
                  </a:lnTo>
                  <a:lnTo>
                    <a:pt x="99" y="17"/>
                  </a:lnTo>
                  <a:lnTo>
                    <a:pt x="95" y="14"/>
                  </a:lnTo>
                  <a:lnTo>
                    <a:pt x="91" y="9"/>
                  </a:lnTo>
                  <a:lnTo>
                    <a:pt x="85" y="7"/>
                  </a:lnTo>
                  <a:lnTo>
                    <a:pt x="81" y="4"/>
                  </a:lnTo>
                  <a:lnTo>
                    <a:pt x="76" y="3"/>
                  </a:lnTo>
                  <a:lnTo>
                    <a:pt x="70" y="1"/>
                  </a:lnTo>
                  <a:lnTo>
                    <a:pt x="64" y="0"/>
                  </a:lnTo>
                  <a:lnTo>
                    <a:pt x="59" y="0"/>
                  </a:lnTo>
                  <a:close/>
                  <a:moveTo>
                    <a:pt x="59" y="89"/>
                  </a:moveTo>
                  <a:lnTo>
                    <a:pt x="52" y="88"/>
                  </a:lnTo>
                  <a:lnTo>
                    <a:pt x="46" y="87"/>
                  </a:lnTo>
                  <a:lnTo>
                    <a:pt x="42" y="83"/>
                  </a:lnTo>
                  <a:lnTo>
                    <a:pt x="36" y="80"/>
                  </a:lnTo>
                  <a:lnTo>
                    <a:pt x="33" y="75"/>
                  </a:lnTo>
                  <a:lnTo>
                    <a:pt x="30" y="70"/>
                  </a:lnTo>
                  <a:lnTo>
                    <a:pt x="29" y="64"/>
                  </a:lnTo>
                  <a:lnTo>
                    <a:pt x="28" y="59"/>
                  </a:lnTo>
                  <a:lnTo>
                    <a:pt x="29" y="52"/>
                  </a:lnTo>
                  <a:lnTo>
                    <a:pt x="30" y="46"/>
                  </a:lnTo>
                  <a:lnTo>
                    <a:pt x="33" y="41"/>
                  </a:lnTo>
                  <a:lnTo>
                    <a:pt x="36" y="36"/>
                  </a:lnTo>
                  <a:lnTo>
                    <a:pt x="42" y="33"/>
                  </a:lnTo>
                  <a:lnTo>
                    <a:pt x="46" y="30"/>
                  </a:lnTo>
                  <a:lnTo>
                    <a:pt x="52" y="29"/>
                  </a:lnTo>
                  <a:lnTo>
                    <a:pt x="59" y="28"/>
                  </a:lnTo>
                  <a:lnTo>
                    <a:pt x="64" y="29"/>
                  </a:lnTo>
                  <a:lnTo>
                    <a:pt x="70" y="30"/>
                  </a:lnTo>
                  <a:lnTo>
                    <a:pt x="75" y="33"/>
                  </a:lnTo>
                  <a:lnTo>
                    <a:pt x="80" y="36"/>
                  </a:lnTo>
                  <a:lnTo>
                    <a:pt x="83" y="41"/>
                  </a:lnTo>
                  <a:lnTo>
                    <a:pt x="87" y="46"/>
                  </a:lnTo>
                  <a:lnTo>
                    <a:pt x="88" y="52"/>
                  </a:lnTo>
                  <a:lnTo>
                    <a:pt x="89" y="59"/>
                  </a:lnTo>
                  <a:lnTo>
                    <a:pt x="88" y="64"/>
                  </a:lnTo>
                  <a:lnTo>
                    <a:pt x="87" y="70"/>
                  </a:lnTo>
                  <a:lnTo>
                    <a:pt x="83" y="75"/>
                  </a:lnTo>
                  <a:lnTo>
                    <a:pt x="80" y="80"/>
                  </a:lnTo>
                  <a:lnTo>
                    <a:pt x="75" y="83"/>
                  </a:lnTo>
                  <a:lnTo>
                    <a:pt x="70" y="87"/>
                  </a:lnTo>
                  <a:lnTo>
                    <a:pt x="64" y="88"/>
                  </a:lnTo>
                  <a:lnTo>
                    <a:pt x="59" y="8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9475788" y="5797551"/>
              <a:ext cx="14288" cy="14288"/>
            </a:xfrm>
            <a:custGeom>
              <a:avLst/>
              <a:gdLst>
                <a:gd name="T0" fmla="*/ 23 w 28"/>
                <a:gd name="T1" fmla="*/ 4 h 28"/>
                <a:gd name="T2" fmla="*/ 19 w 28"/>
                <a:gd name="T3" fmla="*/ 1 h 28"/>
                <a:gd name="T4" fmla="*/ 14 w 28"/>
                <a:gd name="T5" fmla="*/ 0 h 28"/>
                <a:gd name="T6" fmla="*/ 8 w 28"/>
                <a:gd name="T7" fmla="*/ 1 h 28"/>
                <a:gd name="T8" fmla="*/ 3 w 28"/>
                <a:gd name="T9" fmla="*/ 4 h 28"/>
                <a:gd name="T10" fmla="*/ 1 w 28"/>
                <a:gd name="T11" fmla="*/ 9 h 28"/>
                <a:gd name="T12" fmla="*/ 0 w 28"/>
                <a:gd name="T13" fmla="*/ 14 h 28"/>
                <a:gd name="T14" fmla="*/ 1 w 28"/>
                <a:gd name="T15" fmla="*/ 19 h 28"/>
                <a:gd name="T16" fmla="*/ 3 w 28"/>
                <a:gd name="T17" fmla="*/ 24 h 28"/>
                <a:gd name="T18" fmla="*/ 8 w 28"/>
                <a:gd name="T19" fmla="*/ 27 h 28"/>
                <a:gd name="T20" fmla="*/ 14 w 28"/>
                <a:gd name="T21" fmla="*/ 28 h 28"/>
                <a:gd name="T22" fmla="*/ 19 w 28"/>
                <a:gd name="T23" fmla="*/ 27 h 28"/>
                <a:gd name="T24" fmla="*/ 23 w 28"/>
                <a:gd name="T25" fmla="*/ 24 h 28"/>
                <a:gd name="T26" fmla="*/ 27 w 28"/>
                <a:gd name="T27" fmla="*/ 19 h 28"/>
                <a:gd name="T28" fmla="*/ 28 w 28"/>
                <a:gd name="T29" fmla="*/ 14 h 28"/>
                <a:gd name="T30" fmla="*/ 27 w 28"/>
                <a:gd name="T31" fmla="*/ 9 h 28"/>
                <a:gd name="T32" fmla="*/ 23 w 28"/>
                <a:gd name="T3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23" y="4"/>
                  </a:moveTo>
                  <a:lnTo>
                    <a:pt x="19" y="1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8" y="27"/>
                  </a:lnTo>
                  <a:lnTo>
                    <a:pt x="14" y="28"/>
                  </a:lnTo>
                  <a:lnTo>
                    <a:pt x="19" y="27"/>
                  </a:lnTo>
                  <a:lnTo>
                    <a:pt x="23" y="24"/>
                  </a:lnTo>
                  <a:lnTo>
                    <a:pt x="27" y="19"/>
                  </a:lnTo>
                  <a:lnTo>
                    <a:pt x="28" y="14"/>
                  </a:lnTo>
                  <a:lnTo>
                    <a:pt x="27" y="9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5" name="Rectangle: Rounded Corners 24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3660251" y="1958673"/>
            <a:ext cx="1528530" cy="36231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/>
                <a:ea typeface="微软雅黑"/>
                <a:sym typeface="Arial"/>
              </a:rPr>
              <a:t>April 2023</a:t>
            </a:r>
          </a:p>
        </p:txBody>
      </p:sp>
      <p:sp>
        <p:nvSpPr>
          <p:cNvPr id="27" name="Rectangle: Rounded Corners 2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7003219" y="1958673"/>
            <a:ext cx="1528530" cy="36231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April 2023</a:t>
            </a:r>
          </a:p>
        </p:txBody>
      </p:sp>
      <p:sp>
        <p:nvSpPr>
          <p:cNvPr id="26" name="Rectangle: Rounded Corners 25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/>
          <p:nvPr/>
        </p:nvSpPr>
        <p:spPr>
          <a:xfrm>
            <a:off x="5331735" y="1958673"/>
            <a:ext cx="1528530" cy="36231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381000" dist="190500" dir="5400000" sx="75000" sy="75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/>
                <a:ea typeface="微软雅黑"/>
                <a:sym typeface="Arial"/>
              </a:rPr>
              <a:t>April 2023</a:t>
            </a:r>
          </a:p>
        </p:txBody>
      </p:sp>
      <p:sp>
        <p:nvSpPr>
          <p:cNvPr id="32" name="TextBox 11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5202095" y="785791"/>
            <a:ext cx="13978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438275" algn="l"/>
              </a:tabLst>
            </a:pPr>
            <a:r>
              <a:rPr lang="en-US" altLang="zh-CN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Company </a:t>
            </a:r>
            <a:r>
              <a:rPr lang="en-US" sz="1100" i="1" dirty="0">
                <a:latin typeface="Arial"/>
                <a:ea typeface="微软雅黑"/>
                <a:cs typeface="Lato Medium" panose="020F0502020204030203" pitchFamily="34" charset="0"/>
                <a:sym typeface="Arial"/>
              </a:rPr>
              <a:t>TEMPLATE</a:t>
            </a:r>
          </a:p>
        </p:txBody>
      </p:sp>
      <p:pic>
        <p:nvPicPr>
          <p:cNvPr id="37" name="图片 3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3170417" cy="2949755"/>
          </a:xfrm>
          <a:prstGeom prst="rect">
            <a:avLst/>
          </a:prstGeom>
        </p:spPr>
      </p:pic>
      <p:pic>
        <p:nvPicPr>
          <p:cNvPr id="39" name="图片 38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107169" y="439947"/>
            <a:ext cx="3802481" cy="2717321"/>
          </a:xfrm>
          <a:custGeom>
            <a:avLst/>
            <a:gdLst>
              <a:gd name="connsiteX0" fmla="*/ 0 w 2070340"/>
              <a:gd name="connsiteY0" fmla="*/ 0 h 1479502"/>
              <a:gd name="connsiteX1" fmla="*/ 2070340 w 2070340"/>
              <a:gd name="connsiteY1" fmla="*/ 0 h 1479502"/>
              <a:gd name="connsiteX2" fmla="*/ 2070340 w 2070340"/>
              <a:gd name="connsiteY2" fmla="*/ 1479502 h 1479502"/>
              <a:gd name="connsiteX3" fmla="*/ 0 w 2070340"/>
              <a:gd name="connsiteY3" fmla="*/ 1479502 h 14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0340" h="1479502">
                <a:moveTo>
                  <a:pt x="0" y="0"/>
                </a:moveTo>
                <a:lnTo>
                  <a:pt x="2070340" y="0"/>
                </a:lnTo>
                <a:lnTo>
                  <a:pt x="2070340" y="1479502"/>
                </a:lnTo>
                <a:lnTo>
                  <a:pt x="0" y="1479502"/>
                </a:lnTo>
                <a:close/>
              </a:path>
            </a:pathLst>
          </a:custGeom>
        </p:spPr>
      </p:pic>
      <p:pic>
        <p:nvPicPr>
          <p:cNvPr id="40" name="图片 39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423"/>
          <a:stretch>
            <a:fillRect/>
          </a:stretch>
        </p:blipFill>
        <p:spPr>
          <a:xfrm>
            <a:off x="9563100" y="6165155"/>
            <a:ext cx="2424128" cy="710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/>
      </p:transition>
    </mc:Choice>
    <mc:Fallback xmlns:a14="http://schemas.microsoft.com/office/drawing/2010/main"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图片 6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9809" y="-1362974"/>
            <a:ext cx="8060018" cy="5727939"/>
          </a:xfrm>
          <a:prstGeom prst="rect">
            <a:avLst/>
          </a:prstGeom>
        </p:spPr>
      </p:pic>
      <p:pic>
        <p:nvPicPr>
          <p:cNvPr id="8" name="图片 7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0446" y="3912413"/>
            <a:ext cx="2723107" cy="6212121"/>
          </a:xfrm>
          <a:prstGeom prst="rect">
            <a:avLst/>
          </a:prstGeom>
        </p:spPr>
      </p:pic>
      <p:sp>
        <p:nvSpPr>
          <p:cNvPr id="9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795685" y="4416708"/>
            <a:ext cx="6566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id-ID" sz="1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PRESENTATION TEMPLATE</a:t>
            </a:r>
          </a:p>
        </p:txBody>
      </p:sp>
      <p:sp>
        <p:nvSpPr>
          <p:cNvPr id="10" name="TextBox 30" descr="e7d195523061f1c03a90ee8e42cb24248e56383cd534985688F9F494128731F165EE95AB4B0C0A38076AAEA07667B1565C446FC45FF01DFB0E885BCDBDF3A284F3DB14DA61DD97F0BAB2E6C668FB4931B99D40B68E3E163ACF1C225B9B29F2A374C310C04512DBCFC5B5FF7AFA1758446789C4A127CDF0E77B65351290FEF0C46BD79820A2DF4133"/>
          <p:cNvSpPr txBox="1"/>
          <p:nvPr/>
        </p:nvSpPr>
        <p:spPr>
          <a:xfrm>
            <a:off x="2688928" y="2977954"/>
            <a:ext cx="6814143" cy="3339376"/>
          </a:xfrm>
          <a:prstGeom prst="rect">
            <a:avLst/>
          </a:prstGeom>
          <a:noFill/>
          <a:effectLst>
            <a:outerShdw blurRad="228600" dist="38100" dir="2700000" algn="tl" rotWithShape="0">
              <a:prstClr val="black">
                <a:alpha val="2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P A R T   </a:t>
            </a:r>
            <a:r>
              <a:rPr lang="en-US" altLang="zh-CN" sz="9600" b="1" spc="300" dirty="0">
                <a:solidFill>
                  <a:schemeClr val="bg1"/>
                </a:solidFill>
                <a:latin typeface="Arial"/>
                <a:ea typeface="微软雅黑"/>
                <a:cs typeface="+mn-ea"/>
                <a:sym typeface="Arial"/>
              </a:rPr>
              <a:t>TWO</a:t>
            </a:r>
            <a:endParaRPr lang="id-ID" sz="9600" b="1" spc="300" dirty="0">
              <a:solidFill>
                <a:schemeClr val="bg1"/>
              </a:solidFill>
              <a:latin typeface="Arial"/>
              <a:ea typeface="微软雅黑"/>
              <a:cs typeface="+mn-ea"/>
              <a:sym typeface="Arial"/>
            </a:endParaRPr>
          </a:p>
        </p:txBody>
      </p:sp>
      <p:sp>
        <p:nvSpPr>
          <p:cNvPr id="11" name="Freeform 62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>
            <a:spLocks noEditPoints="1"/>
          </p:cNvSpPr>
          <p:nvPr/>
        </p:nvSpPr>
        <p:spPr bwMode="auto">
          <a:xfrm>
            <a:off x="5040713" y="6577068"/>
            <a:ext cx="137450" cy="135137"/>
          </a:xfrm>
          <a:custGeom>
            <a:avLst/>
            <a:gdLst>
              <a:gd name="T0" fmla="*/ 92739 w 55"/>
              <a:gd name="T1" fmla="*/ 185737 h 54"/>
              <a:gd name="T2" fmla="*/ 0 w 55"/>
              <a:gd name="T3" fmla="*/ 92869 h 54"/>
              <a:gd name="T4" fmla="*/ 92739 w 55"/>
              <a:gd name="T5" fmla="*/ 0 h 54"/>
              <a:gd name="T6" fmla="*/ 188913 w 55"/>
              <a:gd name="T7" fmla="*/ 92869 h 54"/>
              <a:gd name="T8" fmla="*/ 92739 w 55"/>
              <a:gd name="T9" fmla="*/ 185737 h 54"/>
              <a:gd name="T10" fmla="*/ 13739 w 55"/>
              <a:gd name="T11" fmla="*/ 92869 h 54"/>
              <a:gd name="T12" fmla="*/ 92739 w 55"/>
              <a:gd name="T13" fmla="*/ 171979 h 54"/>
              <a:gd name="T14" fmla="*/ 171739 w 55"/>
              <a:gd name="T15" fmla="*/ 92869 h 54"/>
              <a:gd name="T16" fmla="*/ 92739 w 55"/>
              <a:gd name="T17" fmla="*/ 13758 h 54"/>
              <a:gd name="T18" fmla="*/ 13739 w 55"/>
              <a:gd name="T19" fmla="*/ 92869 h 54"/>
              <a:gd name="T20" fmla="*/ 140826 w 55"/>
              <a:gd name="T21" fmla="*/ 127264 h 54"/>
              <a:gd name="T22" fmla="*/ 96174 w 55"/>
              <a:gd name="T23" fmla="*/ 151341 h 54"/>
              <a:gd name="T24" fmla="*/ 37783 w 55"/>
              <a:gd name="T25" fmla="*/ 92869 h 54"/>
              <a:gd name="T26" fmla="*/ 96174 w 55"/>
              <a:gd name="T27" fmla="*/ 34396 h 54"/>
              <a:gd name="T28" fmla="*/ 137391 w 55"/>
              <a:gd name="T29" fmla="*/ 58473 h 54"/>
              <a:gd name="T30" fmla="*/ 137391 w 55"/>
              <a:gd name="T31" fmla="*/ 72231 h 54"/>
              <a:gd name="T32" fmla="*/ 137391 w 55"/>
              <a:gd name="T33" fmla="*/ 72231 h 54"/>
              <a:gd name="T34" fmla="*/ 123652 w 55"/>
              <a:gd name="T35" fmla="*/ 72231 h 54"/>
              <a:gd name="T36" fmla="*/ 120217 w 55"/>
              <a:gd name="T37" fmla="*/ 72231 h 54"/>
              <a:gd name="T38" fmla="*/ 120217 w 55"/>
              <a:gd name="T39" fmla="*/ 61912 h 54"/>
              <a:gd name="T40" fmla="*/ 96174 w 55"/>
              <a:gd name="T41" fmla="*/ 51594 h 54"/>
              <a:gd name="T42" fmla="*/ 54957 w 55"/>
              <a:gd name="T43" fmla="*/ 92869 h 54"/>
              <a:gd name="T44" fmla="*/ 96174 w 55"/>
              <a:gd name="T45" fmla="*/ 134143 h 54"/>
              <a:gd name="T46" fmla="*/ 120217 w 55"/>
              <a:gd name="T47" fmla="*/ 123825 h 54"/>
              <a:gd name="T48" fmla="*/ 120217 w 55"/>
              <a:gd name="T49" fmla="*/ 113506 h 54"/>
              <a:gd name="T50" fmla="*/ 123652 w 55"/>
              <a:gd name="T51" fmla="*/ 113506 h 54"/>
              <a:gd name="T52" fmla="*/ 137391 w 55"/>
              <a:gd name="T53" fmla="*/ 113506 h 54"/>
              <a:gd name="T54" fmla="*/ 140826 w 55"/>
              <a:gd name="T55" fmla="*/ 113506 h 54"/>
              <a:gd name="T56" fmla="*/ 140826 w 55"/>
              <a:gd name="T57" fmla="*/ 127264 h 5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" h="54">
                <a:moveTo>
                  <a:pt x="27" y="54"/>
                </a:moveTo>
                <a:cubicBezTo>
                  <a:pt x="12" y="54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4"/>
                  <a:pt x="27" y="54"/>
                </a:cubicBezTo>
                <a:close/>
                <a:moveTo>
                  <a:pt x="4" y="27"/>
                </a:moveTo>
                <a:cubicBezTo>
                  <a:pt x="4" y="40"/>
                  <a:pt x="15" y="50"/>
                  <a:pt x="27" y="50"/>
                </a:cubicBezTo>
                <a:cubicBezTo>
                  <a:pt x="40" y="50"/>
                  <a:pt x="50" y="40"/>
                  <a:pt x="50" y="27"/>
                </a:cubicBezTo>
                <a:cubicBezTo>
                  <a:pt x="50" y="14"/>
                  <a:pt x="40" y="4"/>
                  <a:pt x="27" y="4"/>
                </a:cubicBezTo>
                <a:cubicBezTo>
                  <a:pt x="15" y="4"/>
                  <a:pt x="4" y="14"/>
                  <a:pt x="4" y="27"/>
                </a:cubicBezTo>
                <a:close/>
                <a:moveTo>
                  <a:pt x="41" y="37"/>
                </a:moveTo>
                <a:cubicBezTo>
                  <a:pt x="41" y="42"/>
                  <a:pt x="33" y="44"/>
                  <a:pt x="28" y="44"/>
                </a:cubicBezTo>
                <a:cubicBezTo>
                  <a:pt x="18" y="44"/>
                  <a:pt x="11" y="37"/>
                  <a:pt x="11" y="27"/>
                </a:cubicBezTo>
                <a:cubicBezTo>
                  <a:pt x="11" y="17"/>
                  <a:pt x="18" y="10"/>
                  <a:pt x="28" y="10"/>
                </a:cubicBezTo>
                <a:cubicBezTo>
                  <a:pt x="31" y="10"/>
                  <a:pt x="40" y="11"/>
                  <a:pt x="40" y="17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21"/>
                  <a:pt x="36" y="21"/>
                  <a:pt x="36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18"/>
                  <a:pt x="35" y="18"/>
                  <a:pt x="35" y="18"/>
                </a:cubicBezTo>
                <a:cubicBezTo>
                  <a:pt x="35" y="16"/>
                  <a:pt x="31" y="15"/>
                  <a:pt x="28" y="15"/>
                </a:cubicBezTo>
                <a:cubicBezTo>
                  <a:pt x="21" y="15"/>
                  <a:pt x="16" y="20"/>
                  <a:pt x="16" y="27"/>
                </a:cubicBezTo>
                <a:cubicBezTo>
                  <a:pt x="16" y="34"/>
                  <a:pt x="21" y="39"/>
                  <a:pt x="28" y="39"/>
                </a:cubicBezTo>
                <a:cubicBezTo>
                  <a:pt x="31" y="39"/>
                  <a:pt x="35" y="38"/>
                  <a:pt x="35" y="36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6" y="33"/>
                  <a:pt x="36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41" y="33"/>
                  <a:pt x="41" y="33"/>
                  <a:pt x="41" y="33"/>
                </a:cubicBezTo>
                <a:lnTo>
                  <a:pt x="41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algn="l"/>
            <a:endParaRPr lang="en-US" sz="1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TextBox 40" descr="e7d195523061f1c03a90ee8e42cb24248e56383cd534985688F9F494128731F165EE95AB4B0C0A38076AAEA07667B1565C446FC45FF01DFB0E885BCDBDF3A284F3DB14DA61DD97F0BAB2E6C668FB4931B99D40B68E3E163A32636258E622DCA61F43F29646847B337F50C35A893C70635C3DDF21F745ACDFA1E795D725ED0D02859279497801B8B8"/>
          <p:cNvSpPr txBox="1"/>
          <p:nvPr/>
        </p:nvSpPr>
        <p:spPr>
          <a:xfrm>
            <a:off x="5215701" y="6517678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spc="300" dirty="0" err="1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Company.ALL</a:t>
            </a:r>
            <a:r>
              <a:rPr lang="en-US" sz="1000" spc="300" dirty="0">
                <a:solidFill>
                  <a:schemeClr val="bg1"/>
                </a:solidFill>
                <a:latin typeface="Arial"/>
                <a:ea typeface="微软雅黑"/>
                <a:cs typeface="Segoe UI" panose="020B0502040204020203" pitchFamily="34" charset="0"/>
                <a:sym typeface="Arial"/>
              </a:rPr>
              <a:t> RIGHTS</a:t>
            </a:r>
            <a:endParaRPr lang="id-ID" sz="1000" spc="300" dirty="0">
              <a:solidFill>
                <a:schemeClr val="bg1"/>
              </a:solidFill>
              <a:latin typeface="Arial"/>
              <a:ea typeface="微软雅黑"/>
              <a:cs typeface="Segoe UI" panose="020B0502040204020203" pitchFamily="34" charset="0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a9c38ef-149e-4aa7-8bbf-14c79c72517e"/>
  <p:tag name="COMMONDATA" val="eyJoZGlkIjoiODAxMTM5MzFhOWUwODJiZjcwZWJkMjJmM2RlYzNhN2QifQ==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F94FF"/>
      </a:accent1>
      <a:accent2>
        <a:srgbClr val="79DEF2"/>
      </a:accent2>
      <a:accent3>
        <a:srgbClr val="A1F279"/>
      </a:accent3>
      <a:accent4>
        <a:srgbClr val="14A76C"/>
      </a:accent4>
      <a:accent5>
        <a:srgbClr val="222222"/>
      </a:accent5>
      <a:accent6>
        <a:srgbClr val="C9C9C9"/>
      </a:accent6>
      <a:hlink>
        <a:srgbClr val="7F94FF"/>
      </a:hlink>
      <a:folHlink>
        <a:srgbClr val="BFBFBF"/>
      </a:folHlink>
    </a:clrScheme>
    <a:fontScheme name="自定义 1">
      <a:majorFont>
        <a:latin typeface="Poppins SemiBold"/>
        <a:ea typeface="Poppins SemiBold"/>
        <a:cs typeface=""/>
      </a:majorFont>
      <a:minorFont>
        <a:latin typeface="Poppins "/>
        <a:ea typeface="Poppins 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2407</Words>
  <Application>Microsoft Office PowerPoint</Application>
  <PresentationFormat>宽屏</PresentationFormat>
  <Paragraphs>435</Paragraphs>
  <Slides>35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6" baseType="lpstr">
      <vt:lpstr>Poppins </vt:lpstr>
      <vt:lpstr>等线</vt:lpstr>
      <vt:lpstr>微软雅黑</vt:lpstr>
      <vt:lpstr>Arial</vt:lpstr>
      <vt:lpstr>Calibri</vt:lpstr>
      <vt:lpstr>MS Reference Sans Serif</vt:lpstr>
      <vt:lpstr>Open Sans</vt:lpstr>
      <vt:lpstr>Poppins SemiBold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</dc:title>
  <dc:creator>第一PPT</dc:creator>
  <cp:keywords>www.1ppt.com</cp:keywords>
  <dc:description>www.1ppt.com</dc:description>
  <cp:lastModifiedBy>之灵</cp:lastModifiedBy>
  <cp:revision>30</cp:revision>
  <dcterms:created xsi:type="dcterms:W3CDTF">2022-01-15T04:45:00Z</dcterms:created>
  <dcterms:modified xsi:type="dcterms:W3CDTF">2024-03-04T08:48:08Z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D0DC7469C26247D896B3C357AFE443E0_12</vt:lpwstr>
  </property>
  <property fmtid="{D5CDD505-2E9C-101B-9397-08002B2CF9AE}" pid="3" name="KSOProductBuildVer">
    <vt:lpwstr>2052-12.1.0.15712</vt:lpwstr>
  </property>
</Properties>
</file>