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09" r:id="rId2"/>
  </p:sldMasterIdLst>
  <p:notesMasterIdLst>
    <p:notesMasterId r:id="rId28"/>
  </p:notesMasterIdLst>
  <p:handoutMasterIdLst>
    <p:handoutMasterId r:id="rId29"/>
  </p:handoutMasterIdLst>
  <p:sldIdLst>
    <p:sldId id="270" r:id="rId3"/>
    <p:sldId id="272" r:id="rId4"/>
    <p:sldId id="273" r:id="rId5"/>
    <p:sldId id="286" r:id="rId6"/>
    <p:sldId id="280" r:id="rId7"/>
    <p:sldId id="287" r:id="rId8"/>
    <p:sldId id="279" r:id="rId9"/>
    <p:sldId id="276" r:id="rId10"/>
    <p:sldId id="297" r:id="rId11"/>
    <p:sldId id="299" r:id="rId12"/>
    <p:sldId id="298" r:id="rId13"/>
    <p:sldId id="296" r:id="rId14"/>
    <p:sldId id="277" r:id="rId15"/>
    <p:sldId id="292" r:id="rId16"/>
    <p:sldId id="294" r:id="rId17"/>
    <p:sldId id="295" r:id="rId18"/>
    <p:sldId id="281" r:id="rId19"/>
    <p:sldId id="293" r:id="rId20"/>
    <p:sldId id="278" r:id="rId21"/>
    <p:sldId id="282" r:id="rId22"/>
    <p:sldId id="289" r:id="rId23"/>
    <p:sldId id="290" r:id="rId24"/>
    <p:sldId id="291" r:id="rId25"/>
    <p:sldId id="321" r:id="rId26"/>
    <p:sldId id="283" r:id="rId27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15" userDrawn="1">
          <p15:clr>
            <a:srgbClr val="A4A3A4"/>
          </p15:clr>
        </p15:guide>
        <p15:guide id="4" pos="7242" userDrawn="1">
          <p15:clr>
            <a:srgbClr val="A4A3A4"/>
          </p15:clr>
        </p15:guide>
        <p15:guide id="5" orient="horz" pos="935" userDrawn="1">
          <p15:clr>
            <a:srgbClr val="A4A3A4"/>
          </p15:clr>
        </p15:guide>
        <p15:guide id="6" orient="horz" pos="731" userDrawn="1">
          <p15:clr>
            <a:srgbClr val="A4A3A4"/>
          </p15:clr>
        </p15:guide>
        <p15:guide id="7" orient="horz" pos="3884" userDrawn="1">
          <p15:clr>
            <a:srgbClr val="A4A3A4"/>
          </p15:clr>
        </p15:guide>
        <p15:guide id="8" orient="horz" pos="329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D8A2"/>
    <a:srgbClr val="F5F4EF"/>
    <a:srgbClr val="BA1F35"/>
    <a:srgbClr val="DAA377"/>
    <a:srgbClr val="A20000"/>
    <a:srgbClr val="A40000"/>
    <a:srgbClr val="9E0000"/>
    <a:srgbClr val="C7450B"/>
    <a:srgbClr val="E24E0C"/>
    <a:srgbClr val="DC61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3" autoAdjust="0"/>
    <p:restoredTop sz="96182" autoAdjust="0"/>
  </p:normalViewPr>
  <p:slideViewPr>
    <p:cSldViewPr snapToGrid="0">
      <p:cViewPr varScale="1">
        <p:scale>
          <a:sx n="69" d="100"/>
          <a:sy n="69" d="100"/>
        </p:scale>
        <p:origin x="630" y="66"/>
      </p:cViewPr>
      <p:guideLst>
        <p:guide orient="horz" pos="2273"/>
        <p:guide pos="3840"/>
        <p:guide pos="415"/>
        <p:guide pos="7242"/>
        <p:guide orient="horz" pos="935"/>
        <p:guide orient="horz" pos="731"/>
        <p:guide orient="horz" pos="3884"/>
        <p:guide orient="horz" pos="329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291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B9A56829-66AA-42AA-918E-5C6DB1AE50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41084A9-BC5C-4420-B17C-51E328D455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8E0E4-DC06-4041-AFA7-BB6F527FFA3F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2024/3/6</a:t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D6F2124-7B35-4E59-B9E8-DB09EE1408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2BF8FFE-D997-4E34-9A01-CD2014B952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B7432-8BB0-4EFA-A417-EFCDC17B2811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1553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3721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3246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803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524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18203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44347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9943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3185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59386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41216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9696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7868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6114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6873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0409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7147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403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299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4532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8629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7744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939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018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0314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7254C520-2CA4-4836-A7C4-2A4DFC6285B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A5D9097-9B94-413A-9533-1F60A0D8F1F9}"/>
              </a:ext>
            </a:extLst>
          </p:cNvPr>
          <p:cNvGrpSpPr/>
          <p:nvPr userDrawn="1"/>
        </p:nvGrpSpPr>
        <p:grpSpPr>
          <a:xfrm>
            <a:off x="5594635" y="1705966"/>
            <a:ext cx="5837246" cy="4294948"/>
            <a:chOff x="5594635" y="1705966"/>
            <a:chExt cx="5837246" cy="4294948"/>
          </a:xfrm>
        </p:grpSpPr>
        <p:pic>
          <p:nvPicPr>
            <p:cNvPr id="7" name="图片 6" descr="图片包含 笔记本电脑, 计算机, 就坐, 室内&#10;&#10;描述已自动生成">
              <a:extLst>
                <a:ext uri="{FF2B5EF4-FFF2-40B4-BE49-F238E27FC236}">
                  <a16:creationId xmlns:a16="http://schemas.microsoft.com/office/drawing/2014/main" id="{588445E9-6235-46EC-902E-E4FA55B283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264313">
              <a:off x="6258232" y="1705966"/>
              <a:ext cx="5060452" cy="4294948"/>
            </a:xfrm>
            <a:prstGeom prst="rect">
              <a:avLst/>
            </a:prstGeom>
          </p:spPr>
        </p:pic>
        <p:pic>
          <p:nvPicPr>
            <p:cNvPr id="8" name="图形 7">
              <a:extLst>
                <a:ext uri="{FF2B5EF4-FFF2-40B4-BE49-F238E27FC236}">
                  <a16:creationId xmlns:a16="http://schemas.microsoft.com/office/drawing/2014/main" id="{ABB0AB51-411F-43F0-A40B-5D66979DCF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594635" y="4059661"/>
              <a:ext cx="2762250" cy="1733753"/>
            </a:xfrm>
            <a:prstGeom prst="rect">
              <a:avLst/>
            </a:prstGeom>
          </p:spPr>
        </p:pic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44642D67-6317-4B6E-9AED-24799DC08A2A}"/>
                </a:ext>
              </a:extLst>
            </p:cNvPr>
            <p:cNvSpPr/>
            <p:nvPr userDrawn="1"/>
          </p:nvSpPr>
          <p:spPr>
            <a:xfrm rot="4445069">
              <a:off x="11117556" y="4398187"/>
              <a:ext cx="314325" cy="314325"/>
            </a:xfrm>
            <a:custGeom>
              <a:avLst/>
              <a:gdLst>
                <a:gd name="connsiteX0" fmla="*/ 314325 w 314325"/>
                <a:gd name="connsiteY0" fmla="*/ 314325 h 314325"/>
                <a:gd name="connsiteX1" fmla="*/ 0 w 314325"/>
                <a:gd name="connsiteY1" fmla="*/ 314325 h 314325"/>
                <a:gd name="connsiteX2" fmla="*/ 0 w 314325"/>
                <a:gd name="connsiteY2" fmla="*/ 0 h 314325"/>
                <a:gd name="connsiteX3" fmla="*/ 314325 w 314325"/>
                <a:gd name="connsiteY3" fmla="*/ 0 h 314325"/>
                <a:gd name="connsiteX4" fmla="*/ 314325 w 314325"/>
                <a:gd name="connsiteY4" fmla="*/ 314325 h 314325"/>
                <a:gd name="connsiteX5" fmla="*/ 19050 w 314325"/>
                <a:gd name="connsiteY5" fmla="*/ 295275 h 314325"/>
                <a:gd name="connsiteX6" fmla="*/ 295275 w 314325"/>
                <a:gd name="connsiteY6" fmla="*/ 295275 h 314325"/>
                <a:gd name="connsiteX7" fmla="*/ 295275 w 314325"/>
                <a:gd name="connsiteY7" fmla="*/ 19050 h 314325"/>
                <a:gd name="connsiteX8" fmla="*/ 19050 w 314325"/>
                <a:gd name="connsiteY8" fmla="*/ 19050 h 314325"/>
                <a:gd name="connsiteX9" fmla="*/ 19050 w 314325"/>
                <a:gd name="connsiteY9" fmla="*/ 29527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4325" h="314325">
                  <a:moveTo>
                    <a:pt x="314325" y="314325"/>
                  </a:moveTo>
                  <a:lnTo>
                    <a:pt x="0" y="314325"/>
                  </a:lnTo>
                  <a:lnTo>
                    <a:pt x="0" y="0"/>
                  </a:lnTo>
                  <a:lnTo>
                    <a:pt x="314325" y="0"/>
                  </a:lnTo>
                  <a:lnTo>
                    <a:pt x="314325" y="314325"/>
                  </a:lnTo>
                  <a:close/>
                  <a:moveTo>
                    <a:pt x="19050" y="295275"/>
                  </a:moveTo>
                  <a:lnTo>
                    <a:pt x="295275" y="295275"/>
                  </a:lnTo>
                  <a:lnTo>
                    <a:pt x="295275" y="19050"/>
                  </a:lnTo>
                  <a:lnTo>
                    <a:pt x="19050" y="19050"/>
                  </a:lnTo>
                  <a:lnTo>
                    <a:pt x="19050" y="295275"/>
                  </a:lnTo>
                  <a:close/>
                </a:path>
              </a:pathLst>
            </a:custGeom>
            <a:solidFill>
              <a:srgbClr val="F1B3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82C8360D-D587-4411-83CC-D50CFB488C59}"/>
                </a:ext>
              </a:extLst>
            </p:cNvPr>
            <p:cNvSpPr/>
            <p:nvPr userDrawn="1"/>
          </p:nvSpPr>
          <p:spPr>
            <a:xfrm rot="20526236">
              <a:off x="10239802" y="1934489"/>
              <a:ext cx="385053" cy="373020"/>
            </a:xfrm>
            <a:custGeom>
              <a:avLst/>
              <a:gdLst>
                <a:gd name="connsiteX0" fmla="*/ 107633 w 304800"/>
                <a:gd name="connsiteY0" fmla="*/ 295275 h 295275"/>
                <a:gd name="connsiteX1" fmla="*/ 0 w 304800"/>
                <a:gd name="connsiteY1" fmla="*/ 0 h 295275"/>
                <a:gd name="connsiteX2" fmla="*/ 309563 w 304800"/>
                <a:gd name="connsiteY2" fmla="*/ 54293 h 295275"/>
                <a:gd name="connsiteX3" fmla="*/ 107633 w 304800"/>
                <a:gd name="connsiteY3" fmla="*/ 295275 h 295275"/>
                <a:gd name="connsiteX4" fmla="*/ 21908 w 304800"/>
                <a:gd name="connsiteY4" fmla="*/ 18098 h 295275"/>
                <a:gd name="connsiteX5" fmla="*/ 112395 w 304800"/>
                <a:gd name="connsiteY5" fmla="*/ 266700 h 295275"/>
                <a:gd name="connsiteX6" fmla="*/ 281940 w 304800"/>
                <a:gd name="connsiteY6" fmla="*/ 64770 h 295275"/>
                <a:gd name="connsiteX7" fmla="*/ 21908 w 304800"/>
                <a:gd name="connsiteY7" fmla="*/ 18098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800" h="295275">
                  <a:moveTo>
                    <a:pt x="107633" y="295275"/>
                  </a:moveTo>
                  <a:lnTo>
                    <a:pt x="0" y="0"/>
                  </a:lnTo>
                  <a:lnTo>
                    <a:pt x="309563" y="54293"/>
                  </a:lnTo>
                  <a:lnTo>
                    <a:pt x="107633" y="295275"/>
                  </a:lnTo>
                  <a:close/>
                  <a:moveTo>
                    <a:pt x="21908" y="18098"/>
                  </a:moveTo>
                  <a:lnTo>
                    <a:pt x="112395" y="266700"/>
                  </a:lnTo>
                  <a:lnTo>
                    <a:pt x="281940" y="64770"/>
                  </a:lnTo>
                  <a:lnTo>
                    <a:pt x="21908" y="18098"/>
                  </a:lnTo>
                  <a:close/>
                </a:path>
              </a:pathLst>
            </a:custGeom>
            <a:solidFill>
              <a:srgbClr val="F1B3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</p:grp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93AD8EDA-68E5-4F2D-ADB9-7BE3E32ADBBE}"/>
              </a:ext>
            </a:extLst>
          </p:cNvPr>
          <p:cNvCxnSpPr/>
          <p:nvPr userDrawn="1"/>
        </p:nvCxnSpPr>
        <p:spPr>
          <a:xfrm>
            <a:off x="1180155" y="4346600"/>
            <a:ext cx="1403386" cy="0"/>
          </a:xfrm>
          <a:prstGeom prst="line">
            <a:avLst/>
          </a:prstGeom>
          <a:ln>
            <a:solidFill>
              <a:srgbClr val="F1B3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01" name="副标题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109174" y="1441744"/>
            <a:ext cx="7370588" cy="55879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802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1109174" y="1721144"/>
            <a:ext cx="7370588" cy="17337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107585" y="4601449"/>
            <a:ext cx="4960188" cy="29627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>
              <a:buNone/>
              <a:defRPr sz="1400" b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107585" y="4897720"/>
            <a:ext cx="4960188" cy="29627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>
              <a:buNone/>
              <a:defRPr sz="1400" b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69069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40913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27148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64034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32212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76444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57814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03220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07560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2247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D880400-D13C-44CB-A7E7-65DBBEB9DD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0C259127-C6DD-411E-B3A7-1BBCCB65BC94}"/>
              </a:ext>
            </a:extLst>
          </p:cNvPr>
          <p:cNvCxnSpPr>
            <a:cxnSpLocks/>
          </p:cNvCxnSpPr>
          <p:nvPr userDrawn="1"/>
        </p:nvCxnSpPr>
        <p:spPr>
          <a:xfrm>
            <a:off x="1726163" y="4346600"/>
            <a:ext cx="10465837" cy="0"/>
          </a:xfrm>
          <a:prstGeom prst="line">
            <a:avLst/>
          </a:prstGeom>
          <a:ln>
            <a:solidFill>
              <a:srgbClr val="F1B3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标题 1"/>
          <p:cNvSpPr>
            <a:spLocks noGrp="1"/>
          </p:cNvSpPr>
          <p:nvPr userDrawn="1">
            <p:ph type="title"/>
          </p:nvPr>
        </p:nvSpPr>
        <p:spPr>
          <a:xfrm>
            <a:off x="6098599" y="2435627"/>
            <a:ext cx="5419185" cy="895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6099715" y="3330977"/>
            <a:ext cx="5419185" cy="101562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66397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74423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246642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73163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997407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297321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997090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328244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01692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19471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75934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06566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277182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566081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292355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133355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380482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980169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287209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86651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47965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5BCF86C-AFD8-42D9-A22D-1E2B8278AA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8565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762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940259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TextBox 8"/>
          <p:cNvSpPr txBox="1"/>
          <p:nvPr userDrawn="1"/>
        </p:nvSpPr>
        <p:spPr>
          <a:xfrm>
            <a:off x="453650" y="4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http://www.freeppt7.com/hangye/</a:t>
            </a:r>
          </a:p>
        </p:txBody>
      </p:sp>
    </p:spTree>
    <p:extLst>
      <p:ext uri="{BB962C8B-B14F-4D97-AF65-F5344CB8AC3E}">
        <p14:creationId xmlns:p14="http://schemas.microsoft.com/office/powerpoint/2010/main" val="42631440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252619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181190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1A89547E-6A8C-4461-ACA1-5EB76A6AA0DF}"/>
              </a:ext>
            </a:extLst>
          </p:cNvPr>
          <p:cNvSpPr/>
          <p:nvPr userDrawn="1"/>
        </p:nvSpPr>
        <p:spPr>
          <a:xfrm flipH="1"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0852FF26-352A-40E7-AAF3-CFD112A073CD}"/>
              </a:ext>
            </a:extLst>
          </p:cNvPr>
          <p:cNvGrpSpPr/>
          <p:nvPr userDrawn="1"/>
        </p:nvGrpSpPr>
        <p:grpSpPr>
          <a:xfrm flipH="1">
            <a:off x="760119" y="1744066"/>
            <a:ext cx="5837246" cy="4294948"/>
            <a:chOff x="5594635" y="1705966"/>
            <a:chExt cx="5837246" cy="4294948"/>
          </a:xfrm>
        </p:grpSpPr>
        <p:pic>
          <p:nvPicPr>
            <p:cNvPr id="8" name="图片 7" descr="图片包含 笔记本电脑, 计算机, 就坐, 室内&#10;&#10;描述已自动生成">
              <a:extLst>
                <a:ext uri="{FF2B5EF4-FFF2-40B4-BE49-F238E27FC236}">
                  <a16:creationId xmlns:a16="http://schemas.microsoft.com/office/drawing/2014/main" id="{C70CD6C8-C28A-4E94-9DE7-ABA8110865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264313">
              <a:off x="6258232" y="1705966"/>
              <a:ext cx="5060452" cy="4294948"/>
            </a:xfrm>
            <a:prstGeom prst="rect">
              <a:avLst/>
            </a:prstGeom>
          </p:spPr>
        </p:pic>
        <p:pic>
          <p:nvPicPr>
            <p:cNvPr id="9" name="图形 8">
              <a:extLst>
                <a:ext uri="{FF2B5EF4-FFF2-40B4-BE49-F238E27FC236}">
                  <a16:creationId xmlns:a16="http://schemas.microsoft.com/office/drawing/2014/main" id="{07883CE1-E03F-4B7A-B3DF-4F1D2EDC71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594635" y="4059661"/>
              <a:ext cx="2762250" cy="1733753"/>
            </a:xfrm>
            <a:prstGeom prst="rect">
              <a:avLst/>
            </a:prstGeom>
          </p:spPr>
        </p:pic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51C16E5C-199F-46D4-8914-9DF7DC961CF4}"/>
                </a:ext>
              </a:extLst>
            </p:cNvPr>
            <p:cNvSpPr/>
            <p:nvPr userDrawn="1"/>
          </p:nvSpPr>
          <p:spPr>
            <a:xfrm rot="4445069">
              <a:off x="11117556" y="4398187"/>
              <a:ext cx="314325" cy="314325"/>
            </a:xfrm>
            <a:custGeom>
              <a:avLst/>
              <a:gdLst>
                <a:gd name="connsiteX0" fmla="*/ 314325 w 314325"/>
                <a:gd name="connsiteY0" fmla="*/ 314325 h 314325"/>
                <a:gd name="connsiteX1" fmla="*/ 0 w 314325"/>
                <a:gd name="connsiteY1" fmla="*/ 314325 h 314325"/>
                <a:gd name="connsiteX2" fmla="*/ 0 w 314325"/>
                <a:gd name="connsiteY2" fmla="*/ 0 h 314325"/>
                <a:gd name="connsiteX3" fmla="*/ 314325 w 314325"/>
                <a:gd name="connsiteY3" fmla="*/ 0 h 314325"/>
                <a:gd name="connsiteX4" fmla="*/ 314325 w 314325"/>
                <a:gd name="connsiteY4" fmla="*/ 314325 h 314325"/>
                <a:gd name="connsiteX5" fmla="*/ 19050 w 314325"/>
                <a:gd name="connsiteY5" fmla="*/ 295275 h 314325"/>
                <a:gd name="connsiteX6" fmla="*/ 295275 w 314325"/>
                <a:gd name="connsiteY6" fmla="*/ 295275 h 314325"/>
                <a:gd name="connsiteX7" fmla="*/ 295275 w 314325"/>
                <a:gd name="connsiteY7" fmla="*/ 19050 h 314325"/>
                <a:gd name="connsiteX8" fmla="*/ 19050 w 314325"/>
                <a:gd name="connsiteY8" fmla="*/ 19050 h 314325"/>
                <a:gd name="connsiteX9" fmla="*/ 19050 w 314325"/>
                <a:gd name="connsiteY9" fmla="*/ 29527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4325" h="314325">
                  <a:moveTo>
                    <a:pt x="314325" y="314325"/>
                  </a:moveTo>
                  <a:lnTo>
                    <a:pt x="0" y="314325"/>
                  </a:lnTo>
                  <a:lnTo>
                    <a:pt x="0" y="0"/>
                  </a:lnTo>
                  <a:lnTo>
                    <a:pt x="314325" y="0"/>
                  </a:lnTo>
                  <a:lnTo>
                    <a:pt x="314325" y="314325"/>
                  </a:lnTo>
                  <a:close/>
                  <a:moveTo>
                    <a:pt x="19050" y="295275"/>
                  </a:moveTo>
                  <a:lnTo>
                    <a:pt x="295275" y="295275"/>
                  </a:lnTo>
                  <a:lnTo>
                    <a:pt x="295275" y="19050"/>
                  </a:lnTo>
                  <a:lnTo>
                    <a:pt x="19050" y="19050"/>
                  </a:lnTo>
                  <a:lnTo>
                    <a:pt x="19050" y="295275"/>
                  </a:lnTo>
                  <a:close/>
                </a:path>
              </a:pathLst>
            </a:custGeom>
            <a:solidFill>
              <a:srgbClr val="F1B3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7EAE41ED-835F-4B68-A9C2-0A3F92D5C474}"/>
                </a:ext>
              </a:extLst>
            </p:cNvPr>
            <p:cNvSpPr/>
            <p:nvPr userDrawn="1"/>
          </p:nvSpPr>
          <p:spPr>
            <a:xfrm rot="20526236">
              <a:off x="10239802" y="1934489"/>
              <a:ext cx="385053" cy="373020"/>
            </a:xfrm>
            <a:custGeom>
              <a:avLst/>
              <a:gdLst>
                <a:gd name="connsiteX0" fmla="*/ 107633 w 304800"/>
                <a:gd name="connsiteY0" fmla="*/ 295275 h 295275"/>
                <a:gd name="connsiteX1" fmla="*/ 0 w 304800"/>
                <a:gd name="connsiteY1" fmla="*/ 0 h 295275"/>
                <a:gd name="connsiteX2" fmla="*/ 309563 w 304800"/>
                <a:gd name="connsiteY2" fmla="*/ 54293 h 295275"/>
                <a:gd name="connsiteX3" fmla="*/ 107633 w 304800"/>
                <a:gd name="connsiteY3" fmla="*/ 295275 h 295275"/>
                <a:gd name="connsiteX4" fmla="*/ 21908 w 304800"/>
                <a:gd name="connsiteY4" fmla="*/ 18098 h 295275"/>
                <a:gd name="connsiteX5" fmla="*/ 112395 w 304800"/>
                <a:gd name="connsiteY5" fmla="*/ 266700 h 295275"/>
                <a:gd name="connsiteX6" fmla="*/ 281940 w 304800"/>
                <a:gd name="connsiteY6" fmla="*/ 64770 h 295275"/>
                <a:gd name="connsiteX7" fmla="*/ 21908 w 304800"/>
                <a:gd name="connsiteY7" fmla="*/ 18098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800" h="295275">
                  <a:moveTo>
                    <a:pt x="107633" y="295275"/>
                  </a:moveTo>
                  <a:lnTo>
                    <a:pt x="0" y="0"/>
                  </a:lnTo>
                  <a:lnTo>
                    <a:pt x="309563" y="54293"/>
                  </a:lnTo>
                  <a:lnTo>
                    <a:pt x="107633" y="295275"/>
                  </a:lnTo>
                  <a:close/>
                  <a:moveTo>
                    <a:pt x="21908" y="18098"/>
                  </a:moveTo>
                  <a:lnTo>
                    <a:pt x="112395" y="266700"/>
                  </a:lnTo>
                  <a:lnTo>
                    <a:pt x="281940" y="64770"/>
                  </a:lnTo>
                  <a:lnTo>
                    <a:pt x="21908" y="18098"/>
                  </a:lnTo>
                  <a:close/>
                </a:path>
              </a:pathLst>
            </a:custGeom>
            <a:solidFill>
              <a:srgbClr val="F1B3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</p:grp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6096000" y="1135063"/>
            <a:ext cx="5422898" cy="26503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097590" y="5208279"/>
            <a:ext cx="5422898" cy="310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lang="zh-CN" altLang="en-US" sz="1400" smtClean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sp>
        <p:nvSpPr>
          <p:cNvPr id="6" name="文本占位符 13">
            <a:extLst>
              <a:ext uri="{FF2B5EF4-FFF2-40B4-BE49-F238E27FC236}">
                <a16:creationId xmlns:a16="http://schemas.microsoft.com/office/drawing/2014/main" id="{05EBDA4F-7210-4CAE-8333-80DB24212E78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097592" y="4912008"/>
            <a:ext cx="5422898" cy="29627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r">
              <a:buNone/>
              <a:defRPr sz="1400" b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D8BCCED7-1365-49EC-B307-70E0B874B4CB}"/>
              </a:ext>
            </a:extLst>
          </p:cNvPr>
          <p:cNvCxnSpPr/>
          <p:nvPr userDrawn="1"/>
        </p:nvCxnSpPr>
        <p:spPr>
          <a:xfrm>
            <a:off x="10115514" y="4346600"/>
            <a:ext cx="1403386" cy="0"/>
          </a:xfrm>
          <a:prstGeom prst="line">
            <a:avLst/>
          </a:prstGeom>
          <a:ln>
            <a:solidFill>
              <a:srgbClr val="F1B3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A469DE-83A5-4972-BB4B-223F0D4AE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011477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40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2E3AAC11-D570-4EA9-AFC0-30FB72BA45EB}" type="datetimeFigureOut">
              <a:rPr lang="zh-CN" altLang="en-US" sz="2400" smtClean="0">
                <a:solidFill>
                  <a:prstClr val="black"/>
                </a:solidFill>
              </a:rPr>
              <a:pPr defTabSz="1219170"/>
              <a:t>2024/3/6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70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55ECCFAA-F4FB-487C-9F1E-C8836D0C3DC9}" type="slidenum">
              <a:rPr lang="zh-CN" altLang="en-US" sz="2400" smtClean="0">
                <a:solidFill>
                  <a:prstClr val="black"/>
                </a:solidFill>
              </a:rPr>
              <a:pPr defTabSz="1219170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343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2E3AAC11-D570-4EA9-AFC0-30FB72BA45EB}" type="datetimeFigureOut">
              <a:rPr lang="zh-CN" altLang="en-US" sz="2400" smtClean="0">
                <a:solidFill>
                  <a:prstClr val="black"/>
                </a:solidFill>
              </a:rPr>
              <a:pPr defTabSz="1219170"/>
              <a:t>2024/3/6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70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55ECCFAA-F4FB-487C-9F1E-C8836D0C3DC9}" type="slidenum">
              <a:rPr lang="zh-CN" altLang="en-US" sz="2400" smtClean="0">
                <a:solidFill>
                  <a:prstClr val="black"/>
                </a:solidFill>
              </a:rPr>
              <a:pPr defTabSz="1219170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24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9706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59191FB-7AEC-41C9-9C5B-84239863C0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34410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49033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25732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541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9" r:id="rId3"/>
    <p:sldLayoutId id="2147483662" r:id="rId4"/>
    <p:sldLayoutId id="2147483655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  <p:sldLayoutId id="2147483693" r:id="rId28"/>
    <p:sldLayoutId id="2147483694" r:id="rId29"/>
    <p:sldLayoutId id="2147483695" r:id="rId30"/>
    <p:sldLayoutId id="2147483696" r:id="rId31"/>
    <p:sldLayoutId id="2147483697" r:id="rId32"/>
    <p:sldLayoutId id="2147483698" r:id="rId33"/>
    <p:sldLayoutId id="2147483699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661" r:id="rId44"/>
    <p:sldLayoutId id="2147483670" r:id="rId45"/>
    <p:sldLayoutId id="2147483713" r:id="rId46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8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16" userDrawn="1">
          <p15:clr>
            <a:srgbClr val="F26B43"/>
          </p15:clr>
        </p15:guide>
        <p15:guide id="4" pos="7256" userDrawn="1">
          <p15:clr>
            <a:srgbClr val="F26B43"/>
          </p15:clr>
        </p15:guide>
        <p15:guide id="5" orient="horz" pos="648" userDrawn="1">
          <p15:clr>
            <a:srgbClr val="F26B43"/>
          </p15:clr>
        </p15:guide>
        <p15:guide id="6" orient="horz" pos="712" userDrawn="1">
          <p15:clr>
            <a:srgbClr val="F26B43"/>
          </p15:clr>
        </p15:guide>
        <p15:guide id="7" orient="horz" pos="3928" userDrawn="1">
          <p15:clr>
            <a:srgbClr val="F26B43"/>
          </p15:clr>
        </p15:guide>
        <p15:guide id="8" orient="horz" pos="38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5400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1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1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1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5" Type="http://schemas.openxmlformats.org/officeDocument/2006/relationships/image" Target="../media/image26.png"/><Relationship Id="rId10" Type="http://schemas.openxmlformats.org/officeDocument/2006/relationships/image" Target="../media/image52.png"/><Relationship Id="rId4" Type="http://schemas.openxmlformats.org/officeDocument/2006/relationships/image" Target="../media/image25.png"/><Relationship Id="rId9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1.pn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21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21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5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21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8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21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1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74.png"/><Relationship Id="rId7" Type="http://schemas.openxmlformats.org/officeDocument/2006/relationships/image" Target="../media/image76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78.png"/><Relationship Id="rId5" Type="http://schemas.openxmlformats.org/officeDocument/2006/relationships/image" Target="../media/image75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77.png"/><Relationship Id="rId14" Type="http://schemas.openxmlformats.org/officeDocument/2006/relationships/hyperlink" Target="http://www.freeppt7.com/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6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图片 120">
            <a:extLst>
              <a:ext uri="{FF2B5EF4-FFF2-40B4-BE49-F238E27FC236}">
                <a16:creationId xmlns:a16="http://schemas.microsoft.com/office/drawing/2014/main" id="{6498D731-4CE6-4FCB-9C6F-B6526AB35B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2512" y="501649"/>
            <a:ext cx="4133681" cy="5854701"/>
          </a:xfrm>
          <a:prstGeom prst="rect">
            <a:avLst/>
          </a:prstGeom>
          <a:effectLst>
            <a:outerShdw blurRad="266700" dist="101600" dir="5400000" sx="102000" sy="102000" algn="ctr" rotWithShape="0">
              <a:prstClr val="black">
                <a:alpha val="42000"/>
              </a:prstClr>
            </a:outerShdw>
          </a:effectLst>
        </p:spPr>
      </p:pic>
      <p:pic>
        <p:nvPicPr>
          <p:cNvPr id="95" name="图片 94">
            <a:extLst>
              <a:ext uri="{FF2B5EF4-FFF2-40B4-BE49-F238E27FC236}">
                <a16:creationId xmlns:a16="http://schemas.microsoft.com/office/drawing/2014/main" id="{28531242-353B-4AAF-BA90-8E60A08E64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3880422" cy="3814536"/>
          </a:xfrm>
          <a:prstGeom prst="rect">
            <a:avLst/>
          </a:prstGeom>
        </p:spPr>
      </p:pic>
      <p:pic>
        <p:nvPicPr>
          <p:cNvPr id="97" name="图片 96">
            <a:extLst>
              <a:ext uri="{FF2B5EF4-FFF2-40B4-BE49-F238E27FC236}">
                <a16:creationId xmlns:a16="http://schemas.microsoft.com/office/drawing/2014/main" id="{57004761-D212-49F2-A1BD-A948E07E26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0257" y="5081142"/>
            <a:ext cx="4641743" cy="1779127"/>
          </a:xfrm>
          <a:prstGeom prst="rect">
            <a:avLst/>
          </a:prstGeom>
        </p:spPr>
      </p:pic>
      <p:pic>
        <p:nvPicPr>
          <p:cNvPr id="135" name="图片 134">
            <a:extLst>
              <a:ext uri="{FF2B5EF4-FFF2-40B4-BE49-F238E27FC236}">
                <a16:creationId xmlns:a16="http://schemas.microsoft.com/office/drawing/2014/main" id="{8DD08C1B-65B3-40BC-9E4C-5AD30171AED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517" y="12324"/>
            <a:ext cx="4511483" cy="1977895"/>
          </a:xfrm>
          <a:prstGeom prst="rect">
            <a:avLst/>
          </a:prstGeom>
        </p:spPr>
      </p:pic>
      <p:pic>
        <p:nvPicPr>
          <p:cNvPr id="139" name="图片 138">
            <a:extLst>
              <a:ext uri="{FF2B5EF4-FFF2-40B4-BE49-F238E27FC236}">
                <a16:creationId xmlns:a16="http://schemas.microsoft.com/office/drawing/2014/main" id="{DCA42EAF-D22B-4553-B932-78ED611CE86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6576" y="4970524"/>
            <a:ext cx="5358848" cy="1887475"/>
          </a:xfrm>
          <a:prstGeom prst="rect">
            <a:avLst/>
          </a:prstGeom>
        </p:spPr>
      </p:pic>
      <p:pic>
        <p:nvPicPr>
          <p:cNvPr id="142" name="图片 141">
            <a:extLst>
              <a:ext uri="{FF2B5EF4-FFF2-40B4-BE49-F238E27FC236}">
                <a16:creationId xmlns:a16="http://schemas.microsoft.com/office/drawing/2014/main" id="{DEA2988F-2BD5-484C-AD9E-5D3AD0B1E2D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6278" y="-53690"/>
            <a:ext cx="2179830" cy="1659948"/>
          </a:xfrm>
          <a:prstGeom prst="rect">
            <a:avLst/>
          </a:prstGeom>
        </p:spPr>
      </p:pic>
      <p:pic>
        <p:nvPicPr>
          <p:cNvPr id="143" name="图片 142">
            <a:extLst>
              <a:ext uri="{FF2B5EF4-FFF2-40B4-BE49-F238E27FC236}">
                <a16:creationId xmlns:a16="http://schemas.microsoft.com/office/drawing/2014/main" id="{A5AD2FF0-B046-42FB-A029-B9F59D5D083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241" y="4749745"/>
            <a:ext cx="1800127" cy="1370803"/>
          </a:xfrm>
          <a:prstGeom prst="rect">
            <a:avLst/>
          </a:prstGeom>
        </p:spPr>
      </p:pic>
      <p:pic>
        <p:nvPicPr>
          <p:cNvPr id="153" name="图片 152">
            <a:extLst>
              <a:ext uri="{FF2B5EF4-FFF2-40B4-BE49-F238E27FC236}">
                <a16:creationId xmlns:a16="http://schemas.microsoft.com/office/drawing/2014/main" id="{7FA4135D-652E-4A63-B9D0-4E29ECA44EE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9632" y="492055"/>
            <a:ext cx="2767562" cy="2727117"/>
          </a:xfrm>
          <a:prstGeom prst="rect">
            <a:avLst/>
          </a:prstGeom>
        </p:spPr>
      </p:pic>
      <p:pic>
        <p:nvPicPr>
          <p:cNvPr id="154" name="图片 153">
            <a:extLst>
              <a:ext uri="{FF2B5EF4-FFF2-40B4-BE49-F238E27FC236}">
                <a16:creationId xmlns:a16="http://schemas.microsoft.com/office/drawing/2014/main" id="{46B25C84-6601-41F3-BEE9-EB642605A42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3888" y="1606258"/>
            <a:ext cx="3938357" cy="4346825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53DD508C-A952-495A-A69F-F1E58D6D4245}"/>
              </a:ext>
            </a:extLst>
          </p:cNvPr>
          <p:cNvSpPr txBox="1"/>
          <p:nvPr/>
        </p:nvSpPr>
        <p:spPr>
          <a:xfrm>
            <a:off x="1762125" y="2113459"/>
            <a:ext cx="5658715" cy="175432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5400" spc="300" dirty="0">
                <a:solidFill>
                  <a:schemeClr val="accent3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宋简" panose="02010609000101010101" pitchFamily="49" charset="-122"/>
                <a:ea typeface="汉仪大宋简" panose="02010609000101010101" pitchFamily="49" charset="-122"/>
              </a:rPr>
              <a:t>Free</a:t>
            </a:r>
          </a:p>
          <a:p>
            <a:r>
              <a:rPr lang="en-US" altLang="zh-CN" sz="5400" spc="300" dirty="0">
                <a:solidFill>
                  <a:schemeClr val="accent3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宋简" panose="02010609000101010101" pitchFamily="49" charset="-122"/>
                <a:ea typeface="汉仪大宋简" panose="02010609000101010101" pitchFamily="49" charset="-122"/>
              </a:rPr>
              <a:t>PPT Templates</a:t>
            </a:r>
            <a:endParaRPr lang="zh-CN" altLang="en-US" sz="5400" spc="300" dirty="0">
              <a:solidFill>
                <a:schemeClr val="accent3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A4F14C62-E42B-F57D-CE82-DF8096701C1B}"/>
              </a:ext>
            </a:extLst>
          </p:cNvPr>
          <p:cNvSpPr txBox="1"/>
          <p:nvPr/>
        </p:nvSpPr>
        <p:spPr>
          <a:xfrm>
            <a:off x="1819238" y="4017371"/>
            <a:ext cx="507657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Insert the Subtitle of Your Presentation</a:t>
            </a:r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3C136A3D-9E8C-0802-F940-360045C5D8C2}"/>
              </a:ext>
            </a:extLst>
          </p:cNvPr>
          <p:cNvGrpSpPr/>
          <p:nvPr/>
        </p:nvGrpSpPr>
        <p:grpSpPr>
          <a:xfrm>
            <a:off x="1942149" y="4747475"/>
            <a:ext cx="3573920" cy="309068"/>
            <a:chOff x="4414802" y="4745227"/>
            <a:chExt cx="3573920" cy="309068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1AC9D9B2-7858-FCC8-3942-FCF571EACA12}"/>
                </a:ext>
              </a:extLst>
            </p:cNvPr>
            <p:cNvGrpSpPr/>
            <p:nvPr/>
          </p:nvGrpSpPr>
          <p:grpSpPr>
            <a:xfrm>
              <a:off x="6654696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12" name="Oval 15">
                <a:extLst>
                  <a:ext uri="{FF2B5EF4-FFF2-40B4-BE49-F238E27FC236}">
                    <a16:creationId xmlns:a16="http://schemas.microsoft.com/office/drawing/2014/main" id="{2FD5014B-B190-71D7-3C77-ECB0A77E6D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3" name="Group 16">
                <a:extLst>
                  <a:ext uri="{FF2B5EF4-FFF2-40B4-BE49-F238E27FC236}">
                    <a16:creationId xmlns:a16="http://schemas.microsoft.com/office/drawing/2014/main" id="{AF674846-577D-C410-1F04-000F58025E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602052"/>
                <a:ext cx="104062" cy="167263"/>
                <a:chOff x="4441" y="3144"/>
                <a:chExt cx="215" cy="345"/>
              </a:xfrm>
              <a:grpFill/>
            </p:grpSpPr>
            <p:sp>
              <p:nvSpPr>
                <p:cNvPr id="14" name="Freeform 17">
                  <a:extLst>
                    <a:ext uri="{FF2B5EF4-FFF2-40B4-BE49-F238E27FC236}">
                      <a16:creationId xmlns:a16="http://schemas.microsoft.com/office/drawing/2014/main" id="{CD31D7B0-16BA-FD69-181B-8EE738F8E2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Freeform 18">
                  <a:extLst>
                    <a:ext uri="{FF2B5EF4-FFF2-40B4-BE49-F238E27FC236}">
                      <a16:creationId xmlns:a16="http://schemas.microsoft.com/office/drawing/2014/main" id="{F3EC78BB-ED41-EA63-C374-8B66A2FA1F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F7C28D99-CD71-26C9-DE5B-0A052981E6BC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8" name="Oval 10">
                <a:extLst>
                  <a:ext uri="{FF2B5EF4-FFF2-40B4-BE49-F238E27FC236}">
                    <a16:creationId xmlns:a16="http://schemas.microsoft.com/office/drawing/2014/main" id="{D155D6D8-7B37-C9AC-0669-723E8528C6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id="{53A272C4-72F6-D003-3462-0C1019EB0E63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0" name="Freeform 12">
                  <a:extLst>
                    <a:ext uri="{FF2B5EF4-FFF2-40B4-BE49-F238E27FC236}">
                      <a16:creationId xmlns:a16="http://schemas.microsoft.com/office/drawing/2014/main" id="{81B9A07B-EA96-7390-3908-3C0E105FB8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Freeform 13">
                  <a:extLst>
                    <a:ext uri="{FF2B5EF4-FFF2-40B4-BE49-F238E27FC236}">
                      <a16:creationId xmlns:a16="http://schemas.microsoft.com/office/drawing/2014/main" id="{D42743D2-A605-699D-311B-A722E458EE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6" name="Text Box 20">
              <a:extLst>
                <a:ext uri="{FF2B5EF4-FFF2-40B4-BE49-F238E27FC236}">
                  <a16:creationId xmlns:a16="http://schemas.microsoft.com/office/drawing/2014/main" id="{B91E7960-A349-EBF9-2E1C-C3824C3C367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5103" y="4751931"/>
              <a:ext cx="104361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XX.XX.20XX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587DC137-3118-A60B-976E-2B2CBE962312}"/>
                </a:ext>
              </a:extLst>
            </p:cNvPr>
            <p:cNvSpPr/>
            <p:nvPr/>
          </p:nvSpPr>
          <p:spPr>
            <a:xfrm>
              <a:off x="4660773" y="4751931"/>
              <a:ext cx="1865767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：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freeppt7.com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4C3D8638-911C-CB3D-9C77-9AC47A2904D5}"/>
              </a:ext>
            </a:extLst>
          </p:cNvPr>
          <p:cNvSpPr/>
          <p:nvPr/>
        </p:nvSpPr>
        <p:spPr>
          <a:xfrm>
            <a:off x="9812076" y="632455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133557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AABA126B-9F60-477C-845D-626197D648D4}"/>
              </a:ext>
            </a:extLst>
          </p:cNvPr>
          <p:cNvGrpSpPr/>
          <p:nvPr/>
        </p:nvGrpSpPr>
        <p:grpSpPr>
          <a:xfrm>
            <a:off x="3691782" y="78697"/>
            <a:ext cx="4840519" cy="1464176"/>
            <a:chOff x="3675740" y="-1513"/>
            <a:chExt cx="4840519" cy="1464176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CF500D39-4511-4768-9115-585B26679CA4}"/>
                </a:ext>
              </a:extLst>
            </p:cNvPr>
            <p:cNvGrpSpPr/>
            <p:nvPr/>
          </p:nvGrpSpPr>
          <p:grpSpPr>
            <a:xfrm>
              <a:off x="4472740" y="455948"/>
              <a:ext cx="3278603" cy="594142"/>
              <a:chOff x="4456698" y="3181854"/>
              <a:chExt cx="3278603" cy="594142"/>
            </a:xfrm>
          </p:grpSpPr>
          <p:sp>
            <p:nvSpPr>
              <p:cNvPr id="3" name="缺角矩形 2">
                <a:extLst>
                  <a:ext uri="{FF2B5EF4-FFF2-40B4-BE49-F238E27FC236}">
                    <a16:creationId xmlns:a16="http://schemas.microsoft.com/office/drawing/2014/main" id="{5FF03C84-1C1B-4BEE-8955-B9A06AC10E5F}"/>
                  </a:ext>
                </a:extLst>
              </p:cNvPr>
              <p:cNvSpPr/>
              <p:nvPr/>
            </p:nvSpPr>
            <p:spPr>
              <a:xfrm>
                <a:off x="4456698" y="3181854"/>
                <a:ext cx="3278603" cy="594142"/>
              </a:xfrm>
              <a:prstGeom prst="plaque">
                <a:avLst>
                  <a:gd name="adj" fmla="val 12422"/>
                </a:avLst>
              </a:prstGeom>
              <a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E2F3F2E0-B642-482D-8A2F-C43671F1A293}"/>
                  </a:ext>
                </a:extLst>
              </p:cNvPr>
              <p:cNvSpPr/>
              <p:nvPr/>
            </p:nvSpPr>
            <p:spPr>
              <a:xfrm>
                <a:off x="4456698" y="3217315"/>
                <a:ext cx="327860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altLang="zh-CN" sz="28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title text</a:t>
                </a:r>
                <a:endPara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B012D1F-2E9B-4C95-B17A-B995E530A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5740" y="-1513"/>
              <a:ext cx="1326589" cy="146417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C85A58A-FFC1-4A67-AC01-E9EE8B832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320105" y="125197"/>
              <a:ext cx="1196154" cy="1178673"/>
            </a:xfrm>
            <a:prstGeom prst="rect">
              <a:avLst/>
            </a:prstGeom>
          </p:spPr>
        </p:pic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40C09A71-0660-49F9-827A-4B77F1D122BC}"/>
              </a:ext>
            </a:extLst>
          </p:cNvPr>
          <p:cNvGrpSpPr/>
          <p:nvPr/>
        </p:nvGrpSpPr>
        <p:grpSpPr>
          <a:xfrm>
            <a:off x="648969" y="1911724"/>
            <a:ext cx="6658010" cy="4057938"/>
            <a:chOff x="648969" y="1911724"/>
            <a:chExt cx="6658010" cy="4057938"/>
          </a:xfrm>
        </p:grpSpPr>
        <p:pic>
          <p:nvPicPr>
            <p:cNvPr id="227" name="图片 226">
              <a:extLst>
                <a:ext uri="{FF2B5EF4-FFF2-40B4-BE49-F238E27FC236}">
                  <a16:creationId xmlns:a16="http://schemas.microsoft.com/office/drawing/2014/main" id="{65B1F980-9B1D-4BDD-8CA3-8BF1297EB5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8969" y="1911724"/>
              <a:ext cx="6585869" cy="4057938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79" name="i$1ïḓè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id="{63646644-7FC1-47F7-8D1F-21289C70233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3100" y="2156648"/>
              <a:ext cx="6633879" cy="3193736"/>
              <a:chOff x="1071719" y="1247307"/>
              <a:chExt cx="10048591" cy="4837587"/>
            </a:xfrm>
            <a:solidFill>
              <a:schemeClr val="accent4"/>
            </a:solidFill>
            <a:effectLst/>
          </p:grpSpPr>
          <p:sp>
            <p:nvSpPr>
              <p:cNvPr id="84" name="ïślïḓê">
                <a:extLst>
                  <a:ext uri="{FF2B5EF4-FFF2-40B4-BE49-F238E27FC236}">
                    <a16:creationId xmlns:a16="http://schemas.microsoft.com/office/drawing/2014/main" id="{05E034CB-9FAD-4FBA-8C04-C8C665370B68}"/>
                  </a:ext>
                </a:extLst>
              </p:cNvPr>
              <p:cNvSpPr/>
              <p:nvPr/>
            </p:nvSpPr>
            <p:spPr>
              <a:xfrm>
                <a:off x="1071719" y="1560233"/>
                <a:ext cx="2892673" cy="22414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471" y="862"/>
                    </a:moveTo>
                    <a:lnTo>
                      <a:pt x="3355" y="857"/>
                    </a:lnTo>
                    <a:lnTo>
                      <a:pt x="3271" y="882"/>
                    </a:lnTo>
                    <a:lnTo>
                      <a:pt x="3183" y="953"/>
                    </a:lnTo>
                    <a:lnTo>
                      <a:pt x="3184" y="1042"/>
                    </a:lnTo>
                    <a:lnTo>
                      <a:pt x="3333" y="1224"/>
                    </a:lnTo>
                    <a:lnTo>
                      <a:pt x="3405" y="1341"/>
                    </a:lnTo>
                    <a:lnTo>
                      <a:pt x="3390" y="1464"/>
                    </a:lnTo>
                    <a:lnTo>
                      <a:pt x="3242" y="1537"/>
                    </a:lnTo>
                    <a:lnTo>
                      <a:pt x="3142" y="1593"/>
                    </a:lnTo>
                    <a:lnTo>
                      <a:pt x="3051" y="1629"/>
                    </a:lnTo>
                    <a:lnTo>
                      <a:pt x="2932" y="1629"/>
                    </a:lnTo>
                    <a:lnTo>
                      <a:pt x="2859" y="1585"/>
                    </a:lnTo>
                    <a:lnTo>
                      <a:pt x="2789" y="1563"/>
                    </a:lnTo>
                    <a:lnTo>
                      <a:pt x="2709" y="1563"/>
                    </a:lnTo>
                    <a:lnTo>
                      <a:pt x="2538" y="1534"/>
                    </a:lnTo>
                    <a:lnTo>
                      <a:pt x="2466" y="1563"/>
                    </a:lnTo>
                    <a:lnTo>
                      <a:pt x="2365" y="1607"/>
                    </a:lnTo>
                    <a:lnTo>
                      <a:pt x="2298" y="1641"/>
                    </a:lnTo>
                    <a:lnTo>
                      <a:pt x="2170" y="1699"/>
                    </a:lnTo>
                    <a:lnTo>
                      <a:pt x="2067" y="1750"/>
                    </a:lnTo>
                    <a:lnTo>
                      <a:pt x="1990" y="1821"/>
                    </a:lnTo>
                    <a:lnTo>
                      <a:pt x="1951" y="1874"/>
                    </a:lnTo>
                    <a:lnTo>
                      <a:pt x="1983" y="1939"/>
                    </a:lnTo>
                    <a:lnTo>
                      <a:pt x="2111" y="2002"/>
                    </a:lnTo>
                    <a:lnTo>
                      <a:pt x="2233" y="2014"/>
                    </a:lnTo>
                    <a:lnTo>
                      <a:pt x="2276" y="2084"/>
                    </a:lnTo>
                    <a:lnTo>
                      <a:pt x="2346" y="2091"/>
                    </a:lnTo>
                    <a:lnTo>
                      <a:pt x="2437" y="2062"/>
                    </a:lnTo>
                    <a:lnTo>
                      <a:pt x="2540" y="1999"/>
                    </a:lnTo>
                    <a:lnTo>
                      <a:pt x="2612" y="1957"/>
                    </a:lnTo>
                    <a:lnTo>
                      <a:pt x="2743" y="1921"/>
                    </a:lnTo>
                    <a:lnTo>
                      <a:pt x="2857" y="1964"/>
                    </a:lnTo>
                    <a:lnTo>
                      <a:pt x="2857" y="2077"/>
                    </a:lnTo>
                    <a:lnTo>
                      <a:pt x="2787" y="2146"/>
                    </a:lnTo>
                    <a:lnTo>
                      <a:pt x="2684" y="2233"/>
                    </a:lnTo>
                    <a:lnTo>
                      <a:pt x="2588" y="2379"/>
                    </a:lnTo>
                    <a:lnTo>
                      <a:pt x="2406" y="2517"/>
                    </a:lnTo>
                    <a:lnTo>
                      <a:pt x="2207" y="2539"/>
                    </a:lnTo>
                    <a:lnTo>
                      <a:pt x="1909" y="2568"/>
                    </a:lnTo>
                    <a:lnTo>
                      <a:pt x="1651" y="2627"/>
                    </a:lnTo>
                    <a:lnTo>
                      <a:pt x="1469" y="2721"/>
                    </a:lnTo>
                    <a:lnTo>
                      <a:pt x="1322" y="2843"/>
                    </a:lnTo>
                    <a:lnTo>
                      <a:pt x="1251" y="2882"/>
                    </a:lnTo>
                    <a:lnTo>
                      <a:pt x="1186" y="3000"/>
                    </a:lnTo>
                    <a:lnTo>
                      <a:pt x="1231" y="3090"/>
                    </a:lnTo>
                    <a:lnTo>
                      <a:pt x="1253" y="3243"/>
                    </a:lnTo>
                    <a:lnTo>
                      <a:pt x="1206" y="3386"/>
                    </a:lnTo>
                    <a:lnTo>
                      <a:pt x="1138" y="3503"/>
                    </a:lnTo>
                    <a:lnTo>
                      <a:pt x="1047" y="3568"/>
                    </a:lnTo>
                    <a:lnTo>
                      <a:pt x="990" y="3598"/>
                    </a:lnTo>
                    <a:lnTo>
                      <a:pt x="895" y="3671"/>
                    </a:lnTo>
                    <a:lnTo>
                      <a:pt x="846" y="3748"/>
                    </a:lnTo>
                    <a:lnTo>
                      <a:pt x="900" y="3817"/>
                    </a:lnTo>
                    <a:lnTo>
                      <a:pt x="1049" y="3874"/>
                    </a:lnTo>
                    <a:lnTo>
                      <a:pt x="1159" y="3952"/>
                    </a:lnTo>
                    <a:lnTo>
                      <a:pt x="1272" y="3905"/>
                    </a:lnTo>
                    <a:lnTo>
                      <a:pt x="1375" y="3811"/>
                    </a:lnTo>
                    <a:lnTo>
                      <a:pt x="1500" y="3789"/>
                    </a:lnTo>
                    <a:lnTo>
                      <a:pt x="1562" y="3898"/>
                    </a:lnTo>
                    <a:lnTo>
                      <a:pt x="1479" y="4034"/>
                    </a:lnTo>
                    <a:lnTo>
                      <a:pt x="1276" y="4180"/>
                    </a:lnTo>
                    <a:lnTo>
                      <a:pt x="967" y="4357"/>
                    </a:lnTo>
                    <a:lnTo>
                      <a:pt x="603" y="4579"/>
                    </a:lnTo>
                    <a:lnTo>
                      <a:pt x="227" y="4739"/>
                    </a:lnTo>
                    <a:lnTo>
                      <a:pt x="77" y="4776"/>
                    </a:lnTo>
                    <a:lnTo>
                      <a:pt x="0" y="4852"/>
                    </a:lnTo>
                    <a:lnTo>
                      <a:pt x="90" y="4896"/>
                    </a:lnTo>
                    <a:lnTo>
                      <a:pt x="253" y="4896"/>
                    </a:lnTo>
                    <a:lnTo>
                      <a:pt x="574" y="4762"/>
                    </a:lnTo>
                    <a:lnTo>
                      <a:pt x="1090" y="4512"/>
                    </a:lnTo>
                    <a:lnTo>
                      <a:pt x="1721" y="4146"/>
                    </a:lnTo>
                    <a:lnTo>
                      <a:pt x="1947" y="4061"/>
                    </a:lnTo>
                    <a:lnTo>
                      <a:pt x="2151" y="4010"/>
                    </a:lnTo>
                    <a:lnTo>
                      <a:pt x="2424" y="3876"/>
                    </a:lnTo>
                    <a:lnTo>
                      <a:pt x="2669" y="3694"/>
                    </a:lnTo>
                    <a:lnTo>
                      <a:pt x="2845" y="3589"/>
                    </a:lnTo>
                    <a:lnTo>
                      <a:pt x="3007" y="3485"/>
                    </a:lnTo>
                    <a:lnTo>
                      <a:pt x="3144" y="3448"/>
                    </a:lnTo>
                    <a:lnTo>
                      <a:pt x="3223" y="3477"/>
                    </a:lnTo>
                    <a:lnTo>
                      <a:pt x="3316" y="3526"/>
                    </a:lnTo>
                    <a:lnTo>
                      <a:pt x="3468" y="3467"/>
                    </a:lnTo>
                    <a:lnTo>
                      <a:pt x="3802" y="3365"/>
                    </a:lnTo>
                    <a:lnTo>
                      <a:pt x="3944" y="3233"/>
                    </a:lnTo>
                    <a:lnTo>
                      <a:pt x="4086" y="3138"/>
                    </a:lnTo>
                    <a:lnTo>
                      <a:pt x="4204" y="3181"/>
                    </a:lnTo>
                    <a:lnTo>
                      <a:pt x="4397" y="3244"/>
                    </a:lnTo>
                    <a:lnTo>
                      <a:pt x="4521" y="3281"/>
                    </a:lnTo>
                    <a:lnTo>
                      <a:pt x="4639" y="3339"/>
                    </a:lnTo>
                    <a:lnTo>
                      <a:pt x="4775" y="3368"/>
                    </a:lnTo>
                    <a:lnTo>
                      <a:pt x="4854" y="3425"/>
                    </a:lnTo>
                    <a:lnTo>
                      <a:pt x="5019" y="3462"/>
                    </a:lnTo>
                    <a:lnTo>
                      <a:pt x="5175" y="3517"/>
                    </a:lnTo>
                    <a:lnTo>
                      <a:pt x="5355" y="3539"/>
                    </a:lnTo>
                    <a:lnTo>
                      <a:pt x="5417" y="3626"/>
                    </a:lnTo>
                    <a:lnTo>
                      <a:pt x="5565" y="3719"/>
                    </a:lnTo>
                    <a:lnTo>
                      <a:pt x="5597" y="3852"/>
                    </a:lnTo>
                    <a:lnTo>
                      <a:pt x="5745" y="3981"/>
                    </a:lnTo>
                    <a:lnTo>
                      <a:pt x="5908" y="3981"/>
                    </a:lnTo>
                    <a:lnTo>
                      <a:pt x="6085" y="4147"/>
                    </a:lnTo>
                    <a:lnTo>
                      <a:pt x="6174" y="4375"/>
                    </a:lnTo>
                    <a:lnTo>
                      <a:pt x="6176" y="4532"/>
                    </a:lnTo>
                    <a:lnTo>
                      <a:pt x="6104" y="4646"/>
                    </a:lnTo>
                    <a:lnTo>
                      <a:pt x="6105" y="4760"/>
                    </a:lnTo>
                    <a:lnTo>
                      <a:pt x="6133" y="4859"/>
                    </a:lnTo>
                    <a:lnTo>
                      <a:pt x="6182" y="4992"/>
                    </a:lnTo>
                    <a:lnTo>
                      <a:pt x="6142" y="5132"/>
                    </a:lnTo>
                    <a:lnTo>
                      <a:pt x="6087" y="5256"/>
                    </a:lnTo>
                    <a:lnTo>
                      <a:pt x="6047" y="5423"/>
                    </a:lnTo>
                    <a:lnTo>
                      <a:pt x="5980" y="5547"/>
                    </a:lnTo>
                    <a:lnTo>
                      <a:pt x="5974" y="5648"/>
                    </a:lnTo>
                    <a:lnTo>
                      <a:pt x="5991" y="5729"/>
                    </a:lnTo>
                    <a:lnTo>
                      <a:pt x="6063" y="5807"/>
                    </a:lnTo>
                    <a:lnTo>
                      <a:pt x="6052" y="5953"/>
                    </a:lnTo>
                    <a:lnTo>
                      <a:pt x="5940" y="6067"/>
                    </a:lnTo>
                    <a:lnTo>
                      <a:pt x="5904" y="6154"/>
                    </a:lnTo>
                    <a:lnTo>
                      <a:pt x="5939" y="6241"/>
                    </a:lnTo>
                    <a:lnTo>
                      <a:pt x="6058" y="6365"/>
                    </a:lnTo>
                    <a:lnTo>
                      <a:pt x="6223" y="6556"/>
                    </a:lnTo>
                    <a:lnTo>
                      <a:pt x="6343" y="6699"/>
                    </a:lnTo>
                    <a:lnTo>
                      <a:pt x="6434" y="6845"/>
                    </a:lnTo>
                    <a:lnTo>
                      <a:pt x="6500" y="7107"/>
                    </a:lnTo>
                    <a:lnTo>
                      <a:pt x="6489" y="7297"/>
                    </a:lnTo>
                    <a:lnTo>
                      <a:pt x="6460" y="7435"/>
                    </a:lnTo>
                    <a:lnTo>
                      <a:pt x="6404" y="7536"/>
                    </a:lnTo>
                    <a:lnTo>
                      <a:pt x="6347" y="7646"/>
                    </a:lnTo>
                    <a:lnTo>
                      <a:pt x="6233" y="7774"/>
                    </a:lnTo>
                    <a:lnTo>
                      <a:pt x="6155" y="7825"/>
                    </a:lnTo>
                    <a:lnTo>
                      <a:pt x="6116" y="7774"/>
                    </a:lnTo>
                    <a:lnTo>
                      <a:pt x="6099" y="7686"/>
                    </a:lnTo>
                    <a:lnTo>
                      <a:pt x="6184" y="7556"/>
                    </a:lnTo>
                    <a:lnTo>
                      <a:pt x="6118" y="7534"/>
                    </a:lnTo>
                    <a:lnTo>
                      <a:pt x="5937" y="7519"/>
                    </a:lnTo>
                    <a:lnTo>
                      <a:pt x="5869" y="7534"/>
                    </a:lnTo>
                    <a:lnTo>
                      <a:pt x="5847" y="7626"/>
                    </a:lnTo>
                    <a:lnTo>
                      <a:pt x="5773" y="7891"/>
                    </a:lnTo>
                    <a:lnTo>
                      <a:pt x="5640" y="8226"/>
                    </a:lnTo>
                    <a:lnTo>
                      <a:pt x="5551" y="8409"/>
                    </a:lnTo>
                    <a:lnTo>
                      <a:pt x="5477" y="8496"/>
                    </a:lnTo>
                    <a:lnTo>
                      <a:pt x="5437" y="8605"/>
                    </a:lnTo>
                    <a:lnTo>
                      <a:pt x="5358" y="8684"/>
                    </a:lnTo>
                    <a:lnTo>
                      <a:pt x="5286" y="8789"/>
                    </a:lnTo>
                    <a:lnTo>
                      <a:pt x="5207" y="8896"/>
                    </a:lnTo>
                    <a:lnTo>
                      <a:pt x="5129" y="8983"/>
                    </a:lnTo>
                    <a:lnTo>
                      <a:pt x="5067" y="9121"/>
                    </a:lnTo>
                    <a:lnTo>
                      <a:pt x="4998" y="9301"/>
                    </a:lnTo>
                    <a:lnTo>
                      <a:pt x="4938" y="9544"/>
                    </a:lnTo>
                    <a:lnTo>
                      <a:pt x="4887" y="9705"/>
                    </a:lnTo>
                    <a:lnTo>
                      <a:pt x="4728" y="9947"/>
                    </a:lnTo>
                    <a:lnTo>
                      <a:pt x="4614" y="10032"/>
                    </a:lnTo>
                    <a:lnTo>
                      <a:pt x="4588" y="10124"/>
                    </a:lnTo>
                    <a:lnTo>
                      <a:pt x="4607" y="10221"/>
                    </a:lnTo>
                    <a:lnTo>
                      <a:pt x="4667" y="10298"/>
                    </a:lnTo>
                    <a:lnTo>
                      <a:pt x="4646" y="10400"/>
                    </a:lnTo>
                    <a:lnTo>
                      <a:pt x="4578" y="10466"/>
                    </a:lnTo>
                    <a:lnTo>
                      <a:pt x="4533" y="10596"/>
                    </a:lnTo>
                    <a:lnTo>
                      <a:pt x="4533" y="10730"/>
                    </a:lnTo>
                    <a:lnTo>
                      <a:pt x="4564" y="10866"/>
                    </a:lnTo>
                    <a:lnTo>
                      <a:pt x="4615" y="10975"/>
                    </a:lnTo>
                    <a:lnTo>
                      <a:pt x="4687" y="11050"/>
                    </a:lnTo>
                    <a:lnTo>
                      <a:pt x="4672" y="11124"/>
                    </a:lnTo>
                    <a:lnTo>
                      <a:pt x="4602" y="11167"/>
                    </a:lnTo>
                    <a:lnTo>
                      <a:pt x="4575" y="11232"/>
                    </a:lnTo>
                    <a:lnTo>
                      <a:pt x="4638" y="11310"/>
                    </a:lnTo>
                    <a:lnTo>
                      <a:pt x="4658" y="11489"/>
                    </a:lnTo>
                    <a:lnTo>
                      <a:pt x="4708" y="11732"/>
                    </a:lnTo>
                    <a:lnTo>
                      <a:pt x="4757" y="12031"/>
                    </a:lnTo>
                    <a:lnTo>
                      <a:pt x="4809" y="12198"/>
                    </a:lnTo>
                    <a:lnTo>
                      <a:pt x="4889" y="12242"/>
                    </a:lnTo>
                    <a:lnTo>
                      <a:pt x="4983" y="12307"/>
                    </a:lnTo>
                    <a:lnTo>
                      <a:pt x="5074" y="12365"/>
                    </a:lnTo>
                    <a:lnTo>
                      <a:pt x="5182" y="12551"/>
                    </a:lnTo>
                    <a:lnTo>
                      <a:pt x="5257" y="12784"/>
                    </a:lnTo>
                    <a:lnTo>
                      <a:pt x="5291" y="13051"/>
                    </a:lnTo>
                    <a:lnTo>
                      <a:pt x="5251" y="13252"/>
                    </a:lnTo>
                    <a:lnTo>
                      <a:pt x="5228" y="13427"/>
                    </a:lnTo>
                    <a:lnTo>
                      <a:pt x="5243" y="13556"/>
                    </a:lnTo>
                    <a:lnTo>
                      <a:pt x="5361" y="13731"/>
                    </a:lnTo>
                    <a:lnTo>
                      <a:pt x="5475" y="14018"/>
                    </a:lnTo>
                    <a:lnTo>
                      <a:pt x="5549" y="14237"/>
                    </a:lnTo>
                    <a:lnTo>
                      <a:pt x="5534" y="14380"/>
                    </a:lnTo>
                    <a:lnTo>
                      <a:pt x="5455" y="14489"/>
                    </a:lnTo>
                    <a:lnTo>
                      <a:pt x="5444" y="14620"/>
                    </a:lnTo>
                    <a:lnTo>
                      <a:pt x="5538" y="14705"/>
                    </a:lnTo>
                    <a:lnTo>
                      <a:pt x="5553" y="14790"/>
                    </a:lnTo>
                    <a:lnTo>
                      <a:pt x="5597" y="14873"/>
                    </a:lnTo>
                    <a:lnTo>
                      <a:pt x="5705" y="14957"/>
                    </a:lnTo>
                    <a:lnTo>
                      <a:pt x="5832" y="15137"/>
                    </a:lnTo>
                    <a:lnTo>
                      <a:pt x="5849" y="15280"/>
                    </a:lnTo>
                    <a:lnTo>
                      <a:pt x="5806" y="15409"/>
                    </a:lnTo>
                    <a:lnTo>
                      <a:pt x="5785" y="15479"/>
                    </a:lnTo>
                    <a:lnTo>
                      <a:pt x="5785" y="15568"/>
                    </a:lnTo>
                    <a:lnTo>
                      <a:pt x="5876" y="15690"/>
                    </a:lnTo>
                    <a:lnTo>
                      <a:pt x="5983" y="15842"/>
                    </a:lnTo>
                    <a:lnTo>
                      <a:pt x="6074" y="15973"/>
                    </a:lnTo>
                    <a:lnTo>
                      <a:pt x="6165" y="16095"/>
                    </a:lnTo>
                    <a:lnTo>
                      <a:pt x="6241" y="16141"/>
                    </a:lnTo>
                    <a:lnTo>
                      <a:pt x="6223" y="16045"/>
                    </a:lnTo>
                    <a:lnTo>
                      <a:pt x="6167" y="15916"/>
                    </a:lnTo>
                    <a:lnTo>
                      <a:pt x="6083" y="15746"/>
                    </a:lnTo>
                    <a:lnTo>
                      <a:pt x="6049" y="15645"/>
                    </a:lnTo>
                    <a:lnTo>
                      <a:pt x="6033" y="15535"/>
                    </a:lnTo>
                    <a:lnTo>
                      <a:pt x="6033" y="15389"/>
                    </a:lnTo>
                    <a:lnTo>
                      <a:pt x="6006" y="15260"/>
                    </a:lnTo>
                    <a:lnTo>
                      <a:pt x="5944" y="15173"/>
                    </a:lnTo>
                    <a:lnTo>
                      <a:pt x="5928" y="15052"/>
                    </a:lnTo>
                    <a:lnTo>
                      <a:pt x="5923" y="14877"/>
                    </a:lnTo>
                    <a:lnTo>
                      <a:pt x="5917" y="14782"/>
                    </a:lnTo>
                    <a:lnTo>
                      <a:pt x="5826" y="14534"/>
                    </a:lnTo>
                    <a:lnTo>
                      <a:pt x="5720" y="14254"/>
                    </a:lnTo>
                    <a:lnTo>
                      <a:pt x="5646" y="13909"/>
                    </a:lnTo>
                    <a:lnTo>
                      <a:pt x="5549" y="13654"/>
                    </a:lnTo>
                    <a:lnTo>
                      <a:pt x="5538" y="13489"/>
                    </a:lnTo>
                    <a:lnTo>
                      <a:pt x="5583" y="13314"/>
                    </a:lnTo>
                    <a:lnTo>
                      <a:pt x="5657" y="13214"/>
                    </a:lnTo>
                    <a:lnTo>
                      <a:pt x="5739" y="13178"/>
                    </a:lnTo>
                    <a:lnTo>
                      <a:pt x="5837" y="13204"/>
                    </a:lnTo>
                    <a:lnTo>
                      <a:pt x="6002" y="13298"/>
                    </a:lnTo>
                    <a:lnTo>
                      <a:pt x="6041" y="13466"/>
                    </a:lnTo>
                    <a:lnTo>
                      <a:pt x="6021" y="13669"/>
                    </a:lnTo>
                    <a:lnTo>
                      <a:pt x="6083" y="13842"/>
                    </a:lnTo>
                    <a:lnTo>
                      <a:pt x="6123" y="14044"/>
                    </a:lnTo>
                    <a:lnTo>
                      <a:pt x="6214" y="14248"/>
                    </a:lnTo>
                    <a:lnTo>
                      <a:pt x="6284" y="14430"/>
                    </a:lnTo>
                    <a:lnTo>
                      <a:pt x="6364" y="14595"/>
                    </a:lnTo>
                    <a:lnTo>
                      <a:pt x="6436" y="14724"/>
                    </a:lnTo>
                    <a:lnTo>
                      <a:pt x="6560" y="14862"/>
                    </a:lnTo>
                    <a:lnTo>
                      <a:pt x="6578" y="15043"/>
                    </a:lnTo>
                    <a:lnTo>
                      <a:pt x="6534" y="15102"/>
                    </a:lnTo>
                    <a:lnTo>
                      <a:pt x="6506" y="15225"/>
                    </a:lnTo>
                    <a:lnTo>
                      <a:pt x="6626" y="15313"/>
                    </a:lnTo>
                    <a:lnTo>
                      <a:pt x="6758" y="15490"/>
                    </a:lnTo>
                    <a:lnTo>
                      <a:pt x="6832" y="15660"/>
                    </a:lnTo>
                    <a:lnTo>
                      <a:pt x="6946" y="15755"/>
                    </a:lnTo>
                    <a:lnTo>
                      <a:pt x="7001" y="15932"/>
                    </a:lnTo>
                    <a:lnTo>
                      <a:pt x="7069" y="16078"/>
                    </a:lnTo>
                    <a:lnTo>
                      <a:pt x="7141" y="16216"/>
                    </a:lnTo>
                    <a:lnTo>
                      <a:pt x="7193" y="16447"/>
                    </a:lnTo>
                    <a:lnTo>
                      <a:pt x="7230" y="16668"/>
                    </a:lnTo>
                    <a:lnTo>
                      <a:pt x="7224" y="16870"/>
                    </a:lnTo>
                    <a:lnTo>
                      <a:pt x="7174" y="17029"/>
                    </a:lnTo>
                    <a:lnTo>
                      <a:pt x="7125" y="17173"/>
                    </a:lnTo>
                    <a:lnTo>
                      <a:pt x="7142" y="17291"/>
                    </a:lnTo>
                    <a:lnTo>
                      <a:pt x="7204" y="17363"/>
                    </a:lnTo>
                    <a:lnTo>
                      <a:pt x="7292" y="17443"/>
                    </a:lnTo>
                    <a:lnTo>
                      <a:pt x="7417" y="17611"/>
                    </a:lnTo>
                    <a:lnTo>
                      <a:pt x="7500" y="17756"/>
                    </a:lnTo>
                    <a:lnTo>
                      <a:pt x="7591" y="17820"/>
                    </a:lnTo>
                    <a:lnTo>
                      <a:pt x="7800" y="17893"/>
                    </a:lnTo>
                    <a:lnTo>
                      <a:pt x="7925" y="18009"/>
                    </a:lnTo>
                    <a:lnTo>
                      <a:pt x="8090" y="18111"/>
                    </a:lnTo>
                    <a:lnTo>
                      <a:pt x="8241" y="18220"/>
                    </a:lnTo>
                    <a:lnTo>
                      <a:pt x="8372" y="18315"/>
                    </a:lnTo>
                    <a:lnTo>
                      <a:pt x="8507" y="18400"/>
                    </a:lnTo>
                    <a:lnTo>
                      <a:pt x="8706" y="18516"/>
                    </a:lnTo>
                    <a:lnTo>
                      <a:pt x="8842" y="18596"/>
                    </a:lnTo>
                    <a:lnTo>
                      <a:pt x="8943" y="18660"/>
                    </a:lnTo>
                    <a:lnTo>
                      <a:pt x="9047" y="18713"/>
                    </a:lnTo>
                    <a:lnTo>
                      <a:pt x="9142" y="18769"/>
                    </a:lnTo>
                    <a:lnTo>
                      <a:pt x="9212" y="18725"/>
                    </a:lnTo>
                    <a:lnTo>
                      <a:pt x="9284" y="18698"/>
                    </a:lnTo>
                    <a:lnTo>
                      <a:pt x="9443" y="18618"/>
                    </a:lnTo>
                    <a:lnTo>
                      <a:pt x="9551" y="18567"/>
                    </a:lnTo>
                    <a:lnTo>
                      <a:pt x="9694" y="18567"/>
                    </a:lnTo>
                    <a:lnTo>
                      <a:pt x="9830" y="18670"/>
                    </a:lnTo>
                    <a:lnTo>
                      <a:pt x="10001" y="18799"/>
                    </a:lnTo>
                    <a:lnTo>
                      <a:pt x="10103" y="18897"/>
                    </a:lnTo>
                    <a:lnTo>
                      <a:pt x="10183" y="19065"/>
                    </a:lnTo>
                    <a:lnTo>
                      <a:pt x="10280" y="19194"/>
                    </a:lnTo>
                    <a:lnTo>
                      <a:pt x="10399" y="19279"/>
                    </a:lnTo>
                    <a:lnTo>
                      <a:pt x="10524" y="19345"/>
                    </a:lnTo>
                    <a:lnTo>
                      <a:pt x="10621" y="19420"/>
                    </a:lnTo>
                    <a:lnTo>
                      <a:pt x="10755" y="19493"/>
                    </a:lnTo>
                    <a:lnTo>
                      <a:pt x="10877" y="19578"/>
                    </a:lnTo>
                    <a:lnTo>
                      <a:pt x="11002" y="19607"/>
                    </a:lnTo>
                    <a:lnTo>
                      <a:pt x="11156" y="19612"/>
                    </a:lnTo>
                    <a:lnTo>
                      <a:pt x="11241" y="19532"/>
                    </a:lnTo>
                    <a:lnTo>
                      <a:pt x="11335" y="19547"/>
                    </a:lnTo>
                    <a:lnTo>
                      <a:pt x="11364" y="19707"/>
                    </a:lnTo>
                    <a:lnTo>
                      <a:pt x="11392" y="19855"/>
                    </a:lnTo>
                    <a:lnTo>
                      <a:pt x="11426" y="19991"/>
                    </a:lnTo>
                    <a:lnTo>
                      <a:pt x="11500" y="20114"/>
                    </a:lnTo>
                    <a:lnTo>
                      <a:pt x="11589" y="20243"/>
                    </a:lnTo>
                    <a:lnTo>
                      <a:pt x="11653" y="20382"/>
                    </a:lnTo>
                    <a:lnTo>
                      <a:pt x="11664" y="20506"/>
                    </a:lnTo>
                    <a:lnTo>
                      <a:pt x="11682" y="20676"/>
                    </a:lnTo>
                    <a:lnTo>
                      <a:pt x="11772" y="20819"/>
                    </a:lnTo>
                    <a:lnTo>
                      <a:pt x="11902" y="20848"/>
                    </a:lnTo>
                    <a:lnTo>
                      <a:pt x="12025" y="20953"/>
                    </a:lnTo>
                    <a:lnTo>
                      <a:pt x="12094" y="21084"/>
                    </a:lnTo>
                    <a:lnTo>
                      <a:pt x="12179" y="21177"/>
                    </a:lnTo>
                    <a:lnTo>
                      <a:pt x="12295" y="21296"/>
                    </a:lnTo>
                    <a:lnTo>
                      <a:pt x="12435" y="21310"/>
                    </a:lnTo>
                    <a:lnTo>
                      <a:pt x="12549" y="21391"/>
                    </a:lnTo>
                    <a:lnTo>
                      <a:pt x="12667" y="21461"/>
                    </a:lnTo>
                    <a:lnTo>
                      <a:pt x="12729" y="21510"/>
                    </a:lnTo>
                    <a:lnTo>
                      <a:pt x="12864" y="21571"/>
                    </a:lnTo>
                    <a:lnTo>
                      <a:pt x="12989" y="21600"/>
                    </a:lnTo>
                    <a:lnTo>
                      <a:pt x="13033" y="21529"/>
                    </a:lnTo>
                    <a:lnTo>
                      <a:pt x="12995" y="21406"/>
                    </a:lnTo>
                    <a:lnTo>
                      <a:pt x="13103" y="21304"/>
                    </a:lnTo>
                    <a:lnTo>
                      <a:pt x="13183" y="21223"/>
                    </a:lnTo>
                    <a:lnTo>
                      <a:pt x="13268" y="21158"/>
                    </a:lnTo>
                    <a:lnTo>
                      <a:pt x="13213" y="21056"/>
                    </a:lnTo>
                    <a:lnTo>
                      <a:pt x="13081" y="21093"/>
                    </a:lnTo>
                    <a:lnTo>
                      <a:pt x="12971" y="21149"/>
                    </a:lnTo>
                    <a:lnTo>
                      <a:pt x="12887" y="21241"/>
                    </a:lnTo>
                    <a:lnTo>
                      <a:pt x="12803" y="21285"/>
                    </a:lnTo>
                    <a:lnTo>
                      <a:pt x="12762" y="21202"/>
                    </a:lnTo>
                    <a:lnTo>
                      <a:pt x="12656" y="21154"/>
                    </a:lnTo>
                    <a:lnTo>
                      <a:pt x="12537" y="21095"/>
                    </a:lnTo>
                    <a:lnTo>
                      <a:pt x="12412" y="20986"/>
                    </a:lnTo>
                    <a:lnTo>
                      <a:pt x="12350" y="20797"/>
                    </a:lnTo>
                    <a:lnTo>
                      <a:pt x="12262" y="20656"/>
                    </a:lnTo>
                    <a:lnTo>
                      <a:pt x="12209" y="20570"/>
                    </a:lnTo>
                    <a:lnTo>
                      <a:pt x="12187" y="20410"/>
                    </a:lnTo>
                    <a:lnTo>
                      <a:pt x="12198" y="20249"/>
                    </a:lnTo>
                    <a:lnTo>
                      <a:pt x="12225" y="20028"/>
                    </a:lnTo>
                    <a:lnTo>
                      <a:pt x="12236" y="19853"/>
                    </a:lnTo>
                    <a:lnTo>
                      <a:pt x="12264" y="19692"/>
                    </a:lnTo>
                    <a:lnTo>
                      <a:pt x="12287" y="19534"/>
                    </a:lnTo>
                    <a:lnTo>
                      <a:pt x="12302" y="19376"/>
                    </a:lnTo>
                    <a:lnTo>
                      <a:pt x="12330" y="19230"/>
                    </a:lnTo>
                    <a:lnTo>
                      <a:pt x="12364" y="19073"/>
                    </a:lnTo>
                    <a:lnTo>
                      <a:pt x="12324" y="18924"/>
                    </a:lnTo>
                    <a:lnTo>
                      <a:pt x="12279" y="18783"/>
                    </a:lnTo>
                    <a:lnTo>
                      <a:pt x="12107" y="18728"/>
                    </a:lnTo>
                    <a:lnTo>
                      <a:pt x="11924" y="18714"/>
                    </a:lnTo>
                    <a:lnTo>
                      <a:pt x="11751" y="18714"/>
                    </a:lnTo>
                    <a:lnTo>
                      <a:pt x="11628" y="18765"/>
                    </a:lnTo>
                    <a:lnTo>
                      <a:pt x="11406" y="18816"/>
                    </a:lnTo>
                    <a:lnTo>
                      <a:pt x="11165" y="18816"/>
                    </a:lnTo>
                    <a:lnTo>
                      <a:pt x="11133" y="18658"/>
                    </a:lnTo>
                    <a:lnTo>
                      <a:pt x="11154" y="18467"/>
                    </a:lnTo>
                    <a:lnTo>
                      <a:pt x="11237" y="18145"/>
                    </a:lnTo>
                    <a:lnTo>
                      <a:pt x="11347" y="17912"/>
                    </a:lnTo>
                    <a:lnTo>
                      <a:pt x="11460" y="17663"/>
                    </a:lnTo>
                    <a:lnTo>
                      <a:pt x="11505" y="17483"/>
                    </a:lnTo>
                    <a:lnTo>
                      <a:pt x="11604" y="17196"/>
                    </a:lnTo>
                    <a:lnTo>
                      <a:pt x="11683" y="17024"/>
                    </a:lnTo>
                    <a:lnTo>
                      <a:pt x="11689" y="16887"/>
                    </a:lnTo>
                    <a:lnTo>
                      <a:pt x="11632" y="16817"/>
                    </a:lnTo>
                    <a:lnTo>
                      <a:pt x="11551" y="16802"/>
                    </a:lnTo>
                    <a:lnTo>
                      <a:pt x="11477" y="16780"/>
                    </a:lnTo>
                    <a:lnTo>
                      <a:pt x="11365" y="16780"/>
                    </a:lnTo>
                    <a:lnTo>
                      <a:pt x="11234" y="16802"/>
                    </a:lnTo>
                    <a:lnTo>
                      <a:pt x="11104" y="16839"/>
                    </a:lnTo>
                    <a:lnTo>
                      <a:pt x="11028" y="16887"/>
                    </a:lnTo>
                    <a:lnTo>
                      <a:pt x="10924" y="16956"/>
                    </a:lnTo>
                    <a:lnTo>
                      <a:pt x="10890" y="17029"/>
                    </a:lnTo>
                    <a:lnTo>
                      <a:pt x="10884" y="17157"/>
                    </a:lnTo>
                    <a:lnTo>
                      <a:pt x="10833" y="17347"/>
                    </a:lnTo>
                    <a:lnTo>
                      <a:pt x="10751" y="17509"/>
                    </a:lnTo>
                    <a:lnTo>
                      <a:pt x="10649" y="17596"/>
                    </a:lnTo>
                    <a:lnTo>
                      <a:pt x="10454" y="17759"/>
                    </a:lnTo>
                    <a:lnTo>
                      <a:pt x="10312" y="17818"/>
                    </a:lnTo>
                    <a:lnTo>
                      <a:pt x="10135" y="17898"/>
                    </a:lnTo>
                    <a:lnTo>
                      <a:pt x="9999" y="17898"/>
                    </a:lnTo>
                    <a:lnTo>
                      <a:pt x="9792" y="17879"/>
                    </a:lnTo>
                    <a:lnTo>
                      <a:pt x="9606" y="17831"/>
                    </a:lnTo>
                    <a:lnTo>
                      <a:pt x="9447" y="17654"/>
                    </a:lnTo>
                    <a:lnTo>
                      <a:pt x="9334" y="17487"/>
                    </a:lnTo>
                    <a:lnTo>
                      <a:pt x="9279" y="17285"/>
                    </a:lnTo>
                    <a:lnTo>
                      <a:pt x="9196" y="16914"/>
                    </a:lnTo>
                    <a:lnTo>
                      <a:pt x="9146" y="16624"/>
                    </a:lnTo>
                    <a:lnTo>
                      <a:pt x="9129" y="16345"/>
                    </a:lnTo>
                    <a:lnTo>
                      <a:pt x="9167" y="16032"/>
                    </a:lnTo>
                    <a:lnTo>
                      <a:pt x="9286" y="15655"/>
                    </a:lnTo>
                    <a:lnTo>
                      <a:pt x="9383" y="15401"/>
                    </a:lnTo>
                    <a:lnTo>
                      <a:pt x="9400" y="15183"/>
                    </a:lnTo>
                    <a:lnTo>
                      <a:pt x="9406" y="14977"/>
                    </a:lnTo>
                    <a:lnTo>
                      <a:pt x="9444" y="14790"/>
                    </a:lnTo>
                    <a:lnTo>
                      <a:pt x="9506" y="14595"/>
                    </a:lnTo>
                    <a:lnTo>
                      <a:pt x="9635" y="14457"/>
                    </a:lnTo>
                    <a:lnTo>
                      <a:pt x="9806" y="14284"/>
                    </a:lnTo>
                    <a:lnTo>
                      <a:pt x="10189" y="14050"/>
                    </a:lnTo>
                    <a:lnTo>
                      <a:pt x="10354" y="13911"/>
                    </a:lnTo>
                    <a:lnTo>
                      <a:pt x="10480" y="13836"/>
                    </a:lnTo>
                    <a:lnTo>
                      <a:pt x="10603" y="13720"/>
                    </a:lnTo>
                    <a:lnTo>
                      <a:pt x="10739" y="13684"/>
                    </a:lnTo>
                    <a:lnTo>
                      <a:pt x="10870" y="13684"/>
                    </a:lnTo>
                    <a:lnTo>
                      <a:pt x="10993" y="13742"/>
                    </a:lnTo>
                    <a:lnTo>
                      <a:pt x="11150" y="13886"/>
                    </a:lnTo>
                    <a:lnTo>
                      <a:pt x="11296" y="13993"/>
                    </a:lnTo>
                    <a:lnTo>
                      <a:pt x="11413" y="14043"/>
                    </a:lnTo>
                    <a:lnTo>
                      <a:pt x="11504" y="14043"/>
                    </a:lnTo>
                    <a:lnTo>
                      <a:pt x="11606" y="13970"/>
                    </a:lnTo>
                    <a:lnTo>
                      <a:pt x="11711" y="13735"/>
                    </a:lnTo>
                    <a:lnTo>
                      <a:pt x="11875" y="13611"/>
                    </a:lnTo>
                    <a:lnTo>
                      <a:pt x="12014" y="13548"/>
                    </a:lnTo>
                    <a:lnTo>
                      <a:pt x="12178" y="13504"/>
                    </a:lnTo>
                    <a:lnTo>
                      <a:pt x="12297" y="13548"/>
                    </a:lnTo>
                    <a:lnTo>
                      <a:pt x="12373" y="13646"/>
                    </a:lnTo>
                    <a:lnTo>
                      <a:pt x="12497" y="13704"/>
                    </a:lnTo>
                    <a:lnTo>
                      <a:pt x="12604" y="13781"/>
                    </a:lnTo>
                    <a:lnTo>
                      <a:pt x="12701" y="13812"/>
                    </a:lnTo>
                    <a:lnTo>
                      <a:pt x="12778" y="13740"/>
                    </a:lnTo>
                    <a:lnTo>
                      <a:pt x="12875" y="13710"/>
                    </a:lnTo>
                    <a:lnTo>
                      <a:pt x="12998" y="13746"/>
                    </a:lnTo>
                    <a:lnTo>
                      <a:pt x="13081" y="13890"/>
                    </a:lnTo>
                    <a:lnTo>
                      <a:pt x="13168" y="13996"/>
                    </a:lnTo>
                    <a:lnTo>
                      <a:pt x="13228" y="14124"/>
                    </a:lnTo>
                    <a:lnTo>
                      <a:pt x="13245" y="14260"/>
                    </a:lnTo>
                    <a:lnTo>
                      <a:pt x="13188" y="14382"/>
                    </a:lnTo>
                    <a:lnTo>
                      <a:pt x="13150" y="14515"/>
                    </a:lnTo>
                    <a:lnTo>
                      <a:pt x="13150" y="14661"/>
                    </a:lnTo>
                    <a:lnTo>
                      <a:pt x="13213" y="14744"/>
                    </a:lnTo>
                    <a:lnTo>
                      <a:pt x="13265" y="14853"/>
                    </a:lnTo>
                    <a:lnTo>
                      <a:pt x="13283" y="15108"/>
                    </a:lnTo>
                    <a:lnTo>
                      <a:pt x="13334" y="15290"/>
                    </a:lnTo>
                    <a:lnTo>
                      <a:pt x="13452" y="15424"/>
                    </a:lnTo>
                    <a:lnTo>
                      <a:pt x="13548" y="15365"/>
                    </a:lnTo>
                    <a:lnTo>
                      <a:pt x="13603" y="15222"/>
                    </a:lnTo>
                    <a:lnTo>
                      <a:pt x="13654" y="15037"/>
                    </a:lnTo>
                    <a:lnTo>
                      <a:pt x="13654" y="14814"/>
                    </a:lnTo>
                    <a:lnTo>
                      <a:pt x="13681" y="14602"/>
                    </a:lnTo>
                    <a:lnTo>
                      <a:pt x="13650" y="14293"/>
                    </a:lnTo>
                    <a:lnTo>
                      <a:pt x="13616" y="14170"/>
                    </a:lnTo>
                    <a:lnTo>
                      <a:pt x="13599" y="13973"/>
                    </a:lnTo>
                    <a:lnTo>
                      <a:pt x="13582" y="13688"/>
                    </a:lnTo>
                    <a:lnTo>
                      <a:pt x="13593" y="13506"/>
                    </a:lnTo>
                    <a:lnTo>
                      <a:pt x="13658" y="13353"/>
                    </a:lnTo>
                    <a:lnTo>
                      <a:pt x="13728" y="13200"/>
                    </a:lnTo>
                    <a:lnTo>
                      <a:pt x="13825" y="13091"/>
                    </a:lnTo>
                    <a:lnTo>
                      <a:pt x="13927" y="12967"/>
                    </a:lnTo>
                    <a:lnTo>
                      <a:pt x="14218" y="12701"/>
                    </a:lnTo>
                    <a:lnTo>
                      <a:pt x="14326" y="12563"/>
                    </a:lnTo>
                    <a:lnTo>
                      <a:pt x="14453" y="12468"/>
                    </a:lnTo>
                    <a:lnTo>
                      <a:pt x="14577" y="12404"/>
                    </a:lnTo>
                    <a:lnTo>
                      <a:pt x="14723" y="12341"/>
                    </a:lnTo>
                    <a:lnTo>
                      <a:pt x="14852" y="12246"/>
                    </a:lnTo>
                    <a:lnTo>
                      <a:pt x="14935" y="12127"/>
                    </a:lnTo>
                    <a:lnTo>
                      <a:pt x="15055" y="12032"/>
                    </a:lnTo>
                    <a:lnTo>
                      <a:pt x="15152" y="11945"/>
                    </a:lnTo>
                    <a:lnTo>
                      <a:pt x="15263" y="11753"/>
                    </a:lnTo>
                    <a:lnTo>
                      <a:pt x="15280" y="11595"/>
                    </a:lnTo>
                    <a:lnTo>
                      <a:pt x="15303" y="11434"/>
                    </a:lnTo>
                    <a:lnTo>
                      <a:pt x="15281" y="11276"/>
                    </a:lnTo>
                    <a:lnTo>
                      <a:pt x="15281" y="11116"/>
                    </a:lnTo>
                    <a:lnTo>
                      <a:pt x="15303" y="10934"/>
                    </a:lnTo>
                    <a:lnTo>
                      <a:pt x="15389" y="10761"/>
                    </a:lnTo>
                    <a:lnTo>
                      <a:pt x="15482" y="10761"/>
                    </a:lnTo>
                    <a:lnTo>
                      <a:pt x="15499" y="10880"/>
                    </a:lnTo>
                    <a:lnTo>
                      <a:pt x="15546" y="11021"/>
                    </a:lnTo>
                    <a:lnTo>
                      <a:pt x="15614" y="10967"/>
                    </a:lnTo>
                    <a:lnTo>
                      <a:pt x="15535" y="10727"/>
                    </a:lnTo>
                    <a:lnTo>
                      <a:pt x="15650" y="10569"/>
                    </a:lnTo>
                    <a:lnTo>
                      <a:pt x="15762" y="10432"/>
                    </a:lnTo>
                    <a:lnTo>
                      <a:pt x="16024" y="10381"/>
                    </a:lnTo>
                    <a:lnTo>
                      <a:pt x="16117" y="10289"/>
                    </a:lnTo>
                    <a:lnTo>
                      <a:pt x="16183" y="10120"/>
                    </a:lnTo>
                    <a:lnTo>
                      <a:pt x="16253" y="10035"/>
                    </a:lnTo>
                    <a:lnTo>
                      <a:pt x="16440" y="9841"/>
                    </a:lnTo>
                    <a:lnTo>
                      <a:pt x="16600" y="9797"/>
                    </a:lnTo>
                    <a:lnTo>
                      <a:pt x="16827" y="9761"/>
                    </a:lnTo>
                    <a:lnTo>
                      <a:pt x="16975" y="9680"/>
                    </a:lnTo>
                    <a:lnTo>
                      <a:pt x="17100" y="9613"/>
                    </a:lnTo>
                    <a:lnTo>
                      <a:pt x="17191" y="9547"/>
                    </a:lnTo>
                    <a:lnTo>
                      <a:pt x="17242" y="9250"/>
                    </a:lnTo>
                    <a:lnTo>
                      <a:pt x="17356" y="9134"/>
                    </a:lnTo>
                    <a:lnTo>
                      <a:pt x="17482" y="9045"/>
                    </a:lnTo>
                    <a:lnTo>
                      <a:pt x="17579" y="8965"/>
                    </a:lnTo>
                    <a:lnTo>
                      <a:pt x="17788" y="8827"/>
                    </a:lnTo>
                    <a:lnTo>
                      <a:pt x="17966" y="8684"/>
                    </a:lnTo>
                    <a:lnTo>
                      <a:pt x="18192" y="8613"/>
                    </a:lnTo>
                    <a:lnTo>
                      <a:pt x="18339" y="8516"/>
                    </a:lnTo>
                    <a:lnTo>
                      <a:pt x="18489" y="8428"/>
                    </a:lnTo>
                    <a:lnTo>
                      <a:pt x="18633" y="8365"/>
                    </a:lnTo>
                    <a:lnTo>
                      <a:pt x="18762" y="8309"/>
                    </a:lnTo>
                    <a:lnTo>
                      <a:pt x="18913" y="8309"/>
                    </a:lnTo>
                    <a:lnTo>
                      <a:pt x="19010" y="8350"/>
                    </a:lnTo>
                    <a:lnTo>
                      <a:pt x="19016" y="8472"/>
                    </a:lnTo>
                    <a:lnTo>
                      <a:pt x="18873" y="8513"/>
                    </a:lnTo>
                    <a:lnTo>
                      <a:pt x="18706" y="8635"/>
                    </a:lnTo>
                    <a:lnTo>
                      <a:pt x="18595" y="8691"/>
                    </a:lnTo>
                    <a:lnTo>
                      <a:pt x="18495" y="8751"/>
                    </a:lnTo>
                    <a:lnTo>
                      <a:pt x="18450" y="8839"/>
                    </a:lnTo>
                    <a:lnTo>
                      <a:pt x="18511" y="8931"/>
                    </a:lnTo>
                    <a:lnTo>
                      <a:pt x="18611" y="8931"/>
                    </a:lnTo>
                    <a:lnTo>
                      <a:pt x="18791" y="8827"/>
                    </a:lnTo>
                    <a:lnTo>
                      <a:pt x="18930" y="8727"/>
                    </a:lnTo>
                    <a:lnTo>
                      <a:pt x="19074" y="8650"/>
                    </a:lnTo>
                    <a:lnTo>
                      <a:pt x="19244" y="8635"/>
                    </a:lnTo>
                    <a:cubicBezTo>
                      <a:pt x="19290" y="8619"/>
                      <a:pt x="19335" y="8600"/>
                      <a:pt x="19379" y="8579"/>
                    </a:cubicBezTo>
                    <a:cubicBezTo>
                      <a:pt x="19434" y="8553"/>
                      <a:pt x="19488" y="8523"/>
                      <a:pt x="19541" y="8489"/>
                    </a:cubicBezTo>
                    <a:lnTo>
                      <a:pt x="19653" y="8409"/>
                    </a:lnTo>
                    <a:lnTo>
                      <a:pt x="19869" y="8294"/>
                    </a:lnTo>
                    <a:lnTo>
                      <a:pt x="19833" y="8195"/>
                    </a:lnTo>
                    <a:lnTo>
                      <a:pt x="19698" y="8202"/>
                    </a:lnTo>
                    <a:lnTo>
                      <a:pt x="19554" y="8292"/>
                    </a:lnTo>
                    <a:lnTo>
                      <a:pt x="19488" y="8314"/>
                    </a:lnTo>
                    <a:lnTo>
                      <a:pt x="19341" y="8314"/>
                    </a:lnTo>
                    <a:lnTo>
                      <a:pt x="19174" y="8207"/>
                    </a:lnTo>
                    <a:lnTo>
                      <a:pt x="18993" y="8112"/>
                    </a:lnTo>
                    <a:lnTo>
                      <a:pt x="18933" y="7978"/>
                    </a:lnTo>
                    <a:lnTo>
                      <a:pt x="18938" y="7840"/>
                    </a:lnTo>
                    <a:lnTo>
                      <a:pt x="18944" y="7690"/>
                    </a:lnTo>
                    <a:lnTo>
                      <a:pt x="19006" y="7610"/>
                    </a:lnTo>
                    <a:lnTo>
                      <a:pt x="19140" y="7428"/>
                    </a:lnTo>
                    <a:lnTo>
                      <a:pt x="19187" y="7345"/>
                    </a:lnTo>
                    <a:lnTo>
                      <a:pt x="19237" y="7180"/>
                    </a:lnTo>
                    <a:lnTo>
                      <a:pt x="19106" y="7144"/>
                    </a:lnTo>
                    <a:lnTo>
                      <a:pt x="18892" y="7163"/>
                    </a:lnTo>
                    <a:lnTo>
                      <a:pt x="18659" y="7228"/>
                    </a:lnTo>
                    <a:lnTo>
                      <a:pt x="18407" y="7344"/>
                    </a:lnTo>
                    <a:lnTo>
                      <a:pt x="18286" y="7459"/>
                    </a:lnTo>
                    <a:lnTo>
                      <a:pt x="18115" y="7495"/>
                    </a:lnTo>
                    <a:lnTo>
                      <a:pt x="18053" y="7522"/>
                    </a:lnTo>
                    <a:lnTo>
                      <a:pt x="17997" y="7406"/>
                    </a:lnTo>
                    <a:lnTo>
                      <a:pt x="18048" y="7304"/>
                    </a:lnTo>
                    <a:lnTo>
                      <a:pt x="18150" y="7238"/>
                    </a:lnTo>
                    <a:lnTo>
                      <a:pt x="18577" y="7007"/>
                    </a:lnTo>
                    <a:lnTo>
                      <a:pt x="18765" y="6862"/>
                    </a:lnTo>
                    <a:cubicBezTo>
                      <a:pt x="18809" y="6831"/>
                      <a:pt x="18854" y="6805"/>
                      <a:pt x="18901" y="6781"/>
                    </a:cubicBezTo>
                    <a:cubicBezTo>
                      <a:pt x="18965" y="6749"/>
                      <a:pt x="19031" y="6724"/>
                      <a:pt x="19098" y="6706"/>
                    </a:cubicBezTo>
                    <a:lnTo>
                      <a:pt x="19233" y="6665"/>
                    </a:lnTo>
                    <a:lnTo>
                      <a:pt x="19413" y="6636"/>
                    </a:lnTo>
                    <a:lnTo>
                      <a:pt x="19652" y="6658"/>
                    </a:lnTo>
                    <a:lnTo>
                      <a:pt x="19921" y="6687"/>
                    </a:lnTo>
                    <a:lnTo>
                      <a:pt x="20075" y="6660"/>
                    </a:lnTo>
                    <a:lnTo>
                      <a:pt x="20242" y="6618"/>
                    </a:lnTo>
                    <a:lnTo>
                      <a:pt x="20490" y="6615"/>
                    </a:lnTo>
                    <a:lnTo>
                      <a:pt x="20803" y="6477"/>
                    </a:lnTo>
                    <a:lnTo>
                      <a:pt x="20930" y="6409"/>
                    </a:lnTo>
                    <a:cubicBezTo>
                      <a:pt x="20988" y="6390"/>
                      <a:pt x="21045" y="6366"/>
                      <a:pt x="21099" y="6336"/>
                    </a:cubicBezTo>
                    <a:cubicBezTo>
                      <a:pt x="21140" y="6313"/>
                      <a:pt x="21179" y="6288"/>
                      <a:pt x="21217" y="6260"/>
                    </a:cubicBezTo>
                    <a:lnTo>
                      <a:pt x="21276" y="6209"/>
                    </a:lnTo>
                    <a:lnTo>
                      <a:pt x="21373" y="6131"/>
                    </a:lnTo>
                    <a:cubicBezTo>
                      <a:pt x="21397" y="6115"/>
                      <a:pt x="21420" y="6096"/>
                      <a:pt x="21441" y="6073"/>
                    </a:cubicBezTo>
                    <a:cubicBezTo>
                      <a:pt x="21471" y="6042"/>
                      <a:pt x="21497" y="6005"/>
                      <a:pt x="21518" y="5964"/>
                    </a:cubicBezTo>
                    <a:lnTo>
                      <a:pt x="21583" y="5842"/>
                    </a:lnTo>
                    <a:lnTo>
                      <a:pt x="21600" y="5716"/>
                    </a:lnTo>
                    <a:lnTo>
                      <a:pt x="21594" y="5645"/>
                    </a:lnTo>
                    <a:lnTo>
                      <a:pt x="21471" y="5526"/>
                    </a:lnTo>
                    <a:lnTo>
                      <a:pt x="21403" y="5467"/>
                    </a:lnTo>
                    <a:lnTo>
                      <a:pt x="21327" y="5446"/>
                    </a:lnTo>
                    <a:lnTo>
                      <a:pt x="21196" y="5446"/>
                    </a:lnTo>
                    <a:lnTo>
                      <a:pt x="21091" y="5453"/>
                    </a:lnTo>
                    <a:lnTo>
                      <a:pt x="20995" y="5547"/>
                    </a:lnTo>
                    <a:lnTo>
                      <a:pt x="20900" y="5567"/>
                    </a:lnTo>
                    <a:lnTo>
                      <a:pt x="20828" y="5523"/>
                    </a:lnTo>
                    <a:lnTo>
                      <a:pt x="20828" y="5416"/>
                    </a:lnTo>
                    <a:cubicBezTo>
                      <a:pt x="20860" y="5376"/>
                      <a:pt x="20896" y="5339"/>
                      <a:pt x="20934" y="5307"/>
                    </a:cubicBezTo>
                    <a:cubicBezTo>
                      <a:pt x="20959" y="5286"/>
                      <a:pt x="20985" y="5266"/>
                      <a:pt x="21011" y="5249"/>
                    </a:cubicBezTo>
                    <a:lnTo>
                      <a:pt x="20920" y="5120"/>
                    </a:lnTo>
                    <a:lnTo>
                      <a:pt x="20871" y="4942"/>
                    </a:lnTo>
                    <a:lnTo>
                      <a:pt x="20814" y="4814"/>
                    </a:lnTo>
                    <a:lnTo>
                      <a:pt x="20734" y="4712"/>
                    </a:lnTo>
                    <a:lnTo>
                      <a:pt x="20746" y="4563"/>
                    </a:lnTo>
                    <a:lnTo>
                      <a:pt x="20846" y="4476"/>
                    </a:lnTo>
                    <a:lnTo>
                      <a:pt x="20856" y="4345"/>
                    </a:lnTo>
                    <a:lnTo>
                      <a:pt x="20833" y="4183"/>
                    </a:lnTo>
                    <a:lnTo>
                      <a:pt x="20762" y="4113"/>
                    </a:lnTo>
                    <a:lnTo>
                      <a:pt x="20722" y="4001"/>
                    </a:lnTo>
                    <a:cubicBezTo>
                      <a:pt x="20752" y="3980"/>
                      <a:pt x="20776" y="3947"/>
                      <a:pt x="20790" y="3907"/>
                    </a:cubicBezTo>
                    <a:cubicBezTo>
                      <a:pt x="20808" y="3857"/>
                      <a:pt x="20810" y="3800"/>
                      <a:pt x="20796" y="3749"/>
                    </a:cubicBezTo>
                    <a:lnTo>
                      <a:pt x="20745" y="3647"/>
                    </a:lnTo>
                    <a:lnTo>
                      <a:pt x="20720" y="3537"/>
                    </a:lnTo>
                    <a:lnTo>
                      <a:pt x="20625" y="3493"/>
                    </a:lnTo>
                    <a:lnTo>
                      <a:pt x="20528" y="3632"/>
                    </a:lnTo>
                    <a:lnTo>
                      <a:pt x="20392" y="3756"/>
                    </a:lnTo>
                    <a:lnTo>
                      <a:pt x="20250" y="3892"/>
                    </a:lnTo>
                    <a:lnTo>
                      <a:pt x="20115" y="4018"/>
                    </a:lnTo>
                    <a:lnTo>
                      <a:pt x="19946" y="4098"/>
                    </a:lnTo>
                    <a:lnTo>
                      <a:pt x="19822" y="4091"/>
                    </a:lnTo>
                    <a:lnTo>
                      <a:pt x="19744" y="4074"/>
                    </a:lnTo>
                    <a:lnTo>
                      <a:pt x="19649" y="3952"/>
                    </a:lnTo>
                    <a:lnTo>
                      <a:pt x="19564" y="3858"/>
                    </a:lnTo>
                    <a:lnTo>
                      <a:pt x="19617" y="3705"/>
                    </a:lnTo>
                    <a:lnTo>
                      <a:pt x="19691" y="3562"/>
                    </a:lnTo>
                    <a:lnTo>
                      <a:pt x="19670" y="3362"/>
                    </a:lnTo>
                    <a:lnTo>
                      <a:pt x="19615" y="3265"/>
                    </a:lnTo>
                    <a:lnTo>
                      <a:pt x="19484" y="3118"/>
                    </a:lnTo>
                    <a:lnTo>
                      <a:pt x="19382" y="3053"/>
                    </a:lnTo>
                    <a:lnTo>
                      <a:pt x="19268" y="2958"/>
                    </a:lnTo>
                    <a:lnTo>
                      <a:pt x="19145" y="2912"/>
                    </a:lnTo>
                    <a:lnTo>
                      <a:pt x="19014" y="2919"/>
                    </a:lnTo>
                    <a:lnTo>
                      <a:pt x="18924" y="2834"/>
                    </a:lnTo>
                    <a:lnTo>
                      <a:pt x="18793" y="2819"/>
                    </a:lnTo>
                    <a:lnTo>
                      <a:pt x="18658" y="2819"/>
                    </a:lnTo>
                    <a:lnTo>
                      <a:pt x="18524" y="2863"/>
                    </a:lnTo>
                    <a:lnTo>
                      <a:pt x="18416" y="2934"/>
                    </a:lnTo>
                    <a:lnTo>
                      <a:pt x="18334" y="2997"/>
                    </a:lnTo>
                    <a:lnTo>
                      <a:pt x="18277" y="3133"/>
                    </a:lnTo>
                    <a:lnTo>
                      <a:pt x="18228" y="3344"/>
                    </a:lnTo>
                    <a:lnTo>
                      <a:pt x="18114" y="3556"/>
                    </a:lnTo>
                    <a:lnTo>
                      <a:pt x="18057" y="3665"/>
                    </a:lnTo>
                    <a:lnTo>
                      <a:pt x="17966" y="3765"/>
                    </a:lnTo>
                    <a:lnTo>
                      <a:pt x="17864" y="3806"/>
                    </a:lnTo>
                    <a:lnTo>
                      <a:pt x="17813" y="3908"/>
                    </a:lnTo>
                    <a:lnTo>
                      <a:pt x="17790" y="3988"/>
                    </a:lnTo>
                    <a:lnTo>
                      <a:pt x="17790" y="4105"/>
                    </a:lnTo>
                    <a:lnTo>
                      <a:pt x="17807" y="4220"/>
                    </a:lnTo>
                    <a:lnTo>
                      <a:pt x="17813" y="4330"/>
                    </a:lnTo>
                    <a:lnTo>
                      <a:pt x="17807" y="4419"/>
                    </a:lnTo>
                    <a:lnTo>
                      <a:pt x="17727" y="4570"/>
                    </a:lnTo>
                    <a:lnTo>
                      <a:pt x="17608" y="4723"/>
                    </a:lnTo>
                    <a:lnTo>
                      <a:pt x="17570" y="4807"/>
                    </a:lnTo>
                    <a:lnTo>
                      <a:pt x="17479" y="4941"/>
                    </a:lnTo>
                    <a:lnTo>
                      <a:pt x="17394" y="5028"/>
                    </a:lnTo>
                    <a:lnTo>
                      <a:pt x="17345" y="5072"/>
                    </a:lnTo>
                    <a:lnTo>
                      <a:pt x="17172" y="5175"/>
                    </a:lnTo>
                    <a:lnTo>
                      <a:pt x="17093" y="5197"/>
                    </a:lnTo>
                    <a:lnTo>
                      <a:pt x="16951" y="5269"/>
                    </a:lnTo>
                    <a:lnTo>
                      <a:pt x="16873" y="5378"/>
                    </a:lnTo>
                    <a:lnTo>
                      <a:pt x="16811" y="5487"/>
                    </a:lnTo>
                    <a:lnTo>
                      <a:pt x="16771" y="5592"/>
                    </a:lnTo>
                    <a:lnTo>
                      <a:pt x="16743" y="5750"/>
                    </a:lnTo>
                    <a:lnTo>
                      <a:pt x="16726" y="5871"/>
                    </a:lnTo>
                    <a:lnTo>
                      <a:pt x="16709" y="5944"/>
                    </a:lnTo>
                    <a:lnTo>
                      <a:pt x="16652" y="6076"/>
                    </a:lnTo>
                    <a:lnTo>
                      <a:pt x="16601" y="6191"/>
                    </a:lnTo>
                    <a:lnTo>
                      <a:pt x="16482" y="6279"/>
                    </a:lnTo>
                    <a:lnTo>
                      <a:pt x="16345" y="6351"/>
                    </a:lnTo>
                    <a:lnTo>
                      <a:pt x="16220" y="6410"/>
                    </a:lnTo>
                    <a:lnTo>
                      <a:pt x="16108" y="6417"/>
                    </a:lnTo>
                    <a:lnTo>
                      <a:pt x="16026" y="6249"/>
                    </a:lnTo>
                    <a:lnTo>
                      <a:pt x="15965" y="6129"/>
                    </a:lnTo>
                    <a:lnTo>
                      <a:pt x="15948" y="6014"/>
                    </a:lnTo>
                    <a:lnTo>
                      <a:pt x="15982" y="5833"/>
                    </a:lnTo>
                    <a:lnTo>
                      <a:pt x="16056" y="5667"/>
                    </a:lnTo>
                    <a:lnTo>
                      <a:pt x="16079" y="5551"/>
                    </a:lnTo>
                    <a:lnTo>
                      <a:pt x="16130" y="5398"/>
                    </a:lnTo>
                    <a:lnTo>
                      <a:pt x="16168" y="5299"/>
                    </a:lnTo>
                    <a:lnTo>
                      <a:pt x="16158" y="5212"/>
                    </a:lnTo>
                    <a:lnTo>
                      <a:pt x="16120" y="5149"/>
                    </a:lnTo>
                    <a:lnTo>
                      <a:pt x="16044" y="5134"/>
                    </a:lnTo>
                    <a:lnTo>
                      <a:pt x="15842" y="5066"/>
                    </a:lnTo>
                    <a:lnTo>
                      <a:pt x="15649" y="5016"/>
                    </a:lnTo>
                    <a:lnTo>
                      <a:pt x="15519" y="4899"/>
                    </a:lnTo>
                    <a:lnTo>
                      <a:pt x="15428" y="4807"/>
                    </a:lnTo>
                    <a:lnTo>
                      <a:pt x="15295" y="4703"/>
                    </a:lnTo>
                    <a:lnTo>
                      <a:pt x="15101" y="4615"/>
                    </a:lnTo>
                    <a:lnTo>
                      <a:pt x="15030" y="4608"/>
                    </a:lnTo>
                    <a:lnTo>
                      <a:pt x="14853" y="4596"/>
                    </a:lnTo>
                    <a:lnTo>
                      <a:pt x="14711" y="4533"/>
                    </a:lnTo>
                    <a:lnTo>
                      <a:pt x="14656" y="4441"/>
                    </a:lnTo>
                    <a:lnTo>
                      <a:pt x="14613" y="4335"/>
                    </a:lnTo>
                    <a:lnTo>
                      <a:pt x="14581" y="4174"/>
                    </a:lnTo>
                    <a:lnTo>
                      <a:pt x="14534" y="4070"/>
                    </a:lnTo>
                    <a:lnTo>
                      <a:pt x="14451" y="4048"/>
                    </a:lnTo>
                    <a:lnTo>
                      <a:pt x="14384" y="3982"/>
                    </a:lnTo>
                    <a:lnTo>
                      <a:pt x="14380" y="3875"/>
                    </a:lnTo>
                    <a:lnTo>
                      <a:pt x="14437" y="3743"/>
                    </a:lnTo>
                    <a:lnTo>
                      <a:pt x="14496" y="3639"/>
                    </a:lnTo>
                    <a:lnTo>
                      <a:pt x="14589" y="3529"/>
                    </a:lnTo>
                    <a:lnTo>
                      <a:pt x="14644" y="3420"/>
                    </a:lnTo>
                    <a:lnTo>
                      <a:pt x="14712" y="3355"/>
                    </a:lnTo>
                    <a:lnTo>
                      <a:pt x="14846" y="3290"/>
                    </a:lnTo>
                    <a:lnTo>
                      <a:pt x="14960" y="3224"/>
                    </a:lnTo>
                    <a:lnTo>
                      <a:pt x="15117" y="3068"/>
                    </a:lnTo>
                    <a:lnTo>
                      <a:pt x="15265" y="2971"/>
                    </a:lnTo>
                    <a:lnTo>
                      <a:pt x="15367" y="2891"/>
                    </a:lnTo>
                    <a:lnTo>
                      <a:pt x="15479" y="2833"/>
                    </a:lnTo>
                    <a:lnTo>
                      <a:pt x="15627" y="2760"/>
                    </a:lnTo>
                    <a:lnTo>
                      <a:pt x="15801" y="2672"/>
                    </a:lnTo>
                    <a:lnTo>
                      <a:pt x="15902" y="2616"/>
                    </a:lnTo>
                    <a:lnTo>
                      <a:pt x="15953" y="2544"/>
                    </a:lnTo>
                    <a:lnTo>
                      <a:pt x="15902" y="2480"/>
                    </a:lnTo>
                    <a:lnTo>
                      <a:pt x="15942" y="2320"/>
                    </a:lnTo>
                    <a:lnTo>
                      <a:pt x="16029" y="2276"/>
                    </a:lnTo>
                    <a:lnTo>
                      <a:pt x="16111" y="2336"/>
                    </a:lnTo>
                    <a:lnTo>
                      <a:pt x="16338" y="2329"/>
                    </a:lnTo>
                    <a:lnTo>
                      <a:pt x="16515" y="2242"/>
                    </a:lnTo>
                    <a:lnTo>
                      <a:pt x="16662" y="2213"/>
                    </a:lnTo>
                    <a:lnTo>
                      <a:pt x="16803" y="2154"/>
                    </a:lnTo>
                    <a:lnTo>
                      <a:pt x="16958" y="2088"/>
                    </a:lnTo>
                    <a:lnTo>
                      <a:pt x="16928" y="1994"/>
                    </a:lnTo>
                    <a:lnTo>
                      <a:pt x="16828" y="1852"/>
                    </a:lnTo>
                    <a:lnTo>
                      <a:pt x="16746" y="1775"/>
                    </a:lnTo>
                    <a:lnTo>
                      <a:pt x="16786" y="1685"/>
                    </a:lnTo>
                    <a:lnTo>
                      <a:pt x="16894" y="1649"/>
                    </a:lnTo>
                    <a:lnTo>
                      <a:pt x="17022" y="1728"/>
                    </a:lnTo>
                    <a:cubicBezTo>
                      <a:pt x="17065" y="1745"/>
                      <a:pt x="17109" y="1754"/>
                      <a:pt x="17154" y="1754"/>
                    </a:cubicBezTo>
                    <a:cubicBezTo>
                      <a:pt x="17193" y="1754"/>
                      <a:pt x="17232" y="1748"/>
                      <a:pt x="17270" y="1735"/>
                    </a:cubicBezTo>
                    <a:lnTo>
                      <a:pt x="17369" y="1675"/>
                    </a:lnTo>
                    <a:lnTo>
                      <a:pt x="17463" y="1580"/>
                    </a:lnTo>
                    <a:lnTo>
                      <a:pt x="17617" y="1551"/>
                    </a:lnTo>
                    <a:lnTo>
                      <a:pt x="17797" y="1546"/>
                    </a:lnTo>
                    <a:lnTo>
                      <a:pt x="17945" y="1517"/>
                    </a:lnTo>
                    <a:cubicBezTo>
                      <a:pt x="18025" y="1530"/>
                      <a:pt x="18106" y="1530"/>
                      <a:pt x="18186" y="1517"/>
                    </a:cubicBezTo>
                    <a:cubicBezTo>
                      <a:pt x="18230" y="1510"/>
                      <a:pt x="18274" y="1499"/>
                      <a:pt x="18316" y="1480"/>
                    </a:cubicBezTo>
                    <a:cubicBezTo>
                      <a:pt x="18379" y="1453"/>
                      <a:pt x="18437" y="1411"/>
                      <a:pt x="18487" y="1357"/>
                    </a:cubicBezTo>
                    <a:lnTo>
                      <a:pt x="18576" y="1269"/>
                    </a:lnTo>
                    <a:lnTo>
                      <a:pt x="18679" y="1133"/>
                    </a:lnTo>
                    <a:lnTo>
                      <a:pt x="18740" y="1033"/>
                    </a:lnTo>
                    <a:lnTo>
                      <a:pt x="18827" y="887"/>
                    </a:lnTo>
                    <a:lnTo>
                      <a:pt x="18865" y="773"/>
                    </a:lnTo>
                    <a:lnTo>
                      <a:pt x="18842" y="683"/>
                    </a:lnTo>
                    <a:lnTo>
                      <a:pt x="18706" y="662"/>
                    </a:lnTo>
                    <a:lnTo>
                      <a:pt x="18611" y="642"/>
                    </a:lnTo>
                    <a:lnTo>
                      <a:pt x="18371" y="642"/>
                    </a:lnTo>
                    <a:lnTo>
                      <a:pt x="18303" y="678"/>
                    </a:lnTo>
                    <a:lnTo>
                      <a:pt x="18196" y="812"/>
                    </a:lnTo>
                    <a:lnTo>
                      <a:pt x="18035" y="1029"/>
                    </a:lnTo>
                    <a:lnTo>
                      <a:pt x="17939" y="1072"/>
                    </a:lnTo>
                    <a:lnTo>
                      <a:pt x="17774" y="1203"/>
                    </a:lnTo>
                    <a:lnTo>
                      <a:pt x="17708" y="1283"/>
                    </a:lnTo>
                    <a:lnTo>
                      <a:pt x="17630" y="1324"/>
                    </a:lnTo>
                    <a:lnTo>
                      <a:pt x="17575" y="1297"/>
                    </a:lnTo>
                    <a:lnTo>
                      <a:pt x="17456" y="1210"/>
                    </a:lnTo>
                    <a:lnTo>
                      <a:pt x="17478" y="1123"/>
                    </a:lnTo>
                    <a:lnTo>
                      <a:pt x="17579" y="987"/>
                    </a:lnTo>
                    <a:lnTo>
                      <a:pt x="17620" y="848"/>
                    </a:lnTo>
                    <a:lnTo>
                      <a:pt x="17580" y="746"/>
                    </a:lnTo>
                    <a:lnTo>
                      <a:pt x="17480" y="713"/>
                    </a:lnTo>
                    <a:lnTo>
                      <a:pt x="17389" y="669"/>
                    </a:lnTo>
                    <a:lnTo>
                      <a:pt x="17377" y="770"/>
                    </a:lnTo>
                    <a:lnTo>
                      <a:pt x="17275" y="843"/>
                    </a:lnTo>
                    <a:lnTo>
                      <a:pt x="17223" y="719"/>
                    </a:lnTo>
                    <a:lnTo>
                      <a:pt x="17188" y="550"/>
                    </a:lnTo>
                    <a:lnTo>
                      <a:pt x="17158" y="474"/>
                    </a:lnTo>
                    <a:lnTo>
                      <a:pt x="17158" y="393"/>
                    </a:lnTo>
                    <a:lnTo>
                      <a:pt x="17262" y="250"/>
                    </a:lnTo>
                    <a:lnTo>
                      <a:pt x="17279" y="137"/>
                    </a:lnTo>
                    <a:lnTo>
                      <a:pt x="17211" y="42"/>
                    </a:lnTo>
                    <a:lnTo>
                      <a:pt x="17121" y="0"/>
                    </a:lnTo>
                    <a:lnTo>
                      <a:pt x="16997" y="69"/>
                    </a:lnTo>
                    <a:lnTo>
                      <a:pt x="16878" y="193"/>
                    </a:lnTo>
                    <a:lnTo>
                      <a:pt x="16739" y="264"/>
                    </a:lnTo>
                    <a:lnTo>
                      <a:pt x="16601" y="308"/>
                    </a:lnTo>
                    <a:lnTo>
                      <a:pt x="16495" y="385"/>
                    </a:lnTo>
                    <a:lnTo>
                      <a:pt x="16478" y="478"/>
                    </a:lnTo>
                    <a:lnTo>
                      <a:pt x="16580" y="499"/>
                    </a:lnTo>
                    <a:lnTo>
                      <a:pt x="16696" y="652"/>
                    </a:lnTo>
                    <a:lnTo>
                      <a:pt x="16774" y="698"/>
                    </a:lnTo>
                    <a:lnTo>
                      <a:pt x="16711" y="834"/>
                    </a:lnTo>
                    <a:lnTo>
                      <a:pt x="16611" y="914"/>
                    </a:lnTo>
                    <a:lnTo>
                      <a:pt x="16484" y="970"/>
                    </a:lnTo>
                    <a:lnTo>
                      <a:pt x="16336" y="992"/>
                    </a:lnTo>
                    <a:lnTo>
                      <a:pt x="16211" y="1072"/>
                    </a:lnTo>
                    <a:lnTo>
                      <a:pt x="16065" y="1208"/>
                    </a:lnTo>
                    <a:lnTo>
                      <a:pt x="15938" y="1300"/>
                    </a:lnTo>
                    <a:lnTo>
                      <a:pt x="15900" y="1403"/>
                    </a:lnTo>
                    <a:lnTo>
                      <a:pt x="15840" y="1405"/>
                    </a:lnTo>
                    <a:lnTo>
                      <a:pt x="15806" y="1296"/>
                    </a:lnTo>
                    <a:lnTo>
                      <a:pt x="15726" y="1252"/>
                    </a:lnTo>
                    <a:lnTo>
                      <a:pt x="15631" y="1267"/>
                    </a:lnTo>
                    <a:lnTo>
                      <a:pt x="15605" y="1192"/>
                    </a:lnTo>
                    <a:cubicBezTo>
                      <a:pt x="15584" y="1165"/>
                      <a:pt x="15559" y="1144"/>
                      <a:pt x="15531" y="1131"/>
                    </a:cubicBezTo>
                    <a:cubicBezTo>
                      <a:pt x="15512" y="1122"/>
                      <a:pt x="15491" y="1117"/>
                      <a:pt x="15471" y="1117"/>
                    </a:cubicBezTo>
                    <a:lnTo>
                      <a:pt x="15344" y="1117"/>
                    </a:lnTo>
                    <a:lnTo>
                      <a:pt x="15199" y="1177"/>
                    </a:lnTo>
                    <a:lnTo>
                      <a:pt x="15108" y="1170"/>
                    </a:lnTo>
                    <a:lnTo>
                      <a:pt x="14956" y="1162"/>
                    </a:lnTo>
                    <a:lnTo>
                      <a:pt x="14865" y="1119"/>
                    </a:lnTo>
                    <a:cubicBezTo>
                      <a:pt x="14833" y="1105"/>
                      <a:pt x="14801" y="1091"/>
                      <a:pt x="14769" y="1075"/>
                    </a:cubicBezTo>
                    <a:cubicBezTo>
                      <a:pt x="14722" y="1053"/>
                      <a:pt x="14676" y="1028"/>
                      <a:pt x="14628" y="1010"/>
                    </a:cubicBezTo>
                    <a:cubicBezTo>
                      <a:pt x="14586" y="993"/>
                      <a:pt x="14542" y="981"/>
                      <a:pt x="14498" y="973"/>
                    </a:cubicBezTo>
                    <a:lnTo>
                      <a:pt x="14362" y="995"/>
                    </a:lnTo>
                    <a:lnTo>
                      <a:pt x="14227" y="1051"/>
                    </a:lnTo>
                    <a:lnTo>
                      <a:pt x="14126" y="1073"/>
                    </a:lnTo>
                    <a:lnTo>
                      <a:pt x="14007" y="1095"/>
                    </a:lnTo>
                    <a:lnTo>
                      <a:pt x="13915" y="1160"/>
                    </a:lnTo>
                    <a:lnTo>
                      <a:pt x="13864" y="1223"/>
                    </a:lnTo>
                    <a:lnTo>
                      <a:pt x="13791" y="1318"/>
                    </a:lnTo>
                    <a:cubicBezTo>
                      <a:pt x="13779" y="1341"/>
                      <a:pt x="13766" y="1364"/>
                      <a:pt x="13753" y="1386"/>
                    </a:cubicBezTo>
                    <a:cubicBezTo>
                      <a:pt x="13728" y="1427"/>
                      <a:pt x="13701" y="1467"/>
                      <a:pt x="13670" y="1500"/>
                    </a:cubicBezTo>
                    <a:cubicBezTo>
                      <a:pt x="13638" y="1533"/>
                      <a:pt x="13603" y="1560"/>
                      <a:pt x="13565" y="1580"/>
                    </a:cubicBezTo>
                    <a:lnTo>
                      <a:pt x="13469" y="1480"/>
                    </a:lnTo>
                    <a:lnTo>
                      <a:pt x="13459" y="1310"/>
                    </a:lnTo>
                    <a:lnTo>
                      <a:pt x="13425" y="1176"/>
                    </a:lnTo>
                    <a:lnTo>
                      <a:pt x="13378" y="1120"/>
                    </a:lnTo>
                    <a:lnTo>
                      <a:pt x="13268" y="1101"/>
                    </a:lnTo>
                    <a:lnTo>
                      <a:pt x="13148" y="1115"/>
                    </a:lnTo>
                    <a:lnTo>
                      <a:pt x="13089" y="1183"/>
                    </a:lnTo>
                    <a:lnTo>
                      <a:pt x="13018" y="1183"/>
                    </a:lnTo>
                    <a:lnTo>
                      <a:pt x="12818" y="1192"/>
                    </a:lnTo>
                    <a:lnTo>
                      <a:pt x="12642" y="1192"/>
                    </a:lnTo>
                    <a:lnTo>
                      <a:pt x="12500" y="1104"/>
                    </a:lnTo>
                    <a:lnTo>
                      <a:pt x="12494" y="1027"/>
                    </a:lnTo>
                    <a:lnTo>
                      <a:pt x="12560" y="956"/>
                    </a:lnTo>
                    <a:lnTo>
                      <a:pt x="12650" y="915"/>
                    </a:lnTo>
                    <a:lnTo>
                      <a:pt x="12674" y="840"/>
                    </a:lnTo>
                    <a:lnTo>
                      <a:pt x="12555" y="840"/>
                    </a:lnTo>
                    <a:lnTo>
                      <a:pt x="12364" y="876"/>
                    </a:lnTo>
                    <a:lnTo>
                      <a:pt x="12266" y="825"/>
                    </a:lnTo>
                    <a:lnTo>
                      <a:pt x="12129" y="723"/>
                    </a:lnTo>
                    <a:lnTo>
                      <a:pt x="11999" y="650"/>
                    </a:lnTo>
                    <a:lnTo>
                      <a:pt x="11913" y="614"/>
                    </a:lnTo>
                    <a:lnTo>
                      <a:pt x="11760" y="572"/>
                    </a:lnTo>
                    <a:lnTo>
                      <a:pt x="11642" y="550"/>
                    </a:lnTo>
                    <a:lnTo>
                      <a:pt x="11514" y="550"/>
                    </a:lnTo>
                    <a:lnTo>
                      <a:pt x="11415" y="558"/>
                    </a:lnTo>
                    <a:lnTo>
                      <a:pt x="11319" y="601"/>
                    </a:lnTo>
                    <a:lnTo>
                      <a:pt x="11143" y="637"/>
                    </a:lnTo>
                    <a:lnTo>
                      <a:pt x="11018" y="616"/>
                    </a:lnTo>
                    <a:lnTo>
                      <a:pt x="10847" y="514"/>
                    </a:lnTo>
                    <a:lnTo>
                      <a:pt x="10762" y="449"/>
                    </a:lnTo>
                    <a:lnTo>
                      <a:pt x="10681" y="458"/>
                    </a:lnTo>
                    <a:lnTo>
                      <a:pt x="10573" y="509"/>
                    </a:lnTo>
                    <a:lnTo>
                      <a:pt x="10499" y="546"/>
                    </a:lnTo>
                    <a:lnTo>
                      <a:pt x="10376" y="524"/>
                    </a:lnTo>
                    <a:lnTo>
                      <a:pt x="10291" y="502"/>
                    </a:lnTo>
                    <a:lnTo>
                      <a:pt x="10121" y="517"/>
                    </a:lnTo>
                    <a:lnTo>
                      <a:pt x="9918" y="575"/>
                    </a:lnTo>
                    <a:lnTo>
                      <a:pt x="9714" y="655"/>
                    </a:lnTo>
                    <a:lnTo>
                      <a:pt x="9448" y="747"/>
                    </a:lnTo>
                    <a:lnTo>
                      <a:pt x="9329" y="769"/>
                    </a:lnTo>
                    <a:lnTo>
                      <a:pt x="8951" y="819"/>
                    </a:lnTo>
                    <a:lnTo>
                      <a:pt x="8616" y="776"/>
                    </a:lnTo>
                    <a:lnTo>
                      <a:pt x="8127" y="613"/>
                    </a:lnTo>
                    <a:lnTo>
                      <a:pt x="7941" y="509"/>
                    </a:lnTo>
                    <a:lnTo>
                      <a:pt x="7648" y="483"/>
                    </a:lnTo>
                    <a:lnTo>
                      <a:pt x="7075" y="407"/>
                    </a:lnTo>
                    <a:lnTo>
                      <a:pt x="6936" y="356"/>
                    </a:lnTo>
                    <a:lnTo>
                      <a:pt x="6817" y="290"/>
                    </a:lnTo>
                    <a:lnTo>
                      <a:pt x="6682" y="254"/>
                    </a:lnTo>
                    <a:lnTo>
                      <a:pt x="6466" y="217"/>
                    </a:lnTo>
                    <a:lnTo>
                      <a:pt x="6284" y="195"/>
                    </a:lnTo>
                    <a:lnTo>
                      <a:pt x="6126" y="188"/>
                    </a:lnTo>
                    <a:lnTo>
                      <a:pt x="5969" y="188"/>
                    </a:lnTo>
                    <a:lnTo>
                      <a:pt x="5690" y="225"/>
                    </a:lnTo>
                    <a:lnTo>
                      <a:pt x="5320" y="268"/>
                    </a:lnTo>
                    <a:lnTo>
                      <a:pt x="5074" y="361"/>
                    </a:lnTo>
                    <a:lnTo>
                      <a:pt x="4688" y="433"/>
                    </a:lnTo>
                    <a:lnTo>
                      <a:pt x="4586" y="477"/>
                    </a:lnTo>
                    <a:lnTo>
                      <a:pt x="4348" y="572"/>
                    </a:lnTo>
                    <a:lnTo>
                      <a:pt x="4054" y="701"/>
                    </a:lnTo>
                    <a:lnTo>
                      <a:pt x="3823" y="793"/>
                    </a:lnTo>
                    <a:lnTo>
                      <a:pt x="3588" y="866"/>
                    </a:lnTo>
                    <a:lnTo>
                      <a:pt x="3471" y="862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85" name="ïṩḻïďê">
                <a:extLst>
                  <a:ext uri="{FF2B5EF4-FFF2-40B4-BE49-F238E27FC236}">
                    <a16:creationId xmlns:a16="http://schemas.microsoft.com/office/drawing/2014/main" id="{A8D692A0-64A1-40C9-819F-18AB16C5B27B}"/>
                  </a:ext>
                </a:extLst>
              </p:cNvPr>
              <p:cNvSpPr/>
              <p:nvPr/>
            </p:nvSpPr>
            <p:spPr>
              <a:xfrm>
                <a:off x="2659653" y="1473556"/>
                <a:ext cx="486287" cy="1753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634" y="1167"/>
                    </a:moveTo>
                    <a:lnTo>
                      <a:pt x="4811" y="2252"/>
                    </a:lnTo>
                    <a:lnTo>
                      <a:pt x="2967" y="4498"/>
                    </a:lnTo>
                    <a:lnTo>
                      <a:pt x="1963" y="5618"/>
                    </a:lnTo>
                    <a:lnTo>
                      <a:pt x="576" y="7014"/>
                    </a:lnTo>
                    <a:lnTo>
                      <a:pt x="80" y="8227"/>
                    </a:lnTo>
                    <a:lnTo>
                      <a:pt x="0" y="9312"/>
                    </a:lnTo>
                    <a:lnTo>
                      <a:pt x="451" y="10588"/>
                    </a:lnTo>
                    <a:lnTo>
                      <a:pt x="1016" y="11735"/>
                    </a:lnTo>
                    <a:cubicBezTo>
                      <a:pt x="1189" y="11851"/>
                      <a:pt x="1367" y="11914"/>
                      <a:pt x="1545" y="11921"/>
                    </a:cubicBezTo>
                    <a:cubicBezTo>
                      <a:pt x="2101" y="11944"/>
                      <a:pt x="2642" y="11441"/>
                      <a:pt x="3079" y="10495"/>
                    </a:cubicBezTo>
                    <a:lnTo>
                      <a:pt x="3970" y="9406"/>
                    </a:lnTo>
                    <a:lnTo>
                      <a:pt x="5427" y="8286"/>
                    </a:lnTo>
                    <a:lnTo>
                      <a:pt x="6330" y="8286"/>
                    </a:lnTo>
                    <a:lnTo>
                      <a:pt x="7392" y="10183"/>
                    </a:lnTo>
                    <a:lnTo>
                      <a:pt x="7965" y="10836"/>
                    </a:lnTo>
                    <a:lnTo>
                      <a:pt x="7774" y="11797"/>
                    </a:lnTo>
                    <a:lnTo>
                      <a:pt x="7111" y="12073"/>
                    </a:lnTo>
                    <a:cubicBezTo>
                      <a:pt x="6813" y="12042"/>
                      <a:pt x="6516" y="12011"/>
                      <a:pt x="6219" y="11980"/>
                    </a:cubicBezTo>
                    <a:cubicBezTo>
                      <a:pt x="5914" y="11948"/>
                      <a:pt x="5609" y="11917"/>
                      <a:pt x="5304" y="11886"/>
                    </a:cubicBezTo>
                    <a:lnTo>
                      <a:pt x="5201" y="13473"/>
                    </a:lnTo>
                    <a:lnTo>
                      <a:pt x="6409" y="14126"/>
                    </a:lnTo>
                    <a:cubicBezTo>
                      <a:pt x="6963" y="14051"/>
                      <a:pt x="7516" y="13958"/>
                      <a:pt x="8069" y="13846"/>
                    </a:cubicBezTo>
                    <a:cubicBezTo>
                      <a:pt x="8714" y="13716"/>
                      <a:pt x="9358" y="13560"/>
                      <a:pt x="10001" y="13380"/>
                    </a:cubicBezTo>
                    <a:lnTo>
                      <a:pt x="10642" y="15239"/>
                    </a:lnTo>
                    <a:lnTo>
                      <a:pt x="9896" y="15981"/>
                    </a:lnTo>
                    <a:cubicBezTo>
                      <a:pt x="9546" y="16191"/>
                      <a:pt x="9192" y="16347"/>
                      <a:pt x="8836" y="16448"/>
                    </a:cubicBezTo>
                    <a:cubicBezTo>
                      <a:pt x="7951" y="16697"/>
                      <a:pt x="7059" y="16604"/>
                      <a:pt x="6183" y="16172"/>
                    </a:cubicBezTo>
                    <a:lnTo>
                      <a:pt x="4831" y="16172"/>
                    </a:lnTo>
                    <a:lnTo>
                      <a:pt x="4764" y="17467"/>
                    </a:lnTo>
                    <a:lnTo>
                      <a:pt x="5860" y="18555"/>
                    </a:lnTo>
                    <a:lnTo>
                      <a:pt x="7450" y="19951"/>
                    </a:lnTo>
                    <a:lnTo>
                      <a:pt x="9207" y="21320"/>
                    </a:lnTo>
                    <a:lnTo>
                      <a:pt x="10369" y="21600"/>
                    </a:lnTo>
                    <a:lnTo>
                      <a:pt x="11950" y="21507"/>
                    </a:lnTo>
                    <a:lnTo>
                      <a:pt x="13656" y="20231"/>
                    </a:lnTo>
                    <a:cubicBezTo>
                      <a:pt x="13887" y="19682"/>
                      <a:pt x="14168" y="19316"/>
                      <a:pt x="14469" y="19174"/>
                    </a:cubicBezTo>
                    <a:cubicBezTo>
                      <a:pt x="14818" y="19009"/>
                      <a:pt x="15172" y="19150"/>
                      <a:pt x="15519" y="19329"/>
                    </a:cubicBezTo>
                    <a:cubicBezTo>
                      <a:pt x="15975" y="19564"/>
                      <a:pt x="16427" y="19863"/>
                      <a:pt x="16872" y="20224"/>
                    </a:cubicBezTo>
                    <a:lnTo>
                      <a:pt x="18689" y="19850"/>
                    </a:lnTo>
                    <a:lnTo>
                      <a:pt x="20146" y="18544"/>
                    </a:lnTo>
                    <a:lnTo>
                      <a:pt x="21195" y="17237"/>
                    </a:lnTo>
                    <a:lnTo>
                      <a:pt x="21600" y="15873"/>
                    </a:lnTo>
                    <a:lnTo>
                      <a:pt x="21374" y="15130"/>
                    </a:lnTo>
                    <a:cubicBezTo>
                      <a:pt x="21049" y="15131"/>
                      <a:pt x="20734" y="14814"/>
                      <a:pt x="20486" y="14235"/>
                    </a:cubicBezTo>
                    <a:cubicBezTo>
                      <a:pt x="20325" y="13859"/>
                      <a:pt x="20198" y="13383"/>
                      <a:pt x="20115" y="12847"/>
                    </a:cubicBezTo>
                    <a:cubicBezTo>
                      <a:pt x="20094" y="12509"/>
                      <a:pt x="20094" y="12163"/>
                      <a:pt x="20115" y="11824"/>
                    </a:cubicBezTo>
                    <a:cubicBezTo>
                      <a:pt x="20168" y="10953"/>
                      <a:pt x="20353" y="10185"/>
                      <a:pt x="20623" y="9709"/>
                    </a:cubicBezTo>
                    <a:lnTo>
                      <a:pt x="21199" y="6443"/>
                    </a:lnTo>
                    <a:lnTo>
                      <a:pt x="21301" y="5513"/>
                    </a:lnTo>
                    <a:cubicBezTo>
                      <a:pt x="21336" y="5080"/>
                      <a:pt x="21268" y="4633"/>
                      <a:pt x="21131" y="4397"/>
                    </a:cubicBezTo>
                    <a:cubicBezTo>
                      <a:pt x="20903" y="4004"/>
                      <a:pt x="20627" y="4349"/>
                      <a:pt x="20376" y="4646"/>
                    </a:cubicBezTo>
                    <a:cubicBezTo>
                      <a:pt x="20058" y="5024"/>
                      <a:pt x="19716" y="5284"/>
                      <a:pt x="19439" y="5860"/>
                    </a:cubicBezTo>
                    <a:cubicBezTo>
                      <a:pt x="19169" y="6418"/>
                      <a:pt x="18986" y="7219"/>
                      <a:pt x="18761" y="7909"/>
                    </a:cubicBezTo>
                    <a:cubicBezTo>
                      <a:pt x="18530" y="8617"/>
                      <a:pt x="18255" y="9207"/>
                      <a:pt x="17949" y="9651"/>
                    </a:cubicBezTo>
                    <a:lnTo>
                      <a:pt x="17192" y="8997"/>
                    </a:lnTo>
                    <a:cubicBezTo>
                      <a:pt x="17245" y="8451"/>
                      <a:pt x="17264" y="7885"/>
                      <a:pt x="17249" y="7321"/>
                    </a:cubicBezTo>
                    <a:cubicBezTo>
                      <a:pt x="17234" y="6788"/>
                      <a:pt x="17188" y="6264"/>
                      <a:pt x="17113" y="5770"/>
                    </a:cubicBezTo>
                    <a:lnTo>
                      <a:pt x="16235" y="5863"/>
                    </a:lnTo>
                    <a:lnTo>
                      <a:pt x="15637" y="7539"/>
                    </a:lnTo>
                    <a:lnTo>
                      <a:pt x="14936" y="7349"/>
                    </a:lnTo>
                    <a:lnTo>
                      <a:pt x="14394" y="6820"/>
                    </a:lnTo>
                    <a:lnTo>
                      <a:pt x="13160" y="5925"/>
                    </a:lnTo>
                    <a:lnTo>
                      <a:pt x="12891" y="4996"/>
                    </a:lnTo>
                    <a:lnTo>
                      <a:pt x="12371" y="3658"/>
                    </a:lnTo>
                    <a:lnTo>
                      <a:pt x="11460" y="2356"/>
                    </a:lnTo>
                    <a:lnTo>
                      <a:pt x="10150" y="1298"/>
                    </a:lnTo>
                    <a:lnTo>
                      <a:pt x="9103" y="649"/>
                    </a:lnTo>
                    <a:lnTo>
                      <a:pt x="8371" y="2"/>
                    </a:lnTo>
                    <a:lnTo>
                      <a:pt x="7461" y="0"/>
                    </a:lnTo>
                    <a:lnTo>
                      <a:pt x="6933" y="376"/>
                    </a:lnTo>
                    <a:lnTo>
                      <a:pt x="5634" y="1167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86" name="íṣ1îḑè">
                <a:extLst>
                  <a:ext uri="{FF2B5EF4-FFF2-40B4-BE49-F238E27FC236}">
                    <a16:creationId xmlns:a16="http://schemas.microsoft.com/office/drawing/2014/main" id="{AB3DBA35-DCE2-4758-A4E8-78B94E40CC40}"/>
                  </a:ext>
                </a:extLst>
              </p:cNvPr>
              <p:cNvSpPr/>
              <p:nvPr/>
            </p:nvSpPr>
            <p:spPr>
              <a:xfrm>
                <a:off x="3184384" y="1615309"/>
                <a:ext cx="84303" cy="41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670" y="2473"/>
                    </a:moveTo>
                    <a:lnTo>
                      <a:pt x="5361" y="4164"/>
                    </a:lnTo>
                    <a:lnTo>
                      <a:pt x="2017" y="7047"/>
                    </a:lnTo>
                    <a:lnTo>
                      <a:pt x="0" y="10954"/>
                    </a:lnTo>
                    <a:lnTo>
                      <a:pt x="2552" y="17693"/>
                    </a:lnTo>
                    <a:lnTo>
                      <a:pt x="5850" y="21600"/>
                    </a:lnTo>
                    <a:cubicBezTo>
                      <a:pt x="7389" y="21202"/>
                      <a:pt x="8897" y="20415"/>
                      <a:pt x="10337" y="19256"/>
                    </a:cubicBezTo>
                    <a:cubicBezTo>
                      <a:pt x="12339" y="17645"/>
                      <a:pt x="14178" y="15341"/>
                      <a:pt x="16135" y="13527"/>
                    </a:cubicBezTo>
                    <a:cubicBezTo>
                      <a:pt x="17883" y="11907"/>
                      <a:pt x="19716" y="10684"/>
                      <a:pt x="21600" y="9880"/>
                    </a:cubicBezTo>
                    <a:lnTo>
                      <a:pt x="21014" y="4151"/>
                    </a:lnTo>
                    <a:lnTo>
                      <a:pt x="17112" y="2719"/>
                    </a:lnTo>
                    <a:lnTo>
                      <a:pt x="14661" y="0"/>
                    </a:lnTo>
                    <a:lnTo>
                      <a:pt x="10670" y="2473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87" name="î$ļidé">
                <a:extLst>
                  <a:ext uri="{FF2B5EF4-FFF2-40B4-BE49-F238E27FC236}">
                    <a16:creationId xmlns:a16="http://schemas.microsoft.com/office/drawing/2014/main" id="{A3D89593-E2DB-440C-9887-4F1CB6249FA3}"/>
                  </a:ext>
                </a:extLst>
              </p:cNvPr>
              <p:cNvSpPr/>
              <p:nvPr/>
            </p:nvSpPr>
            <p:spPr>
              <a:xfrm>
                <a:off x="3215598" y="1484485"/>
                <a:ext cx="150777" cy="76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855" y="8070"/>
                    </a:moveTo>
                    <a:lnTo>
                      <a:pt x="7801" y="11552"/>
                    </a:lnTo>
                    <a:lnTo>
                      <a:pt x="5516" y="10656"/>
                    </a:lnTo>
                    <a:lnTo>
                      <a:pt x="2915" y="8883"/>
                    </a:lnTo>
                    <a:lnTo>
                      <a:pt x="484" y="9938"/>
                    </a:lnTo>
                    <a:lnTo>
                      <a:pt x="0" y="12339"/>
                    </a:lnTo>
                    <a:lnTo>
                      <a:pt x="2322" y="13819"/>
                    </a:lnTo>
                    <a:lnTo>
                      <a:pt x="4989" y="16372"/>
                    </a:lnTo>
                    <a:lnTo>
                      <a:pt x="6259" y="21600"/>
                    </a:lnTo>
                    <a:lnTo>
                      <a:pt x="8764" y="21166"/>
                    </a:lnTo>
                    <a:lnTo>
                      <a:pt x="11419" y="18835"/>
                    </a:lnTo>
                    <a:lnTo>
                      <a:pt x="13595" y="17559"/>
                    </a:lnTo>
                    <a:lnTo>
                      <a:pt x="16209" y="16717"/>
                    </a:lnTo>
                    <a:lnTo>
                      <a:pt x="18103" y="12039"/>
                    </a:lnTo>
                    <a:lnTo>
                      <a:pt x="18868" y="8289"/>
                    </a:lnTo>
                    <a:lnTo>
                      <a:pt x="21600" y="2573"/>
                    </a:lnTo>
                    <a:lnTo>
                      <a:pt x="21345" y="797"/>
                    </a:lnTo>
                    <a:lnTo>
                      <a:pt x="19965" y="0"/>
                    </a:lnTo>
                    <a:lnTo>
                      <a:pt x="18121" y="1761"/>
                    </a:lnTo>
                    <a:lnTo>
                      <a:pt x="15430" y="3083"/>
                    </a:lnTo>
                    <a:cubicBezTo>
                      <a:pt x="14909" y="2790"/>
                      <a:pt x="14357" y="2790"/>
                      <a:pt x="13836" y="3083"/>
                    </a:cubicBezTo>
                    <a:cubicBezTo>
                      <a:pt x="13246" y="3416"/>
                      <a:pt x="12725" y="4109"/>
                      <a:pt x="12352" y="5060"/>
                    </a:cubicBezTo>
                    <a:lnTo>
                      <a:pt x="9855" y="807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88" name="íšḻiḋé">
                <a:extLst>
                  <a:ext uri="{FF2B5EF4-FFF2-40B4-BE49-F238E27FC236}">
                    <a16:creationId xmlns:a16="http://schemas.microsoft.com/office/drawing/2014/main" id="{48F46ACD-A6C0-4068-AEAC-40FC6198E329}"/>
                  </a:ext>
                </a:extLst>
              </p:cNvPr>
              <p:cNvSpPr/>
              <p:nvPr/>
            </p:nvSpPr>
            <p:spPr>
              <a:xfrm>
                <a:off x="3377781" y="1484017"/>
                <a:ext cx="117289" cy="51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283" y="0"/>
                    </a:moveTo>
                    <a:lnTo>
                      <a:pt x="11928" y="3126"/>
                    </a:lnTo>
                    <a:lnTo>
                      <a:pt x="8108" y="3244"/>
                    </a:lnTo>
                    <a:lnTo>
                      <a:pt x="5428" y="5147"/>
                    </a:lnTo>
                    <a:lnTo>
                      <a:pt x="1745" y="9615"/>
                    </a:lnTo>
                    <a:lnTo>
                      <a:pt x="0" y="15547"/>
                    </a:lnTo>
                    <a:lnTo>
                      <a:pt x="588" y="20642"/>
                    </a:lnTo>
                    <a:lnTo>
                      <a:pt x="3255" y="21600"/>
                    </a:lnTo>
                    <a:lnTo>
                      <a:pt x="5550" y="17130"/>
                    </a:lnTo>
                    <a:lnTo>
                      <a:pt x="11731" y="15960"/>
                    </a:lnTo>
                    <a:lnTo>
                      <a:pt x="16226" y="17237"/>
                    </a:lnTo>
                    <a:lnTo>
                      <a:pt x="19914" y="14058"/>
                    </a:lnTo>
                    <a:lnTo>
                      <a:pt x="21459" y="10547"/>
                    </a:lnTo>
                    <a:lnTo>
                      <a:pt x="21600" y="3750"/>
                    </a:lnTo>
                    <a:lnTo>
                      <a:pt x="20248" y="1848"/>
                    </a:lnTo>
                    <a:lnTo>
                      <a:pt x="16283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89" name="íŝlíḍe">
                <a:extLst>
                  <a:ext uri="{FF2B5EF4-FFF2-40B4-BE49-F238E27FC236}">
                    <a16:creationId xmlns:a16="http://schemas.microsoft.com/office/drawing/2014/main" id="{087E0241-057A-4D21-9F81-78EAAF77AA7C}"/>
                  </a:ext>
                </a:extLst>
              </p:cNvPr>
              <p:cNvSpPr/>
              <p:nvPr/>
            </p:nvSpPr>
            <p:spPr>
              <a:xfrm>
                <a:off x="3537350" y="1418182"/>
                <a:ext cx="289162" cy="662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838" y="93"/>
                    </a:moveTo>
                    <a:lnTo>
                      <a:pt x="2736" y="1503"/>
                    </a:lnTo>
                    <a:lnTo>
                      <a:pt x="1623" y="3591"/>
                    </a:lnTo>
                    <a:lnTo>
                      <a:pt x="622" y="6051"/>
                    </a:lnTo>
                    <a:lnTo>
                      <a:pt x="0" y="11309"/>
                    </a:lnTo>
                    <a:cubicBezTo>
                      <a:pt x="23" y="12625"/>
                      <a:pt x="147" y="13870"/>
                      <a:pt x="350" y="14850"/>
                    </a:cubicBezTo>
                    <a:cubicBezTo>
                      <a:pt x="1005" y="17999"/>
                      <a:pt x="2162" y="17761"/>
                      <a:pt x="2744" y="14356"/>
                    </a:cubicBezTo>
                    <a:lnTo>
                      <a:pt x="5745" y="14109"/>
                    </a:lnTo>
                    <a:lnTo>
                      <a:pt x="6941" y="15344"/>
                    </a:lnTo>
                    <a:lnTo>
                      <a:pt x="7732" y="17545"/>
                    </a:lnTo>
                    <a:lnTo>
                      <a:pt x="11998" y="18080"/>
                    </a:lnTo>
                    <a:lnTo>
                      <a:pt x="14484" y="17092"/>
                    </a:lnTo>
                    <a:lnTo>
                      <a:pt x="15087" y="21600"/>
                    </a:lnTo>
                    <a:lnTo>
                      <a:pt x="16550" y="21600"/>
                    </a:lnTo>
                    <a:lnTo>
                      <a:pt x="17231" y="19140"/>
                    </a:lnTo>
                    <a:lnTo>
                      <a:pt x="18865" y="15518"/>
                    </a:lnTo>
                    <a:lnTo>
                      <a:pt x="20308" y="14036"/>
                    </a:lnTo>
                    <a:lnTo>
                      <a:pt x="21600" y="11412"/>
                    </a:lnTo>
                    <a:cubicBezTo>
                      <a:pt x="21334" y="10787"/>
                      <a:pt x="21058" y="10251"/>
                      <a:pt x="20774" y="9806"/>
                    </a:cubicBezTo>
                    <a:cubicBezTo>
                      <a:pt x="20288" y="9047"/>
                      <a:pt x="19783" y="8563"/>
                      <a:pt x="19275" y="8160"/>
                    </a:cubicBezTo>
                    <a:cubicBezTo>
                      <a:pt x="18598" y="7622"/>
                      <a:pt x="17913" y="7228"/>
                      <a:pt x="17224" y="7172"/>
                    </a:cubicBezTo>
                    <a:cubicBezTo>
                      <a:pt x="16485" y="7113"/>
                      <a:pt x="15746" y="7444"/>
                      <a:pt x="15026" y="8160"/>
                    </a:cubicBezTo>
                    <a:lnTo>
                      <a:pt x="12369" y="8407"/>
                    </a:lnTo>
                    <a:lnTo>
                      <a:pt x="10911" y="9394"/>
                    </a:lnTo>
                    <a:lnTo>
                      <a:pt x="8883" y="10619"/>
                    </a:lnTo>
                    <a:lnTo>
                      <a:pt x="7915" y="8232"/>
                    </a:lnTo>
                    <a:lnTo>
                      <a:pt x="5806" y="3786"/>
                    </a:lnTo>
                    <a:lnTo>
                      <a:pt x="5241" y="0"/>
                    </a:lnTo>
                    <a:lnTo>
                      <a:pt x="3838" y="93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90" name="îşliďê">
                <a:extLst>
                  <a:ext uri="{FF2B5EF4-FFF2-40B4-BE49-F238E27FC236}">
                    <a16:creationId xmlns:a16="http://schemas.microsoft.com/office/drawing/2014/main" id="{EC314BDF-07AC-404E-9FBD-3D55E6C889B2}"/>
                  </a:ext>
                </a:extLst>
              </p:cNvPr>
              <p:cNvSpPr/>
              <p:nvPr/>
            </p:nvSpPr>
            <p:spPr>
              <a:xfrm>
                <a:off x="3672990" y="1247307"/>
                <a:ext cx="662521" cy="1878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561" y="13378"/>
                    </a:moveTo>
                    <a:lnTo>
                      <a:pt x="5088" y="13526"/>
                    </a:lnTo>
                    <a:lnTo>
                      <a:pt x="4669" y="12962"/>
                    </a:lnTo>
                    <a:lnTo>
                      <a:pt x="4219" y="12959"/>
                    </a:lnTo>
                    <a:lnTo>
                      <a:pt x="3753" y="12614"/>
                    </a:lnTo>
                    <a:lnTo>
                      <a:pt x="3243" y="12700"/>
                    </a:lnTo>
                    <a:lnTo>
                      <a:pt x="3001" y="13654"/>
                    </a:lnTo>
                    <a:lnTo>
                      <a:pt x="3447" y="14348"/>
                    </a:lnTo>
                    <a:lnTo>
                      <a:pt x="4117" y="13825"/>
                    </a:lnTo>
                    <a:lnTo>
                      <a:pt x="4612" y="14954"/>
                    </a:lnTo>
                    <a:lnTo>
                      <a:pt x="4247" y="16144"/>
                    </a:lnTo>
                    <a:lnTo>
                      <a:pt x="3401" y="16493"/>
                    </a:lnTo>
                    <a:lnTo>
                      <a:pt x="3037" y="17070"/>
                    </a:lnTo>
                    <a:lnTo>
                      <a:pt x="2338" y="17502"/>
                    </a:lnTo>
                    <a:lnTo>
                      <a:pt x="1089" y="17154"/>
                    </a:lnTo>
                    <a:lnTo>
                      <a:pt x="368" y="16144"/>
                    </a:lnTo>
                    <a:lnTo>
                      <a:pt x="0" y="16754"/>
                    </a:lnTo>
                    <a:lnTo>
                      <a:pt x="473" y="17680"/>
                    </a:lnTo>
                    <a:lnTo>
                      <a:pt x="1410" y="19248"/>
                    </a:lnTo>
                    <a:cubicBezTo>
                      <a:pt x="1564" y="19437"/>
                      <a:pt x="1722" y="19583"/>
                      <a:pt x="1882" y="19684"/>
                    </a:cubicBezTo>
                    <a:cubicBezTo>
                      <a:pt x="2315" y="19954"/>
                      <a:pt x="2758" y="19895"/>
                      <a:pt x="3184" y="19509"/>
                    </a:cubicBezTo>
                    <a:lnTo>
                      <a:pt x="4003" y="18899"/>
                    </a:lnTo>
                    <a:lnTo>
                      <a:pt x="4865" y="19684"/>
                    </a:lnTo>
                    <a:lnTo>
                      <a:pt x="5810" y="21600"/>
                    </a:lnTo>
                    <a:lnTo>
                      <a:pt x="6299" y="20087"/>
                    </a:lnTo>
                    <a:cubicBezTo>
                      <a:pt x="6564" y="19546"/>
                      <a:pt x="6838" y="19061"/>
                      <a:pt x="7119" y="18634"/>
                    </a:cubicBezTo>
                    <a:cubicBezTo>
                      <a:pt x="7498" y="18061"/>
                      <a:pt x="7889" y="17595"/>
                      <a:pt x="8288" y="17241"/>
                    </a:cubicBezTo>
                    <a:lnTo>
                      <a:pt x="8943" y="16573"/>
                    </a:lnTo>
                    <a:cubicBezTo>
                      <a:pt x="9325" y="16367"/>
                      <a:pt x="9696" y="15967"/>
                      <a:pt x="10045" y="15386"/>
                    </a:cubicBezTo>
                    <a:cubicBezTo>
                      <a:pt x="10339" y="14896"/>
                      <a:pt x="10614" y="14282"/>
                      <a:pt x="10865" y="13557"/>
                    </a:cubicBezTo>
                    <a:lnTo>
                      <a:pt x="11910" y="11553"/>
                    </a:lnTo>
                    <a:lnTo>
                      <a:pt x="12755" y="10329"/>
                    </a:lnTo>
                    <a:lnTo>
                      <a:pt x="14123" y="9460"/>
                    </a:lnTo>
                    <a:lnTo>
                      <a:pt x="15016" y="8853"/>
                    </a:lnTo>
                    <a:lnTo>
                      <a:pt x="16306" y="7600"/>
                    </a:lnTo>
                    <a:lnTo>
                      <a:pt x="17582" y="6587"/>
                    </a:lnTo>
                    <a:lnTo>
                      <a:pt x="19014" y="5139"/>
                    </a:lnTo>
                    <a:lnTo>
                      <a:pt x="20556" y="3047"/>
                    </a:lnTo>
                    <a:lnTo>
                      <a:pt x="21202" y="1453"/>
                    </a:lnTo>
                    <a:lnTo>
                      <a:pt x="21600" y="174"/>
                    </a:lnTo>
                    <a:lnTo>
                      <a:pt x="21294" y="0"/>
                    </a:lnTo>
                    <a:lnTo>
                      <a:pt x="20633" y="10"/>
                    </a:lnTo>
                    <a:lnTo>
                      <a:pt x="19151" y="1139"/>
                    </a:lnTo>
                    <a:cubicBezTo>
                      <a:pt x="18849" y="1367"/>
                      <a:pt x="18545" y="1570"/>
                      <a:pt x="18239" y="1749"/>
                    </a:cubicBezTo>
                    <a:cubicBezTo>
                      <a:pt x="17545" y="2156"/>
                      <a:pt x="16846" y="2436"/>
                      <a:pt x="16143" y="2588"/>
                    </a:cubicBezTo>
                    <a:lnTo>
                      <a:pt x="14478" y="2326"/>
                    </a:lnTo>
                    <a:lnTo>
                      <a:pt x="13302" y="2239"/>
                    </a:lnTo>
                    <a:lnTo>
                      <a:pt x="12681" y="2239"/>
                    </a:lnTo>
                    <a:lnTo>
                      <a:pt x="11912" y="2497"/>
                    </a:lnTo>
                    <a:lnTo>
                      <a:pt x="10970" y="2932"/>
                    </a:lnTo>
                    <a:cubicBezTo>
                      <a:pt x="10552" y="3620"/>
                      <a:pt x="10097" y="3995"/>
                      <a:pt x="9635" y="4036"/>
                    </a:cubicBezTo>
                    <a:cubicBezTo>
                      <a:pt x="9179" y="4076"/>
                      <a:pt x="8728" y="3788"/>
                      <a:pt x="8276" y="3600"/>
                    </a:cubicBezTo>
                    <a:cubicBezTo>
                      <a:pt x="7888" y="3439"/>
                      <a:pt x="7498" y="3352"/>
                      <a:pt x="7108" y="3339"/>
                    </a:cubicBezTo>
                    <a:lnTo>
                      <a:pt x="6305" y="3339"/>
                    </a:lnTo>
                    <a:lnTo>
                      <a:pt x="5909" y="3945"/>
                    </a:lnTo>
                    <a:lnTo>
                      <a:pt x="6356" y="4864"/>
                    </a:lnTo>
                    <a:lnTo>
                      <a:pt x="6967" y="5096"/>
                    </a:lnTo>
                    <a:cubicBezTo>
                      <a:pt x="7229" y="5258"/>
                      <a:pt x="7491" y="5403"/>
                      <a:pt x="7755" y="5531"/>
                    </a:cubicBezTo>
                    <a:cubicBezTo>
                      <a:pt x="8151" y="5725"/>
                      <a:pt x="8549" y="5880"/>
                      <a:pt x="8948" y="5996"/>
                    </a:cubicBezTo>
                    <a:cubicBezTo>
                      <a:pt x="9130" y="6050"/>
                      <a:pt x="9312" y="6050"/>
                      <a:pt x="9493" y="5996"/>
                    </a:cubicBezTo>
                    <a:cubicBezTo>
                      <a:pt x="9721" y="5928"/>
                      <a:pt x="9946" y="5776"/>
                      <a:pt x="10171" y="5648"/>
                    </a:cubicBezTo>
                    <a:cubicBezTo>
                      <a:pt x="10400" y="5517"/>
                      <a:pt x="10629" y="5411"/>
                      <a:pt x="10859" y="5328"/>
                    </a:cubicBezTo>
                    <a:lnTo>
                      <a:pt x="11646" y="6374"/>
                    </a:lnTo>
                    <a:lnTo>
                      <a:pt x="11398" y="7992"/>
                    </a:lnTo>
                    <a:lnTo>
                      <a:pt x="10289" y="8686"/>
                    </a:lnTo>
                    <a:cubicBezTo>
                      <a:pt x="9973" y="8994"/>
                      <a:pt x="9649" y="9198"/>
                      <a:pt x="9321" y="9296"/>
                    </a:cubicBezTo>
                    <a:cubicBezTo>
                      <a:pt x="8943" y="9409"/>
                      <a:pt x="8562" y="9380"/>
                      <a:pt x="8186" y="9209"/>
                    </a:cubicBezTo>
                    <a:lnTo>
                      <a:pt x="7166" y="9034"/>
                    </a:lnTo>
                    <a:cubicBezTo>
                      <a:pt x="6949" y="8622"/>
                      <a:pt x="6715" y="8329"/>
                      <a:pt x="6473" y="8167"/>
                    </a:cubicBezTo>
                    <a:cubicBezTo>
                      <a:pt x="6175" y="7967"/>
                      <a:pt x="5868" y="7967"/>
                      <a:pt x="5570" y="8167"/>
                    </a:cubicBezTo>
                    <a:lnTo>
                      <a:pt x="4985" y="8744"/>
                    </a:lnTo>
                    <a:lnTo>
                      <a:pt x="5399" y="10189"/>
                    </a:lnTo>
                    <a:lnTo>
                      <a:pt x="5614" y="11056"/>
                    </a:lnTo>
                    <a:lnTo>
                      <a:pt x="5762" y="12595"/>
                    </a:lnTo>
                    <a:lnTo>
                      <a:pt x="5561" y="13378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91" name="îšḷiďe">
                <a:extLst>
                  <a:ext uri="{FF2B5EF4-FFF2-40B4-BE49-F238E27FC236}">
                    <a16:creationId xmlns:a16="http://schemas.microsoft.com/office/drawing/2014/main" id="{15F57153-2C91-4F55-8CF3-417A7E8174DD}"/>
                  </a:ext>
                </a:extLst>
              </p:cNvPr>
              <p:cNvSpPr/>
              <p:nvPr/>
            </p:nvSpPr>
            <p:spPr>
              <a:xfrm>
                <a:off x="4072096" y="1252836"/>
                <a:ext cx="1290280" cy="6614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570" y="1596"/>
                    </a:moveTo>
                    <a:lnTo>
                      <a:pt x="3927" y="2113"/>
                    </a:lnTo>
                    <a:lnTo>
                      <a:pt x="2963" y="3015"/>
                    </a:lnTo>
                    <a:lnTo>
                      <a:pt x="2197" y="3378"/>
                    </a:lnTo>
                    <a:cubicBezTo>
                      <a:pt x="1959" y="3423"/>
                      <a:pt x="1720" y="3456"/>
                      <a:pt x="1481" y="3477"/>
                    </a:cubicBezTo>
                    <a:cubicBezTo>
                      <a:pt x="1325" y="3490"/>
                      <a:pt x="1168" y="3498"/>
                      <a:pt x="1012" y="3501"/>
                    </a:cubicBezTo>
                    <a:lnTo>
                      <a:pt x="480" y="3625"/>
                    </a:lnTo>
                    <a:lnTo>
                      <a:pt x="0" y="4046"/>
                    </a:lnTo>
                    <a:lnTo>
                      <a:pt x="205" y="4266"/>
                    </a:lnTo>
                    <a:lnTo>
                      <a:pt x="192" y="4578"/>
                    </a:lnTo>
                    <a:lnTo>
                      <a:pt x="145" y="4873"/>
                    </a:lnTo>
                    <a:lnTo>
                      <a:pt x="366" y="5235"/>
                    </a:lnTo>
                    <a:cubicBezTo>
                      <a:pt x="483" y="5325"/>
                      <a:pt x="606" y="5381"/>
                      <a:pt x="731" y="5399"/>
                    </a:cubicBezTo>
                    <a:cubicBezTo>
                      <a:pt x="871" y="5420"/>
                      <a:pt x="1012" y="5394"/>
                      <a:pt x="1152" y="5399"/>
                    </a:cubicBezTo>
                    <a:cubicBezTo>
                      <a:pt x="1276" y="5404"/>
                      <a:pt x="1400" y="5432"/>
                      <a:pt x="1522" y="5399"/>
                    </a:cubicBezTo>
                    <a:cubicBezTo>
                      <a:pt x="1649" y="5365"/>
                      <a:pt x="1769" y="5267"/>
                      <a:pt x="1892" y="5202"/>
                    </a:cubicBezTo>
                    <a:cubicBezTo>
                      <a:pt x="2058" y="5116"/>
                      <a:pt x="2231" y="5090"/>
                      <a:pt x="2402" y="5128"/>
                    </a:cubicBezTo>
                    <a:lnTo>
                      <a:pt x="2767" y="5276"/>
                    </a:lnTo>
                    <a:cubicBezTo>
                      <a:pt x="2900" y="5352"/>
                      <a:pt x="3033" y="5420"/>
                      <a:pt x="3167" y="5482"/>
                    </a:cubicBezTo>
                    <a:cubicBezTo>
                      <a:pt x="3243" y="5518"/>
                      <a:pt x="3319" y="5551"/>
                      <a:pt x="3395" y="5581"/>
                    </a:cubicBezTo>
                    <a:lnTo>
                      <a:pt x="3650" y="5902"/>
                    </a:lnTo>
                    <a:lnTo>
                      <a:pt x="4020" y="6514"/>
                    </a:lnTo>
                    <a:lnTo>
                      <a:pt x="4415" y="7659"/>
                    </a:lnTo>
                    <a:lnTo>
                      <a:pt x="4440" y="8450"/>
                    </a:lnTo>
                    <a:lnTo>
                      <a:pt x="4352" y="9024"/>
                    </a:lnTo>
                    <a:lnTo>
                      <a:pt x="4531" y="9485"/>
                    </a:lnTo>
                    <a:lnTo>
                      <a:pt x="4876" y="9749"/>
                    </a:lnTo>
                    <a:lnTo>
                      <a:pt x="5054" y="10490"/>
                    </a:lnTo>
                    <a:lnTo>
                      <a:pt x="5054" y="11980"/>
                    </a:lnTo>
                    <a:lnTo>
                      <a:pt x="4876" y="12838"/>
                    </a:lnTo>
                    <a:lnTo>
                      <a:pt x="4638" y="13183"/>
                    </a:lnTo>
                    <a:lnTo>
                      <a:pt x="3903" y="13807"/>
                    </a:lnTo>
                    <a:lnTo>
                      <a:pt x="3525" y="14343"/>
                    </a:lnTo>
                    <a:lnTo>
                      <a:pt x="3368" y="15002"/>
                    </a:lnTo>
                    <a:lnTo>
                      <a:pt x="3321" y="15677"/>
                    </a:lnTo>
                    <a:cubicBezTo>
                      <a:pt x="3404" y="15780"/>
                      <a:pt x="3470" y="15925"/>
                      <a:pt x="3512" y="16096"/>
                    </a:cubicBezTo>
                    <a:cubicBezTo>
                      <a:pt x="3580" y="16367"/>
                      <a:pt x="3585" y="16682"/>
                      <a:pt x="3525" y="16960"/>
                    </a:cubicBezTo>
                    <a:lnTo>
                      <a:pt x="3385" y="17619"/>
                    </a:lnTo>
                    <a:lnTo>
                      <a:pt x="3351" y="18130"/>
                    </a:lnTo>
                    <a:lnTo>
                      <a:pt x="3444" y="18881"/>
                    </a:lnTo>
                    <a:lnTo>
                      <a:pt x="3708" y="19400"/>
                    </a:lnTo>
                    <a:lnTo>
                      <a:pt x="4236" y="20174"/>
                    </a:lnTo>
                    <a:lnTo>
                      <a:pt x="4376" y="20719"/>
                    </a:lnTo>
                    <a:lnTo>
                      <a:pt x="4670" y="21057"/>
                    </a:lnTo>
                    <a:lnTo>
                      <a:pt x="4900" y="21337"/>
                    </a:lnTo>
                    <a:lnTo>
                      <a:pt x="5157" y="21600"/>
                    </a:lnTo>
                    <a:lnTo>
                      <a:pt x="5715" y="21600"/>
                    </a:lnTo>
                    <a:lnTo>
                      <a:pt x="6033" y="21031"/>
                    </a:lnTo>
                    <a:lnTo>
                      <a:pt x="6548" y="20355"/>
                    </a:lnTo>
                    <a:lnTo>
                      <a:pt x="6705" y="19796"/>
                    </a:lnTo>
                    <a:lnTo>
                      <a:pt x="6910" y="19062"/>
                    </a:lnTo>
                    <a:lnTo>
                      <a:pt x="7139" y="18519"/>
                    </a:lnTo>
                    <a:lnTo>
                      <a:pt x="7301" y="17868"/>
                    </a:lnTo>
                    <a:lnTo>
                      <a:pt x="7390" y="17406"/>
                    </a:lnTo>
                    <a:lnTo>
                      <a:pt x="7761" y="16591"/>
                    </a:lnTo>
                    <a:cubicBezTo>
                      <a:pt x="7873" y="16404"/>
                      <a:pt x="7997" y="16246"/>
                      <a:pt x="8131" y="16121"/>
                    </a:cubicBezTo>
                    <a:cubicBezTo>
                      <a:pt x="8328" y="15937"/>
                      <a:pt x="8542" y="15828"/>
                      <a:pt x="8761" y="15801"/>
                    </a:cubicBezTo>
                    <a:lnTo>
                      <a:pt x="9305" y="15727"/>
                    </a:lnTo>
                    <a:cubicBezTo>
                      <a:pt x="9405" y="15710"/>
                      <a:pt x="9504" y="15685"/>
                      <a:pt x="9603" y="15652"/>
                    </a:cubicBezTo>
                    <a:cubicBezTo>
                      <a:pt x="9812" y="15583"/>
                      <a:pt x="10017" y="15478"/>
                      <a:pt x="10216" y="15339"/>
                    </a:cubicBezTo>
                    <a:cubicBezTo>
                      <a:pt x="10289" y="15303"/>
                      <a:pt x="10361" y="15262"/>
                      <a:pt x="10433" y="15215"/>
                    </a:cubicBezTo>
                    <a:cubicBezTo>
                      <a:pt x="10645" y="15077"/>
                      <a:pt x="10849" y="14891"/>
                      <a:pt x="11040" y="14663"/>
                    </a:cubicBezTo>
                    <a:lnTo>
                      <a:pt x="11355" y="14177"/>
                    </a:lnTo>
                    <a:lnTo>
                      <a:pt x="11891" y="13522"/>
                    </a:lnTo>
                    <a:lnTo>
                      <a:pt x="12235" y="13078"/>
                    </a:lnTo>
                    <a:lnTo>
                      <a:pt x="12847" y="13004"/>
                    </a:lnTo>
                    <a:lnTo>
                      <a:pt x="13102" y="13144"/>
                    </a:lnTo>
                    <a:lnTo>
                      <a:pt x="13519" y="13218"/>
                    </a:lnTo>
                    <a:lnTo>
                      <a:pt x="13829" y="13053"/>
                    </a:lnTo>
                    <a:lnTo>
                      <a:pt x="14271" y="12814"/>
                    </a:lnTo>
                    <a:lnTo>
                      <a:pt x="14663" y="12566"/>
                    </a:lnTo>
                    <a:lnTo>
                      <a:pt x="15084" y="12467"/>
                    </a:lnTo>
                    <a:lnTo>
                      <a:pt x="15497" y="12402"/>
                    </a:lnTo>
                    <a:lnTo>
                      <a:pt x="15854" y="12327"/>
                    </a:lnTo>
                    <a:lnTo>
                      <a:pt x="16108" y="12327"/>
                    </a:lnTo>
                    <a:lnTo>
                      <a:pt x="16138" y="11701"/>
                    </a:lnTo>
                    <a:lnTo>
                      <a:pt x="15849" y="11379"/>
                    </a:lnTo>
                    <a:cubicBezTo>
                      <a:pt x="15736" y="11393"/>
                      <a:pt x="15622" y="11407"/>
                      <a:pt x="15509" y="11420"/>
                    </a:cubicBezTo>
                    <a:cubicBezTo>
                      <a:pt x="15303" y="11445"/>
                      <a:pt x="15098" y="11470"/>
                      <a:pt x="14892" y="11494"/>
                    </a:cubicBezTo>
                    <a:lnTo>
                      <a:pt x="14740" y="11123"/>
                    </a:lnTo>
                    <a:cubicBezTo>
                      <a:pt x="14769" y="10919"/>
                      <a:pt x="14851" y="10760"/>
                      <a:pt x="14956" y="10703"/>
                    </a:cubicBezTo>
                    <a:cubicBezTo>
                      <a:pt x="15099" y="10626"/>
                      <a:pt x="15250" y="10749"/>
                      <a:pt x="15322" y="11000"/>
                    </a:cubicBezTo>
                    <a:cubicBezTo>
                      <a:pt x="15374" y="10900"/>
                      <a:pt x="15405" y="10769"/>
                      <a:pt x="15412" y="10629"/>
                    </a:cubicBezTo>
                    <a:cubicBezTo>
                      <a:pt x="15424" y="10350"/>
                      <a:pt x="15341" y="10089"/>
                      <a:pt x="15207" y="9985"/>
                    </a:cubicBezTo>
                    <a:lnTo>
                      <a:pt x="15493" y="9515"/>
                    </a:lnTo>
                    <a:cubicBezTo>
                      <a:pt x="15637" y="9640"/>
                      <a:pt x="15768" y="9813"/>
                      <a:pt x="15880" y="10027"/>
                    </a:cubicBezTo>
                    <a:cubicBezTo>
                      <a:pt x="15998" y="10251"/>
                      <a:pt x="16093" y="10517"/>
                      <a:pt x="16160" y="10810"/>
                    </a:cubicBezTo>
                    <a:lnTo>
                      <a:pt x="16658" y="11082"/>
                    </a:lnTo>
                    <a:lnTo>
                      <a:pt x="16895" y="10959"/>
                    </a:lnTo>
                    <a:lnTo>
                      <a:pt x="17018" y="10515"/>
                    </a:lnTo>
                    <a:lnTo>
                      <a:pt x="16294" y="9855"/>
                    </a:lnTo>
                    <a:lnTo>
                      <a:pt x="16103" y="9419"/>
                    </a:lnTo>
                    <a:lnTo>
                      <a:pt x="15695" y="8999"/>
                    </a:lnTo>
                    <a:lnTo>
                      <a:pt x="15487" y="8406"/>
                    </a:lnTo>
                    <a:lnTo>
                      <a:pt x="15870" y="8134"/>
                    </a:lnTo>
                    <a:lnTo>
                      <a:pt x="16533" y="8547"/>
                    </a:lnTo>
                    <a:cubicBezTo>
                      <a:pt x="16596" y="8499"/>
                      <a:pt x="16659" y="8450"/>
                      <a:pt x="16721" y="8398"/>
                    </a:cubicBezTo>
                    <a:cubicBezTo>
                      <a:pt x="16929" y="8224"/>
                      <a:pt x="17132" y="8026"/>
                      <a:pt x="17328" y="7805"/>
                    </a:cubicBezTo>
                    <a:lnTo>
                      <a:pt x="17788" y="7319"/>
                    </a:lnTo>
                    <a:lnTo>
                      <a:pt x="18210" y="6429"/>
                    </a:lnTo>
                    <a:lnTo>
                      <a:pt x="18235" y="5884"/>
                    </a:lnTo>
                    <a:cubicBezTo>
                      <a:pt x="18303" y="5655"/>
                      <a:pt x="18399" y="5463"/>
                      <a:pt x="18515" y="5325"/>
                    </a:cubicBezTo>
                    <a:cubicBezTo>
                      <a:pt x="18632" y="5186"/>
                      <a:pt x="18765" y="5106"/>
                      <a:pt x="18902" y="5094"/>
                    </a:cubicBezTo>
                    <a:lnTo>
                      <a:pt x="18902" y="4509"/>
                    </a:lnTo>
                    <a:lnTo>
                      <a:pt x="18817" y="4263"/>
                    </a:lnTo>
                    <a:lnTo>
                      <a:pt x="18746" y="3869"/>
                    </a:lnTo>
                    <a:lnTo>
                      <a:pt x="18880" y="3190"/>
                    </a:lnTo>
                    <a:lnTo>
                      <a:pt x="19186" y="2499"/>
                    </a:lnTo>
                    <a:lnTo>
                      <a:pt x="19696" y="2178"/>
                    </a:lnTo>
                    <a:lnTo>
                      <a:pt x="20121" y="2202"/>
                    </a:lnTo>
                    <a:lnTo>
                      <a:pt x="20414" y="1856"/>
                    </a:lnTo>
                    <a:lnTo>
                      <a:pt x="21001" y="1881"/>
                    </a:lnTo>
                    <a:cubicBezTo>
                      <a:pt x="21065" y="1886"/>
                      <a:pt x="21130" y="1860"/>
                      <a:pt x="21188" y="1807"/>
                    </a:cubicBezTo>
                    <a:cubicBezTo>
                      <a:pt x="21269" y="1732"/>
                      <a:pt x="21335" y="1607"/>
                      <a:pt x="21375" y="1452"/>
                    </a:cubicBezTo>
                    <a:lnTo>
                      <a:pt x="21591" y="1348"/>
                    </a:lnTo>
                    <a:lnTo>
                      <a:pt x="21600" y="1011"/>
                    </a:lnTo>
                    <a:lnTo>
                      <a:pt x="21150" y="975"/>
                    </a:lnTo>
                    <a:cubicBezTo>
                      <a:pt x="20995" y="1003"/>
                      <a:pt x="20843" y="1062"/>
                      <a:pt x="20694" y="1151"/>
                    </a:cubicBezTo>
                    <a:cubicBezTo>
                      <a:pt x="20557" y="1233"/>
                      <a:pt x="20423" y="1342"/>
                      <a:pt x="20282" y="1390"/>
                    </a:cubicBezTo>
                    <a:cubicBezTo>
                      <a:pt x="20093" y="1454"/>
                      <a:pt x="19900" y="1411"/>
                      <a:pt x="19724" y="1265"/>
                    </a:cubicBezTo>
                    <a:cubicBezTo>
                      <a:pt x="19577" y="1262"/>
                      <a:pt x="19430" y="1212"/>
                      <a:pt x="19291" y="1117"/>
                    </a:cubicBezTo>
                    <a:cubicBezTo>
                      <a:pt x="19095" y="983"/>
                      <a:pt x="18917" y="763"/>
                      <a:pt x="18772" y="474"/>
                    </a:cubicBezTo>
                    <a:lnTo>
                      <a:pt x="18083" y="0"/>
                    </a:lnTo>
                    <a:lnTo>
                      <a:pt x="16508" y="3"/>
                    </a:lnTo>
                    <a:lnTo>
                      <a:pt x="15693" y="275"/>
                    </a:lnTo>
                    <a:lnTo>
                      <a:pt x="14944" y="531"/>
                    </a:lnTo>
                    <a:lnTo>
                      <a:pt x="14463" y="291"/>
                    </a:lnTo>
                    <a:lnTo>
                      <a:pt x="13875" y="143"/>
                    </a:lnTo>
                    <a:lnTo>
                      <a:pt x="13340" y="291"/>
                    </a:lnTo>
                    <a:lnTo>
                      <a:pt x="12195" y="653"/>
                    </a:lnTo>
                    <a:lnTo>
                      <a:pt x="10633" y="1133"/>
                    </a:lnTo>
                    <a:lnTo>
                      <a:pt x="9702" y="1133"/>
                    </a:lnTo>
                    <a:lnTo>
                      <a:pt x="8978" y="1388"/>
                    </a:lnTo>
                    <a:lnTo>
                      <a:pt x="8396" y="1388"/>
                    </a:lnTo>
                    <a:lnTo>
                      <a:pt x="7809" y="1141"/>
                    </a:lnTo>
                    <a:lnTo>
                      <a:pt x="7009" y="1092"/>
                    </a:lnTo>
                    <a:lnTo>
                      <a:pt x="6559" y="1002"/>
                    </a:lnTo>
                    <a:lnTo>
                      <a:pt x="5776" y="1002"/>
                    </a:lnTo>
                    <a:lnTo>
                      <a:pt x="5285" y="1142"/>
                    </a:lnTo>
                    <a:lnTo>
                      <a:pt x="4570" y="1596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92" name="ïŝļîḓê">
                <a:extLst>
                  <a:ext uri="{FF2B5EF4-FFF2-40B4-BE49-F238E27FC236}">
                    <a16:creationId xmlns:a16="http://schemas.microsoft.com/office/drawing/2014/main" id="{322779D3-3DE5-4EE4-BD98-191C3E5067A4}"/>
                  </a:ext>
                </a:extLst>
              </p:cNvPr>
              <p:cNvSpPr/>
              <p:nvPr/>
            </p:nvSpPr>
            <p:spPr>
              <a:xfrm>
                <a:off x="3479670" y="1494807"/>
                <a:ext cx="530892" cy="368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021" y="593"/>
                    </a:moveTo>
                    <a:lnTo>
                      <a:pt x="7339" y="943"/>
                    </a:lnTo>
                    <a:lnTo>
                      <a:pt x="6138" y="1776"/>
                    </a:lnTo>
                    <a:lnTo>
                      <a:pt x="5808" y="2763"/>
                    </a:lnTo>
                    <a:lnTo>
                      <a:pt x="5092" y="3323"/>
                    </a:lnTo>
                    <a:cubicBezTo>
                      <a:pt x="4981" y="3552"/>
                      <a:pt x="4794" y="3681"/>
                      <a:pt x="4600" y="3663"/>
                    </a:cubicBezTo>
                    <a:cubicBezTo>
                      <a:pt x="4347" y="3639"/>
                      <a:pt x="4136" y="3380"/>
                      <a:pt x="4082" y="3027"/>
                    </a:cubicBezTo>
                    <a:lnTo>
                      <a:pt x="4399" y="1979"/>
                    </a:lnTo>
                    <a:lnTo>
                      <a:pt x="5690" y="798"/>
                    </a:lnTo>
                    <a:lnTo>
                      <a:pt x="5100" y="0"/>
                    </a:lnTo>
                    <a:cubicBezTo>
                      <a:pt x="4899" y="133"/>
                      <a:pt x="4693" y="250"/>
                      <a:pt x="4483" y="350"/>
                    </a:cubicBezTo>
                    <a:cubicBezTo>
                      <a:pt x="4069" y="547"/>
                      <a:pt x="3640" y="676"/>
                      <a:pt x="3206" y="735"/>
                    </a:cubicBezTo>
                    <a:lnTo>
                      <a:pt x="2729" y="1223"/>
                    </a:lnTo>
                    <a:lnTo>
                      <a:pt x="1867" y="1975"/>
                    </a:lnTo>
                    <a:lnTo>
                      <a:pt x="1287" y="3024"/>
                    </a:lnTo>
                    <a:lnTo>
                      <a:pt x="765" y="3246"/>
                    </a:lnTo>
                    <a:lnTo>
                      <a:pt x="240" y="4131"/>
                    </a:lnTo>
                    <a:lnTo>
                      <a:pt x="0" y="4706"/>
                    </a:lnTo>
                    <a:lnTo>
                      <a:pt x="488" y="5355"/>
                    </a:lnTo>
                    <a:lnTo>
                      <a:pt x="1157" y="5843"/>
                    </a:lnTo>
                    <a:lnTo>
                      <a:pt x="1737" y="6153"/>
                    </a:lnTo>
                    <a:lnTo>
                      <a:pt x="2377" y="6286"/>
                    </a:lnTo>
                    <a:lnTo>
                      <a:pt x="3276" y="6064"/>
                    </a:lnTo>
                    <a:lnTo>
                      <a:pt x="4259" y="5754"/>
                    </a:lnTo>
                    <a:lnTo>
                      <a:pt x="5354" y="6094"/>
                    </a:lnTo>
                    <a:lnTo>
                      <a:pt x="6511" y="6183"/>
                    </a:lnTo>
                    <a:lnTo>
                      <a:pt x="7184" y="6626"/>
                    </a:lnTo>
                    <a:cubicBezTo>
                      <a:pt x="7405" y="6541"/>
                      <a:pt x="7623" y="6437"/>
                      <a:pt x="7835" y="6316"/>
                    </a:cubicBezTo>
                    <a:cubicBezTo>
                      <a:pt x="8220" y="6096"/>
                      <a:pt x="8587" y="5819"/>
                      <a:pt x="8931" y="5490"/>
                    </a:cubicBezTo>
                    <a:lnTo>
                      <a:pt x="9355" y="5312"/>
                    </a:lnTo>
                    <a:lnTo>
                      <a:pt x="9932" y="5575"/>
                    </a:lnTo>
                    <a:lnTo>
                      <a:pt x="10644" y="6240"/>
                    </a:lnTo>
                    <a:lnTo>
                      <a:pt x="11141" y="6846"/>
                    </a:lnTo>
                    <a:lnTo>
                      <a:pt x="12060" y="7539"/>
                    </a:lnTo>
                    <a:lnTo>
                      <a:pt x="12619" y="8736"/>
                    </a:lnTo>
                    <a:lnTo>
                      <a:pt x="13095" y="10006"/>
                    </a:lnTo>
                    <a:lnTo>
                      <a:pt x="13435" y="11054"/>
                    </a:lnTo>
                    <a:lnTo>
                      <a:pt x="14056" y="11586"/>
                    </a:lnTo>
                    <a:lnTo>
                      <a:pt x="14914" y="12148"/>
                    </a:lnTo>
                    <a:lnTo>
                      <a:pt x="14833" y="12869"/>
                    </a:lnTo>
                    <a:lnTo>
                      <a:pt x="14379" y="13177"/>
                    </a:lnTo>
                    <a:lnTo>
                      <a:pt x="13740" y="13602"/>
                    </a:lnTo>
                    <a:lnTo>
                      <a:pt x="12986" y="13647"/>
                    </a:lnTo>
                    <a:lnTo>
                      <a:pt x="12638" y="13264"/>
                    </a:lnTo>
                    <a:lnTo>
                      <a:pt x="11587" y="13042"/>
                    </a:lnTo>
                    <a:lnTo>
                      <a:pt x="10513" y="13484"/>
                    </a:lnTo>
                    <a:lnTo>
                      <a:pt x="9841" y="14502"/>
                    </a:lnTo>
                    <a:lnTo>
                      <a:pt x="9564" y="15162"/>
                    </a:lnTo>
                    <a:lnTo>
                      <a:pt x="9078" y="15545"/>
                    </a:lnTo>
                    <a:lnTo>
                      <a:pt x="7809" y="15678"/>
                    </a:lnTo>
                    <a:lnTo>
                      <a:pt x="6983" y="15367"/>
                    </a:lnTo>
                    <a:lnTo>
                      <a:pt x="6084" y="15147"/>
                    </a:lnTo>
                    <a:lnTo>
                      <a:pt x="5096" y="15369"/>
                    </a:lnTo>
                    <a:lnTo>
                      <a:pt x="4413" y="16019"/>
                    </a:lnTo>
                    <a:lnTo>
                      <a:pt x="5045" y="16668"/>
                    </a:lnTo>
                    <a:lnTo>
                      <a:pt x="6285" y="16934"/>
                    </a:lnTo>
                    <a:lnTo>
                      <a:pt x="7287" y="16420"/>
                    </a:lnTo>
                    <a:lnTo>
                      <a:pt x="8059" y="16243"/>
                    </a:lnTo>
                    <a:lnTo>
                      <a:pt x="9091" y="16300"/>
                    </a:lnTo>
                    <a:lnTo>
                      <a:pt x="9462" y="16921"/>
                    </a:lnTo>
                    <a:lnTo>
                      <a:pt x="9564" y="17355"/>
                    </a:lnTo>
                    <a:lnTo>
                      <a:pt x="9891" y="18150"/>
                    </a:lnTo>
                    <a:lnTo>
                      <a:pt x="10014" y="18797"/>
                    </a:lnTo>
                    <a:lnTo>
                      <a:pt x="10439" y="19327"/>
                    </a:lnTo>
                    <a:lnTo>
                      <a:pt x="10902" y="19443"/>
                    </a:lnTo>
                    <a:lnTo>
                      <a:pt x="12019" y="20417"/>
                    </a:lnTo>
                    <a:lnTo>
                      <a:pt x="12722" y="21245"/>
                    </a:lnTo>
                    <a:lnTo>
                      <a:pt x="14241" y="21600"/>
                    </a:lnTo>
                    <a:lnTo>
                      <a:pt x="14643" y="21336"/>
                    </a:lnTo>
                    <a:lnTo>
                      <a:pt x="15294" y="20804"/>
                    </a:lnTo>
                    <a:cubicBezTo>
                      <a:pt x="15170" y="20619"/>
                      <a:pt x="15023" y="20469"/>
                      <a:pt x="14861" y="20360"/>
                    </a:cubicBezTo>
                    <a:cubicBezTo>
                      <a:pt x="14623" y="20200"/>
                      <a:pt x="14358" y="20132"/>
                      <a:pt x="14128" y="19948"/>
                    </a:cubicBezTo>
                    <a:cubicBezTo>
                      <a:pt x="13879" y="19749"/>
                      <a:pt x="13688" y="19429"/>
                      <a:pt x="13590" y="19046"/>
                    </a:cubicBezTo>
                    <a:lnTo>
                      <a:pt x="13158" y="18532"/>
                    </a:lnTo>
                    <a:lnTo>
                      <a:pt x="13427" y="18017"/>
                    </a:lnTo>
                    <a:lnTo>
                      <a:pt x="14110" y="18105"/>
                    </a:lnTo>
                    <a:lnTo>
                      <a:pt x="14793" y="18460"/>
                    </a:lnTo>
                    <a:lnTo>
                      <a:pt x="15377" y="18697"/>
                    </a:lnTo>
                    <a:lnTo>
                      <a:pt x="15778" y="19005"/>
                    </a:lnTo>
                    <a:lnTo>
                      <a:pt x="16295" y="19094"/>
                    </a:lnTo>
                    <a:lnTo>
                      <a:pt x="16532" y="18785"/>
                    </a:lnTo>
                    <a:lnTo>
                      <a:pt x="16863" y="17974"/>
                    </a:lnTo>
                    <a:lnTo>
                      <a:pt x="16832" y="16720"/>
                    </a:lnTo>
                    <a:lnTo>
                      <a:pt x="16410" y="15436"/>
                    </a:lnTo>
                    <a:lnTo>
                      <a:pt x="16038" y="14519"/>
                    </a:lnTo>
                    <a:lnTo>
                      <a:pt x="16348" y="13987"/>
                    </a:lnTo>
                    <a:lnTo>
                      <a:pt x="17092" y="13263"/>
                    </a:lnTo>
                    <a:lnTo>
                      <a:pt x="17959" y="13751"/>
                    </a:lnTo>
                    <a:cubicBezTo>
                      <a:pt x="18224" y="13919"/>
                      <a:pt x="18489" y="14087"/>
                      <a:pt x="18755" y="14253"/>
                    </a:cubicBezTo>
                    <a:cubicBezTo>
                      <a:pt x="19010" y="14412"/>
                      <a:pt x="19265" y="14570"/>
                      <a:pt x="19521" y="14726"/>
                    </a:cubicBezTo>
                    <a:lnTo>
                      <a:pt x="20059" y="14800"/>
                    </a:lnTo>
                    <a:cubicBezTo>
                      <a:pt x="20261" y="14738"/>
                      <a:pt x="20456" y="14633"/>
                      <a:pt x="20638" y="14490"/>
                    </a:cubicBezTo>
                    <a:cubicBezTo>
                      <a:pt x="21053" y="14162"/>
                      <a:pt x="21380" y="13647"/>
                      <a:pt x="21569" y="13026"/>
                    </a:cubicBezTo>
                    <a:lnTo>
                      <a:pt x="21600" y="12364"/>
                    </a:lnTo>
                    <a:lnTo>
                      <a:pt x="20876" y="11537"/>
                    </a:lnTo>
                    <a:lnTo>
                      <a:pt x="20172" y="11271"/>
                    </a:lnTo>
                    <a:cubicBezTo>
                      <a:pt x="19977" y="10989"/>
                      <a:pt x="19782" y="10709"/>
                      <a:pt x="19585" y="10430"/>
                    </a:cubicBezTo>
                    <a:cubicBezTo>
                      <a:pt x="19314" y="10044"/>
                      <a:pt x="19041" y="9659"/>
                      <a:pt x="18768" y="9277"/>
                    </a:cubicBezTo>
                    <a:lnTo>
                      <a:pt x="18552" y="8352"/>
                    </a:lnTo>
                    <a:lnTo>
                      <a:pt x="18707" y="7850"/>
                    </a:lnTo>
                    <a:lnTo>
                      <a:pt x="18707" y="7053"/>
                    </a:lnTo>
                    <a:lnTo>
                      <a:pt x="18460" y="6506"/>
                    </a:lnTo>
                    <a:lnTo>
                      <a:pt x="17665" y="6018"/>
                    </a:lnTo>
                    <a:lnTo>
                      <a:pt x="16139" y="5357"/>
                    </a:lnTo>
                    <a:lnTo>
                      <a:pt x="15519" y="4734"/>
                    </a:lnTo>
                    <a:lnTo>
                      <a:pt x="14962" y="3542"/>
                    </a:lnTo>
                    <a:lnTo>
                      <a:pt x="14662" y="2965"/>
                    </a:lnTo>
                    <a:lnTo>
                      <a:pt x="14176" y="2226"/>
                    </a:lnTo>
                    <a:lnTo>
                      <a:pt x="13369" y="2581"/>
                    </a:lnTo>
                    <a:lnTo>
                      <a:pt x="12408" y="3126"/>
                    </a:lnTo>
                    <a:lnTo>
                      <a:pt x="11913" y="2771"/>
                    </a:lnTo>
                    <a:cubicBezTo>
                      <a:pt x="11698" y="2567"/>
                      <a:pt x="11484" y="2360"/>
                      <a:pt x="11271" y="2150"/>
                    </a:cubicBezTo>
                    <a:cubicBezTo>
                      <a:pt x="11036" y="1918"/>
                      <a:pt x="10801" y="1682"/>
                      <a:pt x="10569" y="1443"/>
                    </a:cubicBezTo>
                    <a:lnTo>
                      <a:pt x="9607" y="777"/>
                    </a:lnTo>
                    <a:lnTo>
                      <a:pt x="9009" y="497"/>
                    </a:lnTo>
                    <a:lnTo>
                      <a:pt x="8021" y="593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93" name="ïṣlîḍê">
                <a:extLst>
                  <a:ext uri="{FF2B5EF4-FFF2-40B4-BE49-F238E27FC236}">
                    <a16:creationId xmlns:a16="http://schemas.microsoft.com/office/drawing/2014/main" id="{5399239D-0AC9-4673-885B-92CFBAF4B3B2}"/>
                  </a:ext>
                </a:extLst>
              </p:cNvPr>
              <p:cNvSpPr/>
              <p:nvPr/>
            </p:nvSpPr>
            <p:spPr>
              <a:xfrm>
                <a:off x="3367988" y="1754931"/>
                <a:ext cx="134324" cy="632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6" h="21600" extrusionOk="0">
                    <a:moveTo>
                      <a:pt x="14288" y="2825"/>
                    </a:moveTo>
                    <a:lnTo>
                      <a:pt x="10337" y="0"/>
                    </a:lnTo>
                    <a:lnTo>
                      <a:pt x="6944" y="635"/>
                    </a:lnTo>
                    <a:lnTo>
                      <a:pt x="4261" y="5531"/>
                    </a:lnTo>
                    <a:lnTo>
                      <a:pt x="923" y="10880"/>
                    </a:lnTo>
                    <a:lnTo>
                      <a:pt x="0" y="13544"/>
                    </a:lnTo>
                    <a:lnTo>
                      <a:pt x="505" y="17480"/>
                    </a:lnTo>
                    <a:lnTo>
                      <a:pt x="3926" y="18763"/>
                    </a:lnTo>
                    <a:lnTo>
                      <a:pt x="6234" y="16694"/>
                    </a:lnTo>
                    <a:lnTo>
                      <a:pt x="9366" y="14882"/>
                    </a:lnTo>
                    <a:cubicBezTo>
                      <a:pt x="10482" y="14254"/>
                      <a:pt x="11657" y="14254"/>
                      <a:pt x="12773" y="14882"/>
                    </a:cubicBezTo>
                    <a:cubicBezTo>
                      <a:pt x="14008" y="15576"/>
                      <a:pt x="15124" y="17010"/>
                      <a:pt x="15986" y="19012"/>
                    </a:cubicBezTo>
                    <a:lnTo>
                      <a:pt x="19647" y="21600"/>
                    </a:lnTo>
                    <a:cubicBezTo>
                      <a:pt x="20643" y="20974"/>
                      <a:pt x="21364" y="19135"/>
                      <a:pt x="21472" y="16942"/>
                    </a:cubicBezTo>
                    <a:cubicBezTo>
                      <a:pt x="21600" y="14339"/>
                      <a:pt x="20855" y="11900"/>
                      <a:pt x="19682" y="11085"/>
                    </a:cubicBezTo>
                    <a:lnTo>
                      <a:pt x="16154" y="7063"/>
                    </a:lnTo>
                    <a:lnTo>
                      <a:pt x="14288" y="2825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94" name="ïṣlíḑe">
                <a:extLst>
                  <a:ext uri="{FF2B5EF4-FFF2-40B4-BE49-F238E27FC236}">
                    <a16:creationId xmlns:a16="http://schemas.microsoft.com/office/drawing/2014/main" id="{23F13E5C-FDE2-4DFD-9F7E-05DC9CB6A6FA}"/>
                  </a:ext>
                </a:extLst>
              </p:cNvPr>
              <p:cNvSpPr/>
              <p:nvPr/>
            </p:nvSpPr>
            <p:spPr>
              <a:xfrm>
                <a:off x="3798230" y="2232737"/>
                <a:ext cx="191560" cy="1523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617" y="713"/>
                    </a:moveTo>
                    <a:lnTo>
                      <a:pt x="12158" y="1430"/>
                    </a:lnTo>
                    <a:lnTo>
                      <a:pt x="10460" y="3510"/>
                    </a:lnTo>
                    <a:lnTo>
                      <a:pt x="9735" y="5219"/>
                    </a:lnTo>
                    <a:lnTo>
                      <a:pt x="8711" y="7368"/>
                    </a:lnTo>
                    <a:lnTo>
                      <a:pt x="6506" y="9587"/>
                    </a:lnTo>
                    <a:lnTo>
                      <a:pt x="4116" y="10124"/>
                    </a:lnTo>
                    <a:lnTo>
                      <a:pt x="3238" y="12590"/>
                    </a:lnTo>
                    <a:lnTo>
                      <a:pt x="2264" y="14703"/>
                    </a:lnTo>
                    <a:lnTo>
                      <a:pt x="112" y="15347"/>
                    </a:lnTo>
                    <a:lnTo>
                      <a:pt x="0" y="16883"/>
                    </a:lnTo>
                    <a:lnTo>
                      <a:pt x="2956" y="16668"/>
                    </a:lnTo>
                    <a:lnTo>
                      <a:pt x="4669" y="16668"/>
                    </a:lnTo>
                    <a:lnTo>
                      <a:pt x="6963" y="17384"/>
                    </a:lnTo>
                    <a:lnTo>
                      <a:pt x="8339" y="17778"/>
                    </a:lnTo>
                    <a:lnTo>
                      <a:pt x="7794" y="19707"/>
                    </a:lnTo>
                    <a:lnTo>
                      <a:pt x="8250" y="21600"/>
                    </a:lnTo>
                    <a:lnTo>
                      <a:pt x="9877" y="20459"/>
                    </a:lnTo>
                    <a:lnTo>
                      <a:pt x="9307" y="17997"/>
                    </a:lnTo>
                    <a:lnTo>
                      <a:pt x="11744" y="17389"/>
                    </a:lnTo>
                    <a:lnTo>
                      <a:pt x="13751" y="17389"/>
                    </a:lnTo>
                    <a:lnTo>
                      <a:pt x="15873" y="16529"/>
                    </a:lnTo>
                    <a:lnTo>
                      <a:pt x="18822" y="16207"/>
                    </a:lnTo>
                    <a:lnTo>
                      <a:pt x="20342" y="15240"/>
                    </a:lnTo>
                    <a:lnTo>
                      <a:pt x="21600" y="14632"/>
                    </a:lnTo>
                    <a:lnTo>
                      <a:pt x="18847" y="11235"/>
                    </a:lnTo>
                    <a:lnTo>
                      <a:pt x="17711" y="9945"/>
                    </a:lnTo>
                    <a:lnTo>
                      <a:pt x="15740" y="9095"/>
                    </a:lnTo>
                    <a:lnTo>
                      <a:pt x="13625" y="8379"/>
                    </a:lnTo>
                    <a:lnTo>
                      <a:pt x="12948" y="7206"/>
                    </a:lnTo>
                    <a:cubicBezTo>
                      <a:pt x="12674" y="6625"/>
                      <a:pt x="12582" y="5938"/>
                      <a:pt x="12690" y="5277"/>
                    </a:cubicBezTo>
                    <a:cubicBezTo>
                      <a:pt x="12841" y="4349"/>
                      <a:pt x="13359" y="3580"/>
                      <a:pt x="14066" y="3237"/>
                    </a:cubicBezTo>
                    <a:cubicBezTo>
                      <a:pt x="14497" y="2942"/>
                      <a:pt x="14876" y="2541"/>
                      <a:pt x="15181" y="2059"/>
                    </a:cubicBezTo>
                    <a:cubicBezTo>
                      <a:pt x="15444" y="1642"/>
                      <a:pt x="15646" y="1171"/>
                      <a:pt x="15779" y="667"/>
                    </a:cubicBezTo>
                    <a:lnTo>
                      <a:pt x="15098" y="0"/>
                    </a:lnTo>
                    <a:lnTo>
                      <a:pt x="13617" y="713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95" name="îşlïḋé">
                <a:extLst>
                  <a:ext uri="{FF2B5EF4-FFF2-40B4-BE49-F238E27FC236}">
                    <a16:creationId xmlns:a16="http://schemas.microsoft.com/office/drawing/2014/main" id="{4C324EC3-7393-4996-92AE-12B8C82E6986}"/>
                  </a:ext>
                </a:extLst>
              </p:cNvPr>
              <p:cNvSpPr/>
              <p:nvPr/>
            </p:nvSpPr>
            <p:spPr>
              <a:xfrm>
                <a:off x="3443730" y="2870035"/>
                <a:ext cx="43114" cy="315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449" y="0"/>
                    </a:moveTo>
                    <a:lnTo>
                      <a:pt x="4511" y="2596"/>
                    </a:lnTo>
                    <a:lnTo>
                      <a:pt x="0" y="15912"/>
                    </a:lnTo>
                    <a:lnTo>
                      <a:pt x="12679" y="21600"/>
                    </a:lnTo>
                    <a:lnTo>
                      <a:pt x="21600" y="12688"/>
                    </a:lnTo>
                    <a:lnTo>
                      <a:pt x="9449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96" name="iṥlïḍe">
                <a:extLst>
                  <a:ext uri="{FF2B5EF4-FFF2-40B4-BE49-F238E27FC236}">
                    <a16:creationId xmlns:a16="http://schemas.microsoft.com/office/drawing/2014/main" id="{D4879784-AF38-4924-80D2-19B40C61EE41}"/>
                  </a:ext>
                </a:extLst>
              </p:cNvPr>
              <p:cNvSpPr/>
              <p:nvPr/>
            </p:nvSpPr>
            <p:spPr>
              <a:xfrm>
                <a:off x="2721849" y="3238928"/>
                <a:ext cx="336008" cy="1201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24" extrusionOk="0">
                    <a:moveTo>
                      <a:pt x="6693" y="0"/>
                    </a:moveTo>
                    <a:lnTo>
                      <a:pt x="3994" y="298"/>
                    </a:lnTo>
                    <a:lnTo>
                      <a:pt x="1905" y="1849"/>
                    </a:lnTo>
                    <a:lnTo>
                      <a:pt x="0" y="4685"/>
                    </a:lnTo>
                    <a:lnTo>
                      <a:pt x="3" y="8050"/>
                    </a:lnTo>
                    <a:lnTo>
                      <a:pt x="2136" y="6609"/>
                    </a:lnTo>
                    <a:lnTo>
                      <a:pt x="5761" y="4730"/>
                    </a:lnTo>
                    <a:lnTo>
                      <a:pt x="7958" y="6075"/>
                    </a:lnTo>
                    <a:lnTo>
                      <a:pt x="10066" y="8095"/>
                    </a:lnTo>
                    <a:lnTo>
                      <a:pt x="12698" y="10886"/>
                    </a:lnTo>
                    <a:lnTo>
                      <a:pt x="13431" y="13491"/>
                    </a:lnTo>
                    <a:lnTo>
                      <a:pt x="13576" y="16728"/>
                    </a:lnTo>
                    <a:lnTo>
                      <a:pt x="13202" y="18838"/>
                    </a:lnTo>
                    <a:lnTo>
                      <a:pt x="14379" y="19732"/>
                    </a:lnTo>
                    <a:lnTo>
                      <a:pt x="15587" y="19372"/>
                    </a:lnTo>
                    <a:lnTo>
                      <a:pt x="17041" y="19372"/>
                    </a:lnTo>
                    <a:lnTo>
                      <a:pt x="17973" y="20722"/>
                    </a:lnTo>
                    <a:cubicBezTo>
                      <a:pt x="18362" y="21404"/>
                      <a:pt x="18837" y="21600"/>
                      <a:pt x="19281" y="21263"/>
                    </a:cubicBezTo>
                    <a:cubicBezTo>
                      <a:pt x="19538" y="21068"/>
                      <a:pt x="19773" y="20698"/>
                      <a:pt x="19965" y="20188"/>
                    </a:cubicBezTo>
                    <a:lnTo>
                      <a:pt x="20995" y="19018"/>
                    </a:lnTo>
                    <a:lnTo>
                      <a:pt x="21584" y="18883"/>
                    </a:lnTo>
                    <a:lnTo>
                      <a:pt x="21600" y="16502"/>
                    </a:lnTo>
                    <a:lnTo>
                      <a:pt x="20145" y="14116"/>
                    </a:lnTo>
                    <a:cubicBezTo>
                      <a:pt x="19497" y="13439"/>
                      <a:pt x="18849" y="12764"/>
                      <a:pt x="18200" y="12091"/>
                    </a:cubicBezTo>
                    <a:cubicBezTo>
                      <a:pt x="17606" y="11474"/>
                      <a:pt x="17013" y="10859"/>
                      <a:pt x="16418" y="10245"/>
                    </a:cubicBezTo>
                    <a:lnTo>
                      <a:pt x="14034" y="5974"/>
                    </a:lnTo>
                    <a:lnTo>
                      <a:pt x="11880" y="2378"/>
                    </a:lnTo>
                    <a:lnTo>
                      <a:pt x="9839" y="1348"/>
                    </a:lnTo>
                    <a:lnTo>
                      <a:pt x="8476" y="678"/>
                    </a:lnTo>
                    <a:lnTo>
                      <a:pt x="6693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97" name="ïśḻîḋè">
                <a:extLst>
                  <a:ext uri="{FF2B5EF4-FFF2-40B4-BE49-F238E27FC236}">
                    <a16:creationId xmlns:a16="http://schemas.microsoft.com/office/drawing/2014/main" id="{CDFB660A-FB1B-48E4-A5B4-70C1B84017B1}"/>
                  </a:ext>
                </a:extLst>
              </p:cNvPr>
              <p:cNvSpPr/>
              <p:nvPr/>
            </p:nvSpPr>
            <p:spPr>
              <a:xfrm>
                <a:off x="3014642" y="3360580"/>
                <a:ext cx="222454" cy="69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21" extrusionOk="0">
                    <a:moveTo>
                      <a:pt x="8080" y="2346"/>
                    </a:moveTo>
                    <a:lnTo>
                      <a:pt x="7608" y="5248"/>
                    </a:lnTo>
                    <a:lnTo>
                      <a:pt x="9192" y="9941"/>
                    </a:lnTo>
                    <a:lnTo>
                      <a:pt x="8133" y="13268"/>
                    </a:lnTo>
                    <a:lnTo>
                      <a:pt x="6167" y="13491"/>
                    </a:lnTo>
                    <a:cubicBezTo>
                      <a:pt x="5337" y="12924"/>
                      <a:pt x="4494" y="12536"/>
                      <a:pt x="3646" y="12331"/>
                    </a:cubicBezTo>
                    <a:cubicBezTo>
                      <a:pt x="2705" y="12103"/>
                      <a:pt x="1759" y="12099"/>
                      <a:pt x="817" y="12321"/>
                    </a:cubicBezTo>
                    <a:lnTo>
                      <a:pt x="0" y="15310"/>
                    </a:lnTo>
                    <a:lnTo>
                      <a:pt x="1925" y="18019"/>
                    </a:lnTo>
                    <a:lnTo>
                      <a:pt x="4070" y="18251"/>
                    </a:lnTo>
                    <a:lnTo>
                      <a:pt x="5845" y="19877"/>
                    </a:lnTo>
                    <a:lnTo>
                      <a:pt x="7598" y="18329"/>
                    </a:lnTo>
                    <a:lnTo>
                      <a:pt x="9746" y="17400"/>
                    </a:lnTo>
                    <a:cubicBezTo>
                      <a:pt x="10130" y="18713"/>
                      <a:pt x="10602" y="19744"/>
                      <a:pt x="11128" y="20417"/>
                    </a:cubicBezTo>
                    <a:cubicBezTo>
                      <a:pt x="11927" y="21440"/>
                      <a:pt x="12812" y="21600"/>
                      <a:pt x="13644" y="20872"/>
                    </a:cubicBezTo>
                    <a:cubicBezTo>
                      <a:pt x="14104" y="19420"/>
                      <a:pt x="14627" y="18174"/>
                      <a:pt x="15196" y="17168"/>
                    </a:cubicBezTo>
                    <a:cubicBezTo>
                      <a:pt x="15866" y="15984"/>
                      <a:pt x="16591" y="15148"/>
                      <a:pt x="17341" y="14614"/>
                    </a:cubicBezTo>
                    <a:cubicBezTo>
                      <a:pt x="18005" y="14141"/>
                      <a:pt x="18684" y="13907"/>
                      <a:pt x="19365" y="13918"/>
                    </a:cubicBezTo>
                    <a:lnTo>
                      <a:pt x="20717" y="13841"/>
                    </a:lnTo>
                    <a:lnTo>
                      <a:pt x="21600" y="12215"/>
                    </a:lnTo>
                    <a:lnTo>
                      <a:pt x="21378" y="8984"/>
                    </a:lnTo>
                    <a:lnTo>
                      <a:pt x="19406" y="7282"/>
                    </a:lnTo>
                    <a:lnTo>
                      <a:pt x="18248" y="4350"/>
                    </a:lnTo>
                    <a:lnTo>
                      <a:pt x="15434" y="1333"/>
                    </a:lnTo>
                    <a:lnTo>
                      <a:pt x="12671" y="459"/>
                    </a:lnTo>
                    <a:lnTo>
                      <a:pt x="10801" y="0"/>
                    </a:lnTo>
                    <a:lnTo>
                      <a:pt x="9496" y="697"/>
                    </a:lnTo>
                    <a:lnTo>
                      <a:pt x="8080" y="2346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98" name="ïṧḻíḍé">
                <a:extLst>
                  <a:ext uri="{FF2B5EF4-FFF2-40B4-BE49-F238E27FC236}">
                    <a16:creationId xmlns:a16="http://schemas.microsoft.com/office/drawing/2014/main" id="{34F4500B-B386-41C4-BAA3-A8C277500C4E}"/>
                  </a:ext>
                </a:extLst>
              </p:cNvPr>
              <p:cNvSpPr/>
              <p:nvPr/>
            </p:nvSpPr>
            <p:spPr>
              <a:xfrm>
                <a:off x="2895042" y="3401729"/>
                <a:ext cx="72795" cy="306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960" y="778"/>
                    </a:moveTo>
                    <a:lnTo>
                      <a:pt x="5952" y="0"/>
                    </a:lnTo>
                    <a:lnTo>
                      <a:pt x="0" y="4529"/>
                    </a:lnTo>
                    <a:lnTo>
                      <a:pt x="4023" y="14144"/>
                    </a:lnTo>
                    <a:lnTo>
                      <a:pt x="9924" y="18396"/>
                    </a:lnTo>
                    <a:lnTo>
                      <a:pt x="16715" y="21600"/>
                    </a:lnTo>
                    <a:lnTo>
                      <a:pt x="21157" y="18240"/>
                    </a:lnTo>
                    <a:lnTo>
                      <a:pt x="21600" y="11139"/>
                    </a:lnTo>
                    <a:lnTo>
                      <a:pt x="17129" y="5862"/>
                    </a:lnTo>
                    <a:lnTo>
                      <a:pt x="14054" y="2835"/>
                    </a:lnTo>
                    <a:lnTo>
                      <a:pt x="9960" y="778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99" name="ïşľíḋè">
                <a:extLst>
                  <a:ext uri="{FF2B5EF4-FFF2-40B4-BE49-F238E27FC236}">
                    <a16:creationId xmlns:a16="http://schemas.microsoft.com/office/drawing/2014/main" id="{4BCE81A6-6D3F-4AB3-9EFE-5B602FBA8239}"/>
                  </a:ext>
                </a:extLst>
              </p:cNvPr>
              <p:cNvSpPr/>
              <p:nvPr/>
            </p:nvSpPr>
            <p:spPr>
              <a:xfrm>
                <a:off x="3271045" y="3400654"/>
                <a:ext cx="56091" cy="294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717" y="0"/>
                    </a:moveTo>
                    <a:lnTo>
                      <a:pt x="6904" y="785"/>
                    </a:lnTo>
                    <a:lnTo>
                      <a:pt x="2619" y="2158"/>
                    </a:lnTo>
                    <a:lnTo>
                      <a:pt x="0" y="9325"/>
                    </a:lnTo>
                    <a:lnTo>
                      <a:pt x="1145" y="14597"/>
                    </a:lnTo>
                    <a:cubicBezTo>
                      <a:pt x="2957" y="16107"/>
                      <a:pt x="4818" y="17397"/>
                      <a:pt x="6717" y="18458"/>
                    </a:cubicBezTo>
                    <a:cubicBezTo>
                      <a:pt x="9466" y="19994"/>
                      <a:pt x="12285" y="21046"/>
                      <a:pt x="15138" y="21600"/>
                    </a:cubicBezTo>
                    <a:lnTo>
                      <a:pt x="21600" y="11985"/>
                    </a:lnTo>
                    <a:lnTo>
                      <a:pt x="18686" y="4286"/>
                    </a:lnTo>
                    <a:lnTo>
                      <a:pt x="12717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00" name="îṡlîḍê">
                <a:extLst>
                  <a:ext uri="{FF2B5EF4-FFF2-40B4-BE49-F238E27FC236}">
                    <a16:creationId xmlns:a16="http://schemas.microsoft.com/office/drawing/2014/main" id="{EA04732B-4CDD-4304-93BD-0F7501767098}"/>
                  </a:ext>
                </a:extLst>
              </p:cNvPr>
              <p:cNvSpPr/>
              <p:nvPr/>
            </p:nvSpPr>
            <p:spPr>
              <a:xfrm>
                <a:off x="3099924" y="3243717"/>
                <a:ext cx="48678" cy="296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91" y="2096"/>
                    </a:moveTo>
                    <a:lnTo>
                      <a:pt x="5726" y="2074"/>
                    </a:lnTo>
                    <a:lnTo>
                      <a:pt x="0" y="12257"/>
                    </a:lnTo>
                    <a:lnTo>
                      <a:pt x="3941" y="21600"/>
                    </a:lnTo>
                    <a:lnTo>
                      <a:pt x="9231" y="16101"/>
                    </a:lnTo>
                    <a:lnTo>
                      <a:pt x="15549" y="13362"/>
                    </a:lnTo>
                    <a:lnTo>
                      <a:pt x="21600" y="7815"/>
                    </a:lnTo>
                    <a:lnTo>
                      <a:pt x="20020" y="727"/>
                    </a:lnTo>
                    <a:lnTo>
                      <a:pt x="15874" y="0"/>
                    </a:lnTo>
                    <a:lnTo>
                      <a:pt x="10591" y="2096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01" name="ïSļïḍe">
                <a:extLst>
                  <a:ext uri="{FF2B5EF4-FFF2-40B4-BE49-F238E27FC236}">
                    <a16:creationId xmlns:a16="http://schemas.microsoft.com/office/drawing/2014/main" id="{E835389C-1971-4DD7-996F-615CEA289ADE}"/>
                  </a:ext>
                </a:extLst>
              </p:cNvPr>
              <p:cNvSpPr/>
              <p:nvPr/>
            </p:nvSpPr>
            <p:spPr>
              <a:xfrm>
                <a:off x="3040211" y="3273454"/>
                <a:ext cx="39982" cy="191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268" y="0"/>
                    </a:moveTo>
                    <a:lnTo>
                      <a:pt x="6280" y="4263"/>
                    </a:lnTo>
                    <a:lnTo>
                      <a:pt x="0" y="14496"/>
                    </a:lnTo>
                    <a:lnTo>
                      <a:pt x="4170" y="17941"/>
                    </a:lnTo>
                    <a:lnTo>
                      <a:pt x="13786" y="19078"/>
                    </a:lnTo>
                    <a:lnTo>
                      <a:pt x="21583" y="21600"/>
                    </a:lnTo>
                    <a:lnTo>
                      <a:pt x="21600" y="6005"/>
                    </a:lnTo>
                    <a:lnTo>
                      <a:pt x="13268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02" name="î$1iḓe">
                <a:extLst>
                  <a:ext uri="{FF2B5EF4-FFF2-40B4-BE49-F238E27FC236}">
                    <a16:creationId xmlns:a16="http://schemas.microsoft.com/office/drawing/2014/main" id="{E5B5C8F4-AE6E-4461-B26F-51B76D483E64}"/>
                  </a:ext>
                </a:extLst>
              </p:cNvPr>
              <p:cNvSpPr/>
              <p:nvPr/>
            </p:nvSpPr>
            <p:spPr>
              <a:xfrm>
                <a:off x="2935390" y="3141108"/>
                <a:ext cx="28333" cy="526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366" y="0"/>
                    </a:moveTo>
                    <a:lnTo>
                      <a:pt x="15" y="2162"/>
                    </a:lnTo>
                    <a:lnTo>
                      <a:pt x="9987" y="9811"/>
                    </a:lnTo>
                    <a:lnTo>
                      <a:pt x="0" y="12733"/>
                    </a:lnTo>
                    <a:lnTo>
                      <a:pt x="12126" y="20150"/>
                    </a:lnTo>
                    <a:lnTo>
                      <a:pt x="19276" y="21600"/>
                    </a:lnTo>
                    <a:lnTo>
                      <a:pt x="21600" y="16009"/>
                    </a:lnTo>
                    <a:lnTo>
                      <a:pt x="14089" y="12940"/>
                    </a:lnTo>
                    <a:lnTo>
                      <a:pt x="16973" y="9329"/>
                    </a:lnTo>
                    <a:lnTo>
                      <a:pt x="16973" y="1873"/>
                    </a:lnTo>
                    <a:lnTo>
                      <a:pt x="6366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03" name="ïślîḋé">
                <a:extLst>
                  <a:ext uri="{FF2B5EF4-FFF2-40B4-BE49-F238E27FC236}">
                    <a16:creationId xmlns:a16="http://schemas.microsoft.com/office/drawing/2014/main" id="{668AB06F-C5E8-4EA9-836D-0FDC6E8E9F98}"/>
                  </a:ext>
                </a:extLst>
              </p:cNvPr>
              <p:cNvSpPr/>
              <p:nvPr/>
            </p:nvSpPr>
            <p:spPr>
              <a:xfrm>
                <a:off x="2937725" y="3092025"/>
                <a:ext cx="33856" cy="344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939" y="3032"/>
                    </a:moveTo>
                    <a:lnTo>
                      <a:pt x="13971" y="0"/>
                    </a:lnTo>
                    <a:lnTo>
                      <a:pt x="21600" y="3050"/>
                    </a:lnTo>
                    <a:lnTo>
                      <a:pt x="17401" y="7736"/>
                    </a:lnTo>
                    <a:lnTo>
                      <a:pt x="11620" y="11520"/>
                    </a:lnTo>
                    <a:lnTo>
                      <a:pt x="10649" y="17817"/>
                    </a:lnTo>
                    <a:lnTo>
                      <a:pt x="3854" y="21600"/>
                    </a:lnTo>
                    <a:lnTo>
                      <a:pt x="0" y="19243"/>
                    </a:lnTo>
                    <a:lnTo>
                      <a:pt x="2779" y="14669"/>
                    </a:lnTo>
                    <a:lnTo>
                      <a:pt x="6081" y="9182"/>
                    </a:lnTo>
                    <a:lnTo>
                      <a:pt x="2939" y="3032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04" name="isľîďè">
                <a:extLst>
                  <a:ext uri="{FF2B5EF4-FFF2-40B4-BE49-F238E27FC236}">
                    <a16:creationId xmlns:a16="http://schemas.microsoft.com/office/drawing/2014/main" id="{A489E937-7437-4438-8894-A442A44CEBCE}"/>
                  </a:ext>
                </a:extLst>
              </p:cNvPr>
              <p:cNvSpPr/>
              <p:nvPr/>
            </p:nvSpPr>
            <p:spPr>
              <a:xfrm>
                <a:off x="2983575" y="3093604"/>
                <a:ext cx="25228" cy="362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070" y="0"/>
                    </a:moveTo>
                    <a:lnTo>
                      <a:pt x="14242" y="3737"/>
                    </a:lnTo>
                    <a:lnTo>
                      <a:pt x="21600" y="9259"/>
                    </a:lnTo>
                    <a:lnTo>
                      <a:pt x="18987" y="16321"/>
                    </a:lnTo>
                    <a:lnTo>
                      <a:pt x="8344" y="21600"/>
                    </a:lnTo>
                    <a:lnTo>
                      <a:pt x="5690" y="16490"/>
                    </a:lnTo>
                    <a:lnTo>
                      <a:pt x="2563" y="11082"/>
                    </a:lnTo>
                    <a:lnTo>
                      <a:pt x="0" y="2684"/>
                    </a:lnTo>
                    <a:lnTo>
                      <a:pt x="9070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05" name="iṧlïde">
                <a:extLst>
                  <a:ext uri="{FF2B5EF4-FFF2-40B4-BE49-F238E27FC236}">
                    <a16:creationId xmlns:a16="http://schemas.microsoft.com/office/drawing/2014/main" id="{7B736B0F-0DD6-4E39-90A4-DA1BF6FC315E}"/>
                  </a:ext>
                </a:extLst>
              </p:cNvPr>
              <p:cNvSpPr/>
              <p:nvPr/>
            </p:nvSpPr>
            <p:spPr>
              <a:xfrm>
                <a:off x="2959960" y="3134490"/>
                <a:ext cx="28912" cy="163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041" y="0"/>
                    </a:moveTo>
                    <a:lnTo>
                      <a:pt x="13043" y="2762"/>
                    </a:lnTo>
                    <a:lnTo>
                      <a:pt x="21600" y="12283"/>
                    </a:lnTo>
                    <a:lnTo>
                      <a:pt x="16470" y="21600"/>
                    </a:lnTo>
                    <a:lnTo>
                      <a:pt x="5285" y="18232"/>
                    </a:lnTo>
                    <a:lnTo>
                      <a:pt x="0" y="10410"/>
                    </a:lnTo>
                    <a:lnTo>
                      <a:pt x="6041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06" name="ï$ḻïḑe">
                <a:extLst>
                  <a:ext uri="{FF2B5EF4-FFF2-40B4-BE49-F238E27FC236}">
                    <a16:creationId xmlns:a16="http://schemas.microsoft.com/office/drawing/2014/main" id="{DA252C2E-4CFD-4FB8-8D92-9EBACB56EC8B}"/>
                  </a:ext>
                </a:extLst>
              </p:cNvPr>
              <p:cNvSpPr/>
              <p:nvPr/>
            </p:nvSpPr>
            <p:spPr>
              <a:xfrm>
                <a:off x="3029826" y="3184311"/>
                <a:ext cx="16361" cy="248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704" y="0"/>
                    </a:moveTo>
                    <a:lnTo>
                      <a:pt x="0" y="5659"/>
                    </a:lnTo>
                    <a:lnTo>
                      <a:pt x="2963" y="18412"/>
                    </a:lnTo>
                    <a:lnTo>
                      <a:pt x="21600" y="21600"/>
                    </a:lnTo>
                    <a:lnTo>
                      <a:pt x="21600" y="6494"/>
                    </a:lnTo>
                    <a:lnTo>
                      <a:pt x="11704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07" name="ïşľîďè">
                <a:extLst>
                  <a:ext uri="{FF2B5EF4-FFF2-40B4-BE49-F238E27FC236}">
                    <a16:creationId xmlns:a16="http://schemas.microsoft.com/office/drawing/2014/main" id="{F37CF1C1-1D5A-48BC-B599-DC0979EBF2D8}"/>
                  </a:ext>
                </a:extLst>
              </p:cNvPr>
              <p:cNvSpPr/>
              <p:nvPr/>
            </p:nvSpPr>
            <p:spPr>
              <a:xfrm>
                <a:off x="3034163" y="3223923"/>
                <a:ext cx="25011" cy="163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341" y="1756"/>
                    </a:moveTo>
                    <a:lnTo>
                      <a:pt x="5869" y="0"/>
                    </a:lnTo>
                    <a:lnTo>
                      <a:pt x="0" y="5101"/>
                    </a:lnTo>
                    <a:lnTo>
                      <a:pt x="11023" y="21600"/>
                    </a:lnTo>
                    <a:lnTo>
                      <a:pt x="21600" y="19642"/>
                    </a:lnTo>
                    <a:lnTo>
                      <a:pt x="17341" y="1756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08" name="îšlíḍê">
                <a:extLst>
                  <a:ext uri="{FF2B5EF4-FFF2-40B4-BE49-F238E27FC236}">
                    <a16:creationId xmlns:a16="http://schemas.microsoft.com/office/drawing/2014/main" id="{4F4F7299-413E-4387-BBCF-DCF05CE89232}"/>
                  </a:ext>
                </a:extLst>
              </p:cNvPr>
              <p:cNvSpPr/>
              <p:nvPr/>
            </p:nvSpPr>
            <p:spPr>
              <a:xfrm>
                <a:off x="2785387" y="3359151"/>
                <a:ext cx="31691" cy="21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40" y="1640"/>
                    </a:moveTo>
                    <a:lnTo>
                      <a:pt x="0" y="7796"/>
                    </a:lnTo>
                    <a:lnTo>
                      <a:pt x="2602" y="18763"/>
                    </a:lnTo>
                    <a:lnTo>
                      <a:pt x="14365" y="21600"/>
                    </a:lnTo>
                    <a:lnTo>
                      <a:pt x="21600" y="10799"/>
                    </a:lnTo>
                    <a:lnTo>
                      <a:pt x="12284" y="0"/>
                    </a:lnTo>
                    <a:lnTo>
                      <a:pt x="3640" y="164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09" name="ïş1îḍè">
                <a:extLst>
                  <a:ext uri="{FF2B5EF4-FFF2-40B4-BE49-F238E27FC236}">
                    <a16:creationId xmlns:a16="http://schemas.microsoft.com/office/drawing/2014/main" id="{7FD544E8-BC66-4499-88DF-79905803675F}"/>
                  </a:ext>
                </a:extLst>
              </p:cNvPr>
              <p:cNvSpPr/>
              <p:nvPr/>
            </p:nvSpPr>
            <p:spPr>
              <a:xfrm>
                <a:off x="3344277" y="3394243"/>
                <a:ext cx="33620" cy="203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908" y="0"/>
                    </a:moveTo>
                    <a:lnTo>
                      <a:pt x="4923" y="5629"/>
                    </a:lnTo>
                    <a:lnTo>
                      <a:pt x="0" y="15233"/>
                    </a:lnTo>
                    <a:lnTo>
                      <a:pt x="11838" y="21600"/>
                    </a:lnTo>
                    <a:lnTo>
                      <a:pt x="21600" y="13561"/>
                    </a:lnTo>
                    <a:lnTo>
                      <a:pt x="13908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10" name="îṩ1íďé">
                <a:extLst>
                  <a:ext uri="{FF2B5EF4-FFF2-40B4-BE49-F238E27FC236}">
                    <a16:creationId xmlns:a16="http://schemas.microsoft.com/office/drawing/2014/main" id="{E630E42F-46F4-4FF6-9584-E47183416B04}"/>
                  </a:ext>
                </a:extLst>
              </p:cNvPr>
              <p:cNvSpPr/>
              <p:nvPr/>
            </p:nvSpPr>
            <p:spPr>
              <a:xfrm>
                <a:off x="3331651" y="3425808"/>
                <a:ext cx="28454" cy="190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631" y="0"/>
                    </a:moveTo>
                    <a:lnTo>
                      <a:pt x="0" y="4044"/>
                    </a:lnTo>
                    <a:lnTo>
                      <a:pt x="1813" y="14722"/>
                    </a:lnTo>
                    <a:lnTo>
                      <a:pt x="18125" y="21600"/>
                    </a:lnTo>
                    <a:lnTo>
                      <a:pt x="21600" y="6160"/>
                    </a:lnTo>
                    <a:lnTo>
                      <a:pt x="9631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11" name="ïṣ1iḋè">
                <a:extLst>
                  <a:ext uri="{FF2B5EF4-FFF2-40B4-BE49-F238E27FC236}">
                    <a16:creationId xmlns:a16="http://schemas.microsoft.com/office/drawing/2014/main" id="{840C0D92-8F69-4218-8189-1BB206B4EA86}"/>
                  </a:ext>
                </a:extLst>
              </p:cNvPr>
              <p:cNvSpPr/>
              <p:nvPr/>
            </p:nvSpPr>
            <p:spPr>
              <a:xfrm>
                <a:off x="3393331" y="3447931"/>
                <a:ext cx="35833" cy="228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523" y="6376"/>
                    </a:moveTo>
                    <a:lnTo>
                      <a:pt x="4204" y="0"/>
                    </a:lnTo>
                    <a:lnTo>
                      <a:pt x="0" y="8047"/>
                    </a:lnTo>
                    <a:lnTo>
                      <a:pt x="10142" y="21600"/>
                    </a:lnTo>
                    <a:lnTo>
                      <a:pt x="18861" y="21123"/>
                    </a:lnTo>
                    <a:lnTo>
                      <a:pt x="21600" y="13528"/>
                    </a:lnTo>
                    <a:lnTo>
                      <a:pt x="16408" y="10012"/>
                    </a:lnTo>
                    <a:lnTo>
                      <a:pt x="11523" y="6376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12" name="íşļiḓè">
                <a:extLst>
                  <a:ext uri="{FF2B5EF4-FFF2-40B4-BE49-F238E27FC236}">
                    <a16:creationId xmlns:a16="http://schemas.microsoft.com/office/drawing/2014/main" id="{A8EC2796-92A3-4E03-AE3C-2F516339105A}"/>
                  </a:ext>
                </a:extLst>
              </p:cNvPr>
              <p:cNvSpPr/>
              <p:nvPr/>
            </p:nvSpPr>
            <p:spPr>
              <a:xfrm>
                <a:off x="3434250" y="3430286"/>
                <a:ext cx="22283" cy="235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626" y="0"/>
                    </a:moveTo>
                    <a:lnTo>
                      <a:pt x="20027" y="3450"/>
                    </a:lnTo>
                    <a:lnTo>
                      <a:pt x="21600" y="15366"/>
                    </a:lnTo>
                    <a:lnTo>
                      <a:pt x="15221" y="21600"/>
                    </a:lnTo>
                    <a:lnTo>
                      <a:pt x="10567" y="15424"/>
                    </a:lnTo>
                    <a:lnTo>
                      <a:pt x="0" y="9425"/>
                    </a:lnTo>
                    <a:lnTo>
                      <a:pt x="6626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13" name="iṩlide">
                <a:extLst>
                  <a:ext uri="{FF2B5EF4-FFF2-40B4-BE49-F238E27FC236}">
                    <a16:creationId xmlns:a16="http://schemas.microsoft.com/office/drawing/2014/main" id="{3F780EAF-D264-4789-9FB4-F4897BF3280D}"/>
                  </a:ext>
                </a:extLst>
              </p:cNvPr>
              <p:cNvSpPr/>
              <p:nvPr/>
            </p:nvSpPr>
            <p:spPr>
              <a:xfrm>
                <a:off x="3386816" y="3401199"/>
                <a:ext cx="16361" cy="163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4009"/>
                    </a:lnTo>
                    <a:lnTo>
                      <a:pt x="4094" y="21600"/>
                    </a:lnTo>
                    <a:lnTo>
                      <a:pt x="19333" y="19457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14" name="iṧľíďe">
                <a:extLst>
                  <a:ext uri="{FF2B5EF4-FFF2-40B4-BE49-F238E27FC236}">
                    <a16:creationId xmlns:a16="http://schemas.microsoft.com/office/drawing/2014/main" id="{9801EC81-531A-4526-9E1C-50BAA061AC92}"/>
                  </a:ext>
                </a:extLst>
              </p:cNvPr>
              <p:cNvSpPr/>
              <p:nvPr/>
            </p:nvSpPr>
            <p:spPr>
              <a:xfrm>
                <a:off x="3471339" y="3432397"/>
                <a:ext cx="25214" cy="23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658" y="0"/>
                    </a:moveTo>
                    <a:lnTo>
                      <a:pt x="0" y="6332"/>
                    </a:lnTo>
                    <a:lnTo>
                      <a:pt x="2862" y="20225"/>
                    </a:lnTo>
                    <a:lnTo>
                      <a:pt x="16398" y="21600"/>
                    </a:lnTo>
                    <a:lnTo>
                      <a:pt x="21600" y="13406"/>
                    </a:lnTo>
                    <a:lnTo>
                      <a:pt x="12259" y="9052"/>
                    </a:lnTo>
                    <a:lnTo>
                      <a:pt x="4658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15" name="i$ḷîḍe">
                <a:extLst>
                  <a:ext uri="{FF2B5EF4-FFF2-40B4-BE49-F238E27FC236}">
                    <a16:creationId xmlns:a16="http://schemas.microsoft.com/office/drawing/2014/main" id="{FE1DCEFE-6AEC-4FC8-845B-390F8BF1EDFE}"/>
                  </a:ext>
                </a:extLst>
              </p:cNvPr>
              <p:cNvSpPr/>
              <p:nvPr/>
            </p:nvSpPr>
            <p:spPr>
              <a:xfrm>
                <a:off x="3444555" y="3470891"/>
                <a:ext cx="16361" cy="163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399" y="0"/>
                    </a:moveTo>
                    <a:lnTo>
                      <a:pt x="0" y="5671"/>
                    </a:lnTo>
                    <a:lnTo>
                      <a:pt x="2675" y="21600"/>
                    </a:lnTo>
                    <a:lnTo>
                      <a:pt x="21600" y="16063"/>
                    </a:lnTo>
                    <a:lnTo>
                      <a:pt x="12399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16" name="iṣ1ïḓè">
                <a:extLst>
                  <a:ext uri="{FF2B5EF4-FFF2-40B4-BE49-F238E27FC236}">
                    <a16:creationId xmlns:a16="http://schemas.microsoft.com/office/drawing/2014/main" id="{0F31A443-0B75-4C93-A4C7-9EF20D259EA5}"/>
                  </a:ext>
                </a:extLst>
              </p:cNvPr>
              <p:cNvSpPr/>
              <p:nvPr/>
            </p:nvSpPr>
            <p:spPr>
              <a:xfrm>
                <a:off x="3474845" y="3472651"/>
                <a:ext cx="20828" cy="336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991" y="1945"/>
                    </a:moveTo>
                    <a:lnTo>
                      <a:pt x="1244" y="7766"/>
                    </a:lnTo>
                    <a:lnTo>
                      <a:pt x="0" y="16103"/>
                    </a:lnTo>
                    <a:lnTo>
                      <a:pt x="7919" y="21600"/>
                    </a:lnTo>
                    <a:lnTo>
                      <a:pt x="15566" y="13365"/>
                    </a:lnTo>
                    <a:lnTo>
                      <a:pt x="21600" y="6755"/>
                    </a:lnTo>
                    <a:lnTo>
                      <a:pt x="18962" y="0"/>
                    </a:lnTo>
                    <a:lnTo>
                      <a:pt x="5991" y="1945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17" name="iṥļîdé">
                <a:extLst>
                  <a:ext uri="{FF2B5EF4-FFF2-40B4-BE49-F238E27FC236}">
                    <a16:creationId xmlns:a16="http://schemas.microsoft.com/office/drawing/2014/main" id="{0DE2667A-10DE-4F94-B07B-628BCAAE75B8}"/>
                  </a:ext>
                </a:extLst>
              </p:cNvPr>
              <p:cNvSpPr/>
              <p:nvPr/>
            </p:nvSpPr>
            <p:spPr>
              <a:xfrm>
                <a:off x="3486470" y="3511782"/>
                <a:ext cx="18556" cy="174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469" y="0"/>
                    </a:moveTo>
                    <a:lnTo>
                      <a:pt x="4293" y="1913"/>
                    </a:lnTo>
                    <a:lnTo>
                      <a:pt x="0" y="13206"/>
                    </a:lnTo>
                    <a:lnTo>
                      <a:pt x="8574" y="21600"/>
                    </a:lnTo>
                    <a:lnTo>
                      <a:pt x="21600" y="15041"/>
                    </a:lnTo>
                    <a:lnTo>
                      <a:pt x="14469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18" name="íşlîḍê">
                <a:extLst>
                  <a:ext uri="{FF2B5EF4-FFF2-40B4-BE49-F238E27FC236}">
                    <a16:creationId xmlns:a16="http://schemas.microsoft.com/office/drawing/2014/main" id="{0B20F862-1161-43F4-A47A-6FCE947AA861}"/>
                  </a:ext>
                </a:extLst>
              </p:cNvPr>
              <p:cNvSpPr/>
              <p:nvPr/>
            </p:nvSpPr>
            <p:spPr>
              <a:xfrm>
                <a:off x="3201752" y="3611177"/>
                <a:ext cx="24821" cy="343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948" y="0"/>
                    </a:moveTo>
                    <a:lnTo>
                      <a:pt x="0" y="7133"/>
                    </a:lnTo>
                    <a:lnTo>
                      <a:pt x="2568" y="12598"/>
                    </a:lnTo>
                    <a:lnTo>
                      <a:pt x="10534" y="21600"/>
                    </a:lnTo>
                    <a:lnTo>
                      <a:pt x="21600" y="16991"/>
                    </a:lnTo>
                    <a:lnTo>
                      <a:pt x="13411" y="4789"/>
                    </a:lnTo>
                    <a:lnTo>
                      <a:pt x="5948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19" name="iśľiḋe">
                <a:extLst>
                  <a:ext uri="{FF2B5EF4-FFF2-40B4-BE49-F238E27FC236}">
                    <a16:creationId xmlns:a16="http://schemas.microsoft.com/office/drawing/2014/main" id="{D4C6741F-BC06-47CF-A9B9-BEA51C9367EE}"/>
                  </a:ext>
                </a:extLst>
              </p:cNvPr>
              <p:cNvSpPr/>
              <p:nvPr/>
            </p:nvSpPr>
            <p:spPr>
              <a:xfrm>
                <a:off x="3163771" y="3609190"/>
                <a:ext cx="17550" cy="295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385" y="0"/>
                    </a:moveTo>
                    <a:lnTo>
                      <a:pt x="0" y="5129"/>
                    </a:lnTo>
                    <a:lnTo>
                      <a:pt x="434" y="19428"/>
                    </a:lnTo>
                    <a:lnTo>
                      <a:pt x="19135" y="21600"/>
                    </a:lnTo>
                    <a:lnTo>
                      <a:pt x="21600" y="14762"/>
                    </a:lnTo>
                    <a:lnTo>
                      <a:pt x="16043" y="5916"/>
                    </a:lnTo>
                    <a:lnTo>
                      <a:pt x="2385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20" name="iŝļidê">
                <a:extLst>
                  <a:ext uri="{FF2B5EF4-FFF2-40B4-BE49-F238E27FC236}">
                    <a16:creationId xmlns:a16="http://schemas.microsoft.com/office/drawing/2014/main" id="{4319D7F0-5E58-446E-B53A-43A119B800CA}"/>
                  </a:ext>
                </a:extLst>
              </p:cNvPr>
              <p:cNvSpPr/>
              <p:nvPr/>
            </p:nvSpPr>
            <p:spPr>
              <a:xfrm>
                <a:off x="3499280" y="3543353"/>
                <a:ext cx="20061" cy="186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114" y="0"/>
                    </a:moveTo>
                    <a:lnTo>
                      <a:pt x="0" y="7264"/>
                    </a:lnTo>
                    <a:lnTo>
                      <a:pt x="3469" y="21600"/>
                    </a:lnTo>
                    <a:lnTo>
                      <a:pt x="16705" y="21600"/>
                    </a:lnTo>
                    <a:lnTo>
                      <a:pt x="21600" y="6746"/>
                    </a:lnTo>
                    <a:lnTo>
                      <a:pt x="8114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21" name="îŝļíďe">
                <a:extLst>
                  <a:ext uri="{FF2B5EF4-FFF2-40B4-BE49-F238E27FC236}">
                    <a16:creationId xmlns:a16="http://schemas.microsoft.com/office/drawing/2014/main" id="{B4C6A2E9-EABF-4F4B-B4A9-D2CA853C17AE}"/>
                  </a:ext>
                </a:extLst>
              </p:cNvPr>
              <p:cNvSpPr/>
              <p:nvPr/>
            </p:nvSpPr>
            <p:spPr>
              <a:xfrm>
                <a:off x="3477199" y="3573306"/>
                <a:ext cx="16361" cy="236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562" y="0"/>
                    </a:moveTo>
                    <a:lnTo>
                      <a:pt x="0" y="10629"/>
                    </a:lnTo>
                    <a:lnTo>
                      <a:pt x="15829" y="21600"/>
                    </a:lnTo>
                    <a:lnTo>
                      <a:pt x="21600" y="10397"/>
                    </a:lnTo>
                    <a:lnTo>
                      <a:pt x="7562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22" name="iśḷidé">
                <a:extLst>
                  <a:ext uri="{FF2B5EF4-FFF2-40B4-BE49-F238E27FC236}">
                    <a16:creationId xmlns:a16="http://schemas.microsoft.com/office/drawing/2014/main" id="{A2049D12-AEB8-47EF-B0B7-7B63ACD25520}"/>
                  </a:ext>
                </a:extLst>
              </p:cNvPr>
              <p:cNvSpPr/>
              <p:nvPr/>
            </p:nvSpPr>
            <p:spPr>
              <a:xfrm>
                <a:off x="3463237" y="3603581"/>
                <a:ext cx="16361" cy="183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27" y="736"/>
                    </a:moveTo>
                    <a:lnTo>
                      <a:pt x="0" y="9568"/>
                    </a:lnTo>
                    <a:lnTo>
                      <a:pt x="5961" y="21600"/>
                    </a:lnTo>
                    <a:lnTo>
                      <a:pt x="20526" y="21266"/>
                    </a:lnTo>
                    <a:lnTo>
                      <a:pt x="21600" y="0"/>
                    </a:lnTo>
                    <a:lnTo>
                      <a:pt x="5327" y="736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23" name="íśḷïďe">
                <a:extLst>
                  <a:ext uri="{FF2B5EF4-FFF2-40B4-BE49-F238E27FC236}">
                    <a16:creationId xmlns:a16="http://schemas.microsoft.com/office/drawing/2014/main" id="{C1BA7B00-1E80-486D-BF20-23F90008C45E}"/>
                  </a:ext>
                </a:extLst>
              </p:cNvPr>
              <p:cNvSpPr/>
              <p:nvPr/>
            </p:nvSpPr>
            <p:spPr>
              <a:xfrm>
                <a:off x="3443097" y="3638707"/>
                <a:ext cx="16361" cy="22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127" y="0"/>
                    </a:moveTo>
                    <a:lnTo>
                      <a:pt x="0" y="9654"/>
                    </a:lnTo>
                    <a:lnTo>
                      <a:pt x="3308" y="20145"/>
                    </a:lnTo>
                    <a:lnTo>
                      <a:pt x="16235" y="21600"/>
                    </a:lnTo>
                    <a:lnTo>
                      <a:pt x="21600" y="6811"/>
                    </a:lnTo>
                    <a:lnTo>
                      <a:pt x="11127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24" name="ïśḻïḑe">
                <a:extLst>
                  <a:ext uri="{FF2B5EF4-FFF2-40B4-BE49-F238E27FC236}">
                    <a16:creationId xmlns:a16="http://schemas.microsoft.com/office/drawing/2014/main" id="{4DD57BFF-1964-4EF4-97D7-68CA168DC980}"/>
                  </a:ext>
                </a:extLst>
              </p:cNvPr>
              <p:cNvSpPr/>
              <p:nvPr/>
            </p:nvSpPr>
            <p:spPr>
              <a:xfrm>
                <a:off x="3429668" y="3689333"/>
                <a:ext cx="39165" cy="385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904" y="867"/>
                    </a:moveTo>
                    <a:lnTo>
                      <a:pt x="8331" y="0"/>
                    </a:lnTo>
                    <a:lnTo>
                      <a:pt x="2816" y="2733"/>
                    </a:lnTo>
                    <a:lnTo>
                      <a:pt x="6666" y="6397"/>
                    </a:lnTo>
                    <a:lnTo>
                      <a:pt x="2928" y="11440"/>
                    </a:lnTo>
                    <a:lnTo>
                      <a:pt x="0" y="16520"/>
                    </a:lnTo>
                    <a:lnTo>
                      <a:pt x="4665" y="21600"/>
                    </a:lnTo>
                    <a:lnTo>
                      <a:pt x="15744" y="21600"/>
                    </a:lnTo>
                    <a:lnTo>
                      <a:pt x="16989" y="14679"/>
                    </a:lnTo>
                    <a:lnTo>
                      <a:pt x="17830" y="9194"/>
                    </a:lnTo>
                    <a:lnTo>
                      <a:pt x="21600" y="3831"/>
                    </a:lnTo>
                    <a:lnTo>
                      <a:pt x="19513" y="592"/>
                    </a:lnTo>
                    <a:lnTo>
                      <a:pt x="14904" y="867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25" name="ïşľiḓe">
                <a:extLst>
                  <a:ext uri="{FF2B5EF4-FFF2-40B4-BE49-F238E27FC236}">
                    <a16:creationId xmlns:a16="http://schemas.microsoft.com/office/drawing/2014/main" id="{20E1665B-9662-4380-B266-074729CA876D}"/>
                  </a:ext>
                </a:extLst>
              </p:cNvPr>
              <p:cNvSpPr/>
              <p:nvPr/>
            </p:nvSpPr>
            <p:spPr>
              <a:xfrm>
                <a:off x="3541698" y="3591680"/>
                <a:ext cx="25710" cy="2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204" y="0"/>
                    </a:moveTo>
                    <a:lnTo>
                      <a:pt x="385" y="10265"/>
                    </a:lnTo>
                    <a:lnTo>
                      <a:pt x="0" y="20853"/>
                    </a:lnTo>
                    <a:lnTo>
                      <a:pt x="13483" y="21600"/>
                    </a:lnTo>
                    <a:lnTo>
                      <a:pt x="21600" y="18646"/>
                    </a:lnTo>
                    <a:lnTo>
                      <a:pt x="9663" y="9934"/>
                    </a:lnTo>
                    <a:lnTo>
                      <a:pt x="6204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26" name="îSľîdè">
                <a:extLst>
                  <a:ext uri="{FF2B5EF4-FFF2-40B4-BE49-F238E27FC236}">
                    <a16:creationId xmlns:a16="http://schemas.microsoft.com/office/drawing/2014/main" id="{8DD2450C-6207-4276-B423-8800E3385A81}"/>
                  </a:ext>
                </a:extLst>
              </p:cNvPr>
              <p:cNvSpPr/>
              <p:nvPr/>
            </p:nvSpPr>
            <p:spPr>
              <a:xfrm>
                <a:off x="3470598" y="3662965"/>
                <a:ext cx="21474" cy="163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020" y="3205"/>
                    </a:moveTo>
                    <a:lnTo>
                      <a:pt x="7333" y="0"/>
                    </a:lnTo>
                    <a:lnTo>
                      <a:pt x="0" y="8914"/>
                    </a:lnTo>
                    <a:lnTo>
                      <a:pt x="4730" y="21600"/>
                    </a:lnTo>
                    <a:lnTo>
                      <a:pt x="21600" y="21600"/>
                    </a:lnTo>
                    <a:lnTo>
                      <a:pt x="17020" y="3205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27" name="ïşḻiḑe">
                <a:extLst>
                  <a:ext uri="{FF2B5EF4-FFF2-40B4-BE49-F238E27FC236}">
                    <a16:creationId xmlns:a16="http://schemas.microsoft.com/office/drawing/2014/main" id="{58F42A7C-13A9-45FA-9214-0880838AF8B7}"/>
                  </a:ext>
                </a:extLst>
              </p:cNvPr>
              <p:cNvSpPr/>
              <p:nvPr/>
            </p:nvSpPr>
            <p:spPr>
              <a:xfrm>
                <a:off x="1825932" y="2244376"/>
                <a:ext cx="83205" cy="742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117" y="146"/>
                    </a:moveTo>
                    <a:lnTo>
                      <a:pt x="3502" y="1771"/>
                    </a:lnTo>
                    <a:lnTo>
                      <a:pt x="0" y="2955"/>
                    </a:lnTo>
                    <a:lnTo>
                      <a:pt x="708" y="6398"/>
                    </a:lnTo>
                    <a:lnTo>
                      <a:pt x="4312" y="9886"/>
                    </a:lnTo>
                    <a:lnTo>
                      <a:pt x="5691" y="13614"/>
                    </a:lnTo>
                    <a:lnTo>
                      <a:pt x="8851" y="16257"/>
                    </a:lnTo>
                    <a:lnTo>
                      <a:pt x="10889" y="16698"/>
                    </a:lnTo>
                    <a:lnTo>
                      <a:pt x="13588" y="19994"/>
                    </a:lnTo>
                    <a:lnTo>
                      <a:pt x="16096" y="21600"/>
                    </a:lnTo>
                    <a:lnTo>
                      <a:pt x="19232" y="21600"/>
                    </a:lnTo>
                    <a:lnTo>
                      <a:pt x="21394" y="20279"/>
                    </a:lnTo>
                    <a:lnTo>
                      <a:pt x="21600" y="17056"/>
                    </a:lnTo>
                    <a:lnTo>
                      <a:pt x="19554" y="13017"/>
                    </a:lnTo>
                    <a:lnTo>
                      <a:pt x="19158" y="10006"/>
                    </a:lnTo>
                    <a:lnTo>
                      <a:pt x="17375" y="5389"/>
                    </a:lnTo>
                    <a:lnTo>
                      <a:pt x="14075" y="5389"/>
                    </a:lnTo>
                    <a:lnTo>
                      <a:pt x="11979" y="3782"/>
                    </a:lnTo>
                    <a:lnTo>
                      <a:pt x="10857" y="1891"/>
                    </a:lnTo>
                    <a:lnTo>
                      <a:pt x="8909" y="0"/>
                    </a:lnTo>
                    <a:lnTo>
                      <a:pt x="6117" y="146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28" name="íS1ïḓê">
                <a:extLst>
                  <a:ext uri="{FF2B5EF4-FFF2-40B4-BE49-F238E27FC236}">
                    <a16:creationId xmlns:a16="http://schemas.microsoft.com/office/drawing/2014/main" id="{A243201E-CAD6-4D6E-9E9C-6497DA101F0A}"/>
                  </a:ext>
                </a:extLst>
              </p:cNvPr>
              <p:cNvSpPr/>
              <p:nvPr/>
            </p:nvSpPr>
            <p:spPr>
              <a:xfrm>
                <a:off x="1823328" y="2056775"/>
                <a:ext cx="44229" cy="48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460" y="0"/>
                    </a:moveTo>
                    <a:lnTo>
                      <a:pt x="9924" y="1900"/>
                    </a:lnTo>
                    <a:lnTo>
                      <a:pt x="4018" y="6719"/>
                    </a:lnTo>
                    <a:lnTo>
                      <a:pt x="0" y="11386"/>
                    </a:lnTo>
                    <a:lnTo>
                      <a:pt x="7069" y="14725"/>
                    </a:lnTo>
                    <a:lnTo>
                      <a:pt x="9537" y="18288"/>
                    </a:lnTo>
                    <a:lnTo>
                      <a:pt x="13341" y="21600"/>
                    </a:lnTo>
                    <a:lnTo>
                      <a:pt x="16742" y="19182"/>
                    </a:lnTo>
                    <a:lnTo>
                      <a:pt x="14522" y="13942"/>
                    </a:lnTo>
                    <a:lnTo>
                      <a:pt x="18621" y="10604"/>
                    </a:lnTo>
                    <a:lnTo>
                      <a:pt x="21600" y="4903"/>
                    </a:lnTo>
                    <a:lnTo>
                      <a:pt x="16460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29" name="iṡḷîḋé">
                <a:extLst>
                  <a:ext uri="{FF2B5EF4-FFF2-40B4-BE49-F238E27FC236}">
                    <a16:creationId xmlns:a16="http://schemas.microsoft.com/office/drawing/2014/main" id="{F4491D57-A9B4-4C3B-9EBC-B10E1794A31E}"/>
                  </a:ext>
                </a:extLst>
              </p:cNvPr>
              <p:cNvSpPr/>
              <p:nvPr/>
            </p:nvSpPr>
            <p:spPr>
              <a:xfrm>
                <a:off x="1819249" y="2000908"/>
                <a:ext cx="28061" cy="423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900" y="0"/>
                    </a:moveTo>
                    <a:lnTo>
                      <a:pt x="5701" y="4155"/>
                    </a:lnTo>
                    <a:lnTo>
                      <a:pt x="0" y="9292"/>
                    </a:lnTo>
                    <a:lnTo>
                      <a:pt x="3627" y="15800"/>
                    </a:lnTo>
                    <a:lnTo>
                      <a:pt x="11688" y="21600"/>
                    </a:lnTo>
                    <a:lnTo>
                      <a:pt x="13818" y="14011"/>
                    </a:lnTo>
                    <a:lnTo>
                      <a:pt x="14405" y="8116"/>
                    </a:lnTo>
                    <a:lnTo>
                      <a:pt x="21600" y="3749"/>
                    </a:lnTo>
                    <a:lnTo>
                      <a:pt x="15900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30" name="išlíḑê">
                <a:extLst>
                  <a:ext uri="{FF2B5EF4-FFF2-40B4-BE49-F238E27FC236}">
                    <a16:creationId xmlns:a16="http://schemas.microsoft.com/office/drawing/2014/main" id="{D554CE36-AF5D-4D0D-A148-EE0BBA59189D}"/>
                  </a:ext>
                </a:extLst>
              </p:cNvPr>
              <p:cNvSpPr/>
              <p:nvPr/>
            </p:nvSpPr>
            <p:spPr>
              <a:xfrm>
                <a:off x="1856179" y="2020858"/>
                <a:ext cx="16361" cy="18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929" y="0"/>
                    </a:moveTo>
                    <a:lnTo>
                      <a:pt x="0" y="10904"/>
                    </a:lnTo>
                    <a:lnTo>
                      <a:pt x="10299" y="21600"/>
                    </a:lnTo>
                    <a:lnTo>
                      <a:pt x="21600" y="13776"/>
                    </a:lnTo>
                    <a:lnTo>
                      <a:pt x="19395" y="5259"/>
                    </a:lnTo>
                    <a:lnTo>
                      <a:pt x="6929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31" name="îSļîḍe">
                <a:extLst>
                  <a:ext uri="{FF2B5EF4-FFF2-40B4-BE49-F238E27FC236}">
                    <a16:creationId xmlns:a16="http://schemas.microsoft.com/office/drawing/2014/main" id="{D26E31B7-A26E-4247-95AD-D6B4DC712B23}"/>
                  </a:ext>
                </a:extLst>
              </p:cNvPr>
              <p:cNvSpPr/>
              <p:nvPr/>
            </p:nvSpPr>
            <p:spPr>
              <a:xfrm>
                <a:off x="1296111" y="1987831"/>
                <a:ext cx="91304" cy="429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537" y="2831"/>
                    </a:moveTo>
                    <a:lnTo>
                      <a:pt x="10161" y="8024"/>
                    </a:lnTo>
                    <a:lnTo>
                      <a:pt x="5271" y="9340"/>
                    </a:lnTo>
                    <a:lnTo>
                      <a:pt x="1171" y="14295"/>
                    </a:lnTo>
                    <a:lnTo>
                      <a:pt x="0" y="19330"/>
                    </a:lnTo>
                    <a:lnTo>
                      <a:pt x="3343" y="21600"/>
                    </a:lnTo>
                    <a:lnTo>
                      <a:pt x="5268" y="16011"/>
                    </a:lnTo>
                    <a:lnTo>
                      <a:pt x="8817" y="15249"/>
                    </a:lnTo>
                    <a:lnTo>
                      <a:pt x="11276" y="14486"/>
                    </a:lnTo>
                    <a:lnTo>
                      <a:pt x="14517" y="13724"/>
                    </a:lnTo>
                    <a:lnTo>
                      <a:pt x="18179" y="13089"/>
                    </a:lnTo>
                    <a:lnTo>
                      <a:pt x="21239" y="5467"/>
                    </a:lnTo>
                    <a:lnTo>
                      <a:pt x="21600" y="162"/>
                    </a:lnTo>
                    <a:lnTo>
                      <a:pt x="19638" y="0"/>
                    </a:lnTo>
                    <a:lnTo>
                      <a:pt x="17537" y="2831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32" name="iŝlîďê">
                <a:extLst>
                  <a:ext uri="{FF2B5EF4-FFF2-40B4-BE49-F238E27FC236}">
                    <a16:creationId xmlns:a16="http://schemas.microsoft.com/office/drawing/2014/main" id="{0875EC34-6020-452E-8FE2-219BA5AF9B51}"/>
                  </a:ext>
                </a:extLst>
              </p:cNvPr>
              <p:cNvSpPr/>
              <p:nvPr/>
            </p:nvSpPr>
            <p:spPr>
              <a:xfrm>
                <a:off x="2777584" y="3634381"/>
                <a:ext cx="1575808" cy="23665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9" y="1016"/>
                    </a:moveTo>
                    <a:lnTo>
                      <a:pt x="1153" y="974"/>
                    </a:lnTo>
                    <a:lnTo>
                      <a:pt x="1415" y="1017"/>
                    </a:lnTo>
                    <a:lnTo>
                      <a:pt x="1706" y="1125"/>
                    </a:lnTo>
                    <a:lnTo>
                      <a:pt x="1964" y="1238"/>
                    </a:lnTo>
                    <a:lnTo>
                      <a:pt x="2173" y="1355"/>
                    </a:lnTo>
                    <a:lnTo>
                      <a:pt x="2350" y="1292"/>
                    </a:lnTo>
                    <a:lnTo>
                      <a:pt x="2416" y="1193"/>
                    </a:lnTo>
                    <a:lnTo>
                      <a:pt x="2643" y="1138"/>
                    </a:lnTo>
                    <a:lnTo>
                      <a:pt x="2768" y="931"/>
                    </a:lnTo>
                    <a:lnTo>
                      <a:pt x="2901" y="758"/>
                    </a:lnTo>
                    <a:lnTo>
                      <a:pt x="3075" y="584"/>
                    </a:lnTo>
                    <a:lnTo>
                      <a:pt x="3218" y="492"/>
                    </a:lnTo>
                    <a:lnTo>
                      <a:pt x="3455" y="405"/>
                    </a:lnTo>
                    <a:lnTo>
                      <a:pt x="3796" y="405"/>
                    </a:lnTo>
                    <a:lnTo>
                      <a:pt x="4006" y="344"/>
                    </a:lnTo>
                    <a:lnTo>
                      <a:pt x="4155" y="198"/>
                    </a:lnTo>
                    <a:lnTo>
                      <a:pt x="4308" y="101"/>
                    </a:lnTo>
                    <a:lnTo>
                      <a:pt x="4423" y="34"/>
                    </a:lnTo>
                    <a:lnTo>
                      <a:pt x="4684" y="0"/>
                    </a:lnTo>
                    <a:lnTo>
                      <a:pt x="4809" y="15"/>
                    </a:lnTo>
                    <a:lnTo>
                      <a:pt x="4798" y="104"/>
                    </a:lnTo>
                    <a:lnTo>
                      <a:pt x="4656" y="173"/>
                    </a:lnTo>
                    <a:lnTo>
                      <a:pt x="4518" y="268"/>
                    </a:lnTo>
                    <a:lnTo>
                      <a:pt x="4466" y="385"/>
                    </a:lnTo>
                    <a:lnTo>
                      <a:pt x="4483" y="636"/>
                    </a:lnTo>
                    <a:lnTo>
                      <a:pt x="4421" y="753"/>
                    </a:lnTo>
                    <a:lnTo>
                      <a:pt x="4365" y="838"/>
                    </a:lnTo>
                    <a:lnTo>
                      <a:pt x="4375" y="962"/>
                    </a:lnTo>
                    <a:lnTo>
                      <a:pt x="4434" y="1080"/>
                    </a:lnTo>
                    <a:lnTo>
                      <a:pt x="4626" y="1121"/>
                    </a:lnTo>
                    <a:lnTo>
                      <a:pt x="4821" y="1077"/>
                    </a:lnTo>
                    <a:lnTo>
                      <a:pt x="4911" y="964"/>
                    </a:lnTo>
                    <a:lnTo>
                      <a:pt x="5012" y="863"/>
                    </a:lnTo>
                    <a:lnTo>
                      <a:pt x="5002" y="773"/>
                    </a:lnTo>
                    <a:lnTo>
                      <a:pt x="4888" y="691"/>
                    </a:lnTo>
                    <a:lnTo>
                      <a:pt x="4815" y="594"/>
                    </a:lnTo>
                    <a:cubicBezTo>
                      <a:pt x="4810" y="569"/>
                      <a:pt x="4818" y="543"/>
                      <a:pt x="4835" y="521"/>
                    </a:cubicBezTo>
                    <a:cubicBezTo>
                      <a:pt x="4864" y="484"/>
                      <a:pt x="4917" y="459"/>
                      <a:pt x="4977" y="452"/>
                    </a:cubicBezTo>
                    <a:lnTo>
                      <a:pt x="5179" y="365"/>
                    </a:lnTo>
                    <a:lnTo>
                      <a:pt x="5325" y="234"/>
                    </a:lnTo>
                    <a:lnTo>
                      <a:pt x="5398" y="181"/>
                    </a:lnTo>
                    <a:lnTo>
                      <a:pt x="5513" y="174"/>
                    </a:lnTo>
                    <a:lnTo>
                      <a:pt x="5658" y="180"/>
                    </a:lnTo>
                    <a:lnTo>
                      <a:pt x="5845" y="279"/>
                    </a:lnTo>
                    <a:lnTo>
                      <a:pt x="6023" y="369"/>
                    </a:lnTo>
                    <a:lnTo>
                      <a:pt x="6158" y="486"/>
                    </a:lnTo>
                    <a:lnTo>
                      <a:pt x="6252" y="563"/>
                    </a:lnTo>
                    <a:lnTo>
                      <a:pt x="6423" y="602"/>
                    </a:lnTo>
                    <a:lnTo>
                      <a:pt x="6760" y="602"/>
                    </a:lnTo>
                    <a:lnTo>
                      <a:pt x="6916" y="629"/>
                    </a:lnTo>
                    <a:lnTo>
                      <a:pt x="7159" y="658"/>
                    </a:lnTo>
                    <a:lnTo>
                      <a:pt x="7344" y="698"/>
                    </a:lnTo>
                    <a:lnTo>
                      <a:pt x="7500" y="785"/>
                    </a:lnTo>
                    <a:lnTo>
                      <a:pt x="7792" y="799"/>
                    </a:lnTo>
                    <a:lnTo>
                      <a:pt x="7945" y="725"/>
                    </a:lnTo>
                    <a:lnTo>
                      <a:pt x="8130" y="720"/>
                    </a:lnTo>
                    <a:lnTo>
                      <a:pt x="8343" y="741"/>
                    </a:lnTo>
                    <a:lnTo>
                      <a:pt x="8508" y="799"/>
                    </a:lnTo>
                    <a:lnTo>
                      <a:pt x="8764" y="882"/>
                    </a:lnTo>
                    <a:lnTo>
                      <a:pt x="9015" y="958"/>
                    </a:lnTo>
                    <a:lnTo>
                      <a:pt x="9502" y="1062"/>
                    </a:lnTo>
                    <a:lnTo>
                      <a:pt x="9816" y="1193"/>
                    </a:lnTo>
                    <a:lnTo>
                      <a:pt x="9920" y="1317"/>
                    </a:lnTo>
                    <a:lnTo>
                      <a:pt x="10065" y="1399"/>
                    </a:lnTo>
                    <a:lnTo>
                      <a:pt x="10187" y="1473"/>
                    </a:lnTo>
                    <a:lnTo>
                      <a:pt x="10298" y="1576"/>
                    </a:lnTo>
                    <a:lnTo>
                      <a:pt x="10339" y="1679"/>
                    </a:lnTo>
                    <a:lnTo>
                      <a:pt x="10420" y="1769"/>
                    </a:lnTo>
                    <a:lnTo>
                      <a:pt x="10606" y="1887"/>
                    </a:lnTo>
                    <a:lnTo>
                      <a:pt x="10818" y="2000"/>
                    </a:lnTo>
                    <a:lnTo>
                      <a:pt x="11131" y="2123"/>
                    </a:lnTo>
                    <a:lnTo>
                      <a:pt x="11378" y="2178"/>
                    </a:lnTo>
                    <a:lnTo>
                      <a:pt x="11636" y="2243"/>
                    </a:lnTo>
                    <a:lnTo>
                      <a:pt x="11855" y="2243"/>
                    </a:lnTo>
                    <a:lnTo>
                      <a:pt x="11990" y="2181"/>
                    </a:lnTo>
                    <a:lnTo>
                      <a:pt x="12151" y="2160"/>
                    </a:lnTo>
                    <a:lnTo>
                      <a:pt x="12356" y="2167"/>
                    </a:lnTo>
                    <a:lnTo>
                      <a:pt x="12575" y="2208"/>
                    </a:lnTo>
                    <a:lnTo>
                      <a:pt x="12707" y="2236"/>
                    </a:lnTo>
                    <a:lnTo>
                      <a:pt x="12850" y="2254"/>
                    </a:lnTo>
                    <a:lnTo>
                      <a:pt x="12964" y="2298"/>
                    </a:lnTo>
                    <a:lnTo>
                      <a:pt x="13152" y="2421"/>
                    </a:lnTo>
                    <a:lnTo>
                      <a:pt x="13358" y="2525"/>
                    </a:lnTo>
                    <a:lnTo>
                      <a:pt x="13524" y="2594"/>
                    </a:lnTo>
                    <a:lnTo>
                      <a:pt x="13666" y="2651"/>
                    </a:lnTo>
                    <a:lnTo>
                      <a:pt x="13833" y="2742"/>
                    </a:lnTo>
                    <a:lnTo>
                      <a:pt x="13864" y="2891"/>
                    </a:lnTo>
                    <a:lnTo>
                      <a:pt x="13944" y="3025"/>
                    </a:lnTo>
                    <a:lnTo>
                      <a:pt x="14059" y="3126"/>
                    </a:lnTo>
                    <a:lnTo>
                      <a:pt x="14069" y="3246"/>
                    </a:lnTo>
                    <a:lnTo>
                      <a:pt x="14069" y="3383"/>
                    </a:lnTo>
                    <a:lnTo>
                      <a:pt x="14132" y="3485"/>
                    </a:lnTo>
                    <a:lnTo>
                      <a:pt x="14251" y="3544"/>
                    </a:lnTo>
                    <a:lnTo>
                      <a:pt x="14376" y="3565"/>
                    </a:lnTo>
                    <a:lnTo>
                      <a:pt x="14376" y="3654"/>
                    </a:lnTo>
                    <a:lnTo>
                      <a:pt x="14240" y="3723"/>
                    </a:lnTo>
                    <a:lnTo>
                      <a:pt x="14147" y="3806"/>
                    </a:lnTo>
                    <a:lnTo>
                      <a:pt x="14084" y="3898"/>
                    </a:lnTo>
                    <a:lnTo>
                      <a:pt x="14021" y="4015"/>
                    </a:lnTo>
                    <a:lnTo>
                      <a:pt x="13892" y="4050"/>
                    </a:lnTo>
                    <a:lnTo>
                      <a:pt x="13746" y="4071"/>
                    </a:lnTo>
                    <a:lnTo>
                      <a:pt x="13369" y="4317"/>
                    </a:lnTo>
                    <a:lnTo>
                      <a:pt x="13296" y="4414"/>
                    </a:lnTo>
                    <a:lnTo>
                      <a:pt x="13244" y="4544"/>
                    </a:lnTo>
                    <a:lnTo>
                      <a:pt x="13401" y="4640"/>
                    </a:lnTo>
                    <a:lnTo>
                      <a:pt x="13638" y="4623"/>
                    </a:lnTo>
                    <a:lnTo>
                      <a:pt x="13801" y="4475"/>
                    </a:lnTo>
                    <a:lnTo>
                      <a:pt x="14058" y="4319"/>
                    </a:lnTo>
                    <a:lnTo>
                      <a:pt x="14233" y="4211"/>
                    </a:lnTo>
                    <a:lnTo>
                      <a:pt x="14406" y="4124"/>
                    </a:lnTo>
                    <a:lnTo>
                      <a:pt x="14601" y="4061"/>
                    </a:lnTo>
                    <a:lnTo>
                      <a:pt x="14824" y="4068"/>
                    </a:lnTo>
                    <a:lnTo>
                      <a:pt x="14950" y="4135"/>
                    </a:lnTo>
                    <a:lnTo>
                      <a:pt x="15054" y="4245"/>
                    </a:lnTo>
                    <a:lnTo>
                      <a:pt x="15054" y="4370"/>
                    </a:lnTo>
                    <a:lnTo>
                      <a:pt x="14772" y="4500"/>
                    </a:lnTo>
                    <a:lnTo>
                      <a:pt x="14706" y="4615"/>
                    </a:lnTo>
                    <a:lnTo>
                      <a:pt x="14561" y="4643"/>
                    </a:lnTo>
                    <a:lnTo>
                      <a:pt x="14369" y="4636"/>
                    </a:lnTo>
                    <a:lnTo>
                      <a:pt x="14297" y="4713"/>
                    </a:lnTo>
                    <a:lnTo>
                      <a:pt x="14537" y="4754"/>
                    </a:lnTo>
                    <a:lnTo>
                      <a:pt x="14713" y="4770"/>
                    </a:lnTo>
                    <a:lnTo>
                      <a:pt x="14862" y="4841"/>
                    </a:lnTo>
                    <a:lnTo>
                      <a:pt x="15018" y="4770"/>
                    </a:lnTo>
                    <a:lnTo>
                      <a:pt x="15209" y="4692"/>
                    </a:lnTo>
                    <a:lnTo>
                      <a:pt x="15341" y="4566"/>
                    </a:lnTo>
                    <a:lnTo>
                      <a:pt x="15491" y="4466"/>
                    </a:lnTo>
                    <a:lnTo>
                      <a:pt x="15585" y="4369"/>
                    </a:lnTo>
                    <a:lnTo>
                      <a:pt x="15846" y="4342"/>
                    </a:lnTo>
                    <a:lnTo>
                      <a:pt x="16125" y="4370"/>
                    </a:lnTo>
                    <a:lnTo>
                      <a:pt x="16397" y="4508"/>
                    </a:lnTo>
                    <a:lnTo>
                      <a:pt x="16564" y="4666"/>
                    </a:lnTo>
                    <a:lnTo>
                      <a:pt x="16723" y="4714"/>
                    </a:lnTo>
                    <a:lnTo>
                      <a:pt x="16844" y="4787"/>
                    </a:lnTo>
                    <a:lnTo>
                      <a:pt x="16817" y="4904"/>
                    </a:lnTo>
                    <a:lnTo>
                      <a:pt x="16751" y="4982"/>
                    </a:lnTo>
                    <a:lnTo>
                      <a:pt x="16751" y="5058"/>
                    </a:lnTo>
                    <a:lnTo>
                      <a:pt x="16949" y="5154"/>
                    </a:lnTo>
                    <a:lnTo>
                      <a:pt x="17116" y="5085"/>
                    </a:lnTo>
                    <a:lnTo>
                      <a:pt x="17332" y="5023"/>
                    </a:lnTo>
                    <a:lnTo>
                      <a:pt x="17569" y="4982"/>
                    </a:lnTo>
                    <a:lnTo>
                      <a:pt x="17746" y="4988"/>
                    </a:lnTo>
                    <a:lnTo>
                      <a:pt x="18122" y="5071"/>
                    </a:lnTo>
                    <a:lnTo>
                      <a:pt x="18476" y="5071"/>
                    </a:lnTo>
                    <a:lnTo>
                      <a:pt x="18914" y="5085"/>
                    </a:lnTo>
                    <a:lnTo>
                      <a:pt x="19226" y="5085"/>
                    </a:lnTo>
                    <a:lnTo>
                      <a:pt x="19337" y="5145"/>
                    </a:lnTo>
                    <a:lnTo>
                      <a:pt x="19417" y="5245"/>
                    </a:lnTo>
                    <a:lnTo>
                      <a:pt x="19501" y="5384"/>
                    </a:lnTo>
                    <a:lnTo>
                      <a:pt x="19761" y="5515"/>
                    </a:lnTo>
                    <a:lnTo>
                      <a:pt x="20054" y="5632"/>
                    </a:lnTo>
                    <a:lnTo>
                      <a:pt x="20337" y="5763"/>
                    </a:lnTo>
                    <a:lnTo>
                      <a:pt x="20783" y="5818"/>
                    </a:lnTo>
                    <a:lnTo>
                      <a:pt x="21128" y="5832"/>
                    </a:lnTo>
                    <a:lnTo>
                      <a:pt x="21292" y="5922"/>
                    </a:lnTo>
                    <a:lnTo>
                      <a:pt x="21413" y="6000"/>
                    </a:lnTo>
                    <a:lnTo>
                      <a:pt x="21423" y="6110"/>
                    </a:lnTo>
                    <a:lnTo>
                      <a:pt x="21496" y="6233"/>
                    </a:lnTo>
                    <a:lnTo>
                      <a:pt x="21548" y="6335"/>
                    </a:lnTo>
                    <a:lnTo>
                      <a:pt x="21600" y="6459"/>
                    </a:lnTo>
                    <a:lnTo>
                      <a:pt x="21558" y="6567"/>
                    </a:lnTo>
                    <a:lnTo>
                      <a:pt x="21548" y="6744"/>
                    </a:lnTo>
                    <a:lnTo>
                      <a:pt x="21416" y="6872"/>
                    </a:lnTo>
                    <a:lnTo>
                      <a:pt x="21374" y="6999"/>
                    </a:lnTo>
                    <a:lnTo>
                      <a:pt x="21263" y="7141"/>
                    </a:lnTo>
                    <a:lnTo>
                      <a:pt x="20928" y="7257"/>
                    </a:lnTo>
                    <a:lnTo>
                      <a:pt x="20782" y="7498"/>
                    </a:lnTo>
                    <a:lnTo>
                      <a:pt x="20646" y="7643"/>
                    </a:lnTo>
                    <a:lnTo>
                      <a:pt x="20531" y="7747"/>
                    </a:lnTo>
                    <a:lnTo>
                      <a:pt x="20344" y="7910"/>
                    </a:lnTo>
                    <a:lnTo>
                      <a:pt x="20222" y="8109"/>
                    </a:lnTo>
                    <a:lnTo>
                      <a:pt x="19916" y="8196"/>
                    </a:lnTo>
                    <a:lnTo>
                      <a:pt x="19700" y="8360"/>
                    </a:lnTo>
                    <a:lnTo>
                      <a:pt x="19631" y="8498"/>
                    </a:lnTo>
                    <a:lnTo>
                      <a:pt x="19615" y="8867"/>
                    </a:lnTo>
                    <a:lnTo>
                      <a:pt x="19688" y="9089"/>
                    </a:lnTo>
                    <a:lnTo>
                      <a:pt x="19688" y="9302"/>
                    </a:lnTo>
                    <a:lnTo>
                      <a:pt x="19705" y="9546"/>
                    </a:lnTo>
                    <a:lnTo>
                      <a:pt x="19653" y="9772"/>
                    </a:lnTo>
                    <a:lnTo>
                      <a:pt x="19612" y="9950"/>
                    </a:lnTo>
                    <a:lnTo>
                      <a:pt x="19580" y="10104"/>
                    </a:lnTo>
                    <a:lnTo>
                      <a:pt x="19559" y="10281"/>
                    </a:lnTo>
                    <a:lnTo>
                      <a:pt x="19465" y="10449"/>
                    </a:lnTo>
                    <a:lnTo>
                      <a:pt x="19444" y="10661"/>
                    </a:lnTo>
                    <a:lnTo>
                      <a:pt x="19392" y="10797"/>
                    </a:lnTo>
                    <a:lnTo>
                      <a:pt x="19322" y="10935"/>
                    </a:lnTo>
                    <a:lnTo>
                      <a:pt x="19169" y="11064"/>
                    </a:lnTo>
                    <a:lnTo>
                      <a:pt x="19033" y="11278"/>
                    </a:lnTo>
                    <a:lnTo>
                      <a:pt x="18939" y="11393"/>
                    </a:lnTo>
                    <a:lnTo>
                      <a:pt x="18834" y="11511"/>
                    </a:lnTo>
                    <a:lnTo>
                      <a:pt x="18562" y="11665"/>
                    </a:lnTo>
                    <a:lnTo>
                      <a:pt x="18374" y="11762"/>
                    </a:lnTo>
                    <a:lnTo>
                      <a:pt x="18204" y="11755"/>
                    </a:lnTo>
                    <a:lnTo>
                      <a:pt x="18048" y="11735"/>
                    </a:lnTo>
                    <a:lnTo>
                      <a:pt x="17899" y="11638"/>
                    </a:lnTo>
                    <a:lnTo>
                      <a:pt x="17642" y="11707"/>
                    </a:lnTo>
                    <a:lnTo>
                      <a:pt x="17486" y="11796"/>
                    </a:lnTo>
                    <a:lnTo>
                      <a:pt x="17287" y="11941"/>
                    </a:lnTo>
                    <a:lnTo>
                      <a:pt x="17134" y="11969"/>
                    </a:lnTo>
                    <a:lnTo>
                      <a:pt x="16834" y="12015"/>
                    </a:lnTo>
                    <a:lnTo>
                      <a:pt x="16534" y="12077"/>
                    </a:lnTo>
                    <a:lnTo>
                      <a:pt x="16336" y="12167"/>
                    </a:lnTo>
                    <a:lnTo>
                      <a:pt x="16253" y="12270"/>
                    </a:lnTo>
                    <a:lnTo>
                      <a:pt x="16183" y="12325"/>
                    </a:lnTo>
                    <a:lnTo>
                      <a:pt x="16027" y="12380"/>
                    </a:lnTo>
                    <a:lnTo>
                      <a:pt x="15916" y="12449"/>
                    </a:lnTo>
                    <a:lnTo>
                      <a:pt x="15804" y="12518"/>
                    </a:lnTo>
                    <a:lnTo>
                      <a:pt x="15752" y="12629"/>
                    </a:lnTo>
                    <a:lnTo>
                      <a:pt x="15825" y="12724"/>
                    </a:lnTo>
                    <a:lnTo>
                      <a:pt x="15951" y="12849"/>
                    </a:lnTo>
                    <a:lnTo>
                      <a:pt x="15961" y="13008"/>
                    </a:lnTo>
                    <a:lnTo>
                      <a:pt x="15909" y="13192"/>
                    </a:lnTo>
                    <a:cubicBezTo>
                      <a:pt x="15880" y="13228"/>
                      <a:pt x="15856" y="13266"/>
                      <a:pt x="15840" y="13305"/>
                    </a:cubicBezTo>
                    <a:cubicBezTo>
                      <a:pt x="15812" y="13369"/>
                      <a:pt x="15801" y="13436"/>
                      <a:pt x="15809" y="13503"/>
                    </a:cubicBezTo>
                    <a:lnTo>
                      <a:pt x="15600" y="13652"/>
                    </a:lnTo>
                    <a:lnTo>
                      <a:pt x="15506" y="13742"/>
                    </a:lnTo>
                    <a:lnTo>
                      <a:pt x="15464" y="13846"/>
                    </a:lnTo>
                    <a:cubicBezTo>
                      <a:pt x="15464" y="13877"/>
                      <a:pt x="15464" y="13909"/>
                      <a:pt x="15464" y="13940"/>
                    </a:cubicBezTo>
                    <a:cubicBezTo>
                      <a:pt x="15464" y="13981"/>
                      <a:pt x="15464" y="14022"/>
                      <a:pt x="15464" y="14062"/>
                    </a:cubicBezTo>
                    <a:lnTo>
                      <a:pt x="15412" y="14177"/>
                    </a:lnTo>
                    <a:lnTo>
                      <a:pt x="15183" y="14308"/>
                    </a:lnTo>
                    <a:lnTo>
                      <a:pt x="15048" y="14443"/>
                    </a:lnTo>
                    <a:lnTo>
                      <a:pt x="14923" y="14578"/>
                    </a:lnTo>
                    <a:lnTo>
                      <a:pt x="14840" y="14707"/>
                    </a:lnTo>
                    <a:lnTo>
                      <a:pt x="14760" y="14868"/>
                    </a:lnTo>
                    <a:cubicBezTo>
                      <a:pt x="14740" y="14913"/>
                      <a:pt x="14716" y="14957"/>
                      <a:pt x="14687" y="14999"/>
                    </a:cubicBezTo>
                    <a:cubicBezTo>
                      <a:pt x="14660" y="15040"/>
                      <a:pt x="14629" y="15079"/>
                      <a:pt x="14593" y="15116"/>
                    </a:cubicBezTo>
                    <a:cubicBezTo>
                      <a:pt x="14565" y="15141"/>
                      <a:pt x="14538" y="15167"/>
                      <a:pt x="14510" y="15192"/>
                    </a:cubicBezTo>
                    <a:cubicBezTo>
                      <a:pt x="14469" y="15230"/>
                      <a:pt x="14429" y="15268"/>
                      <a:pt x="14390" y="15307"/>
                    </a:cubicBezTo>
                    <a:lnTo>
                      <a:pt x="14233" y="15431"/>
                    </a:lnTo>
                    <a:lnTo>
                      <a:pt x="14123" y="15518"/>
                    </a:lnTo>
                    <a:lnTo>
                      <a:pt x="13872" y="15628"/>
                    </a:lnTo>
                    <a:lnTo>
                      <a:pt x="13685" y="15663"/>
                    </a:lnTo>
                    <a:lnTo>
                      <a:pt x="13323" y="15670"/>
                    </a:lnTo>
                    <a:cubicBezTo>
                      <a:pt x="13286" y="15642"/>
                      <a:pt x="13245" y="15616"/>
                      <a:pt x="13201" y="15594"/>
                    </a:cubicBezTo>
                    <a:cubicBezTo>
                      <a:pt x="13122" y="15553"/>
                      <a:pt x="13034" y="15521"/>
                      <a:pt x="12939" y="15499"/>
                    </a:cubicBezTo>
                    <a:cubicBezTo>
                      <a:pt x="12851" y="15484"/>
                      <a:pt x="12764" y="15467"/>
                      <a:pt x="12678" y="15446"/>
                    </a:cubicBezTo>
                    <a:cubicBezTo>
                      <a:pt x="12585" y="15424"/>
                      <a:pt x="12495" y="15399"/>
                      <a:pt x="12406" y="15370"/>
                    </a:cubicBezTo>
                    <a:lnTo>
                      <a:pt x="12194" y="15426"/>
                    </a:lnTo>
                    <a:lnTo>
                      <a:pt x="12131" y="15541"/>
                    </a:lnTo>
                    <a:lnTo>
                      <a:pt x="12255" y="15615"/>
                    </a:lnTo>
                    <a:lnTo>
                      <a:pt x="12467" y="15700"/>
                    </a:lnTo>
                    <a:lnTo>
                      <a:pt x="12582" y="15762"/>
                    </a:lnTo>
                    <a:lnTo>
                      <a:pt x="12768" y="15886"/>
                    </a:lnTo>
                    <a:lnTo>
                      <a:pt x="12977" y="16065"/>
                    </a:lnTo>
                    <a:lnTo>
                      <a:pt x="13103" y="16201"/>
                    </a:lnTo>
                    <a:lnTo>
                      <a:pt x="13155" y="16372"/>
                    </a:lnTo>
                    <a:lnTo>
                      <a:pt x="13166" y="16545"/>
                    </a:lnTo>
                    <a:lnTo>
                      <a:pt x="13065" y="16676"/>
                    </a:lnTo>
                    <a:lnTo>
                      <a:pt x="12951" y="16779"/>
                    </a:lnTo>
                    <a:lnTo>
                      <a:pt x="12787" y="16862"/>
                    </a:lnTo>
                    <a:lnTo>
                      <a:pt x="12505" y="16924"/>
                    </a:lnTo>
                    <a:lnTo>
                      <a:pt x="12122" y="16970"/>
                    </a:lnTo>
                    <a:lnTo>
                      <a:pt x="11913" y="16977"/>
                    </a:lnTo>
                    <a:lnTo>
                      <a:pt x="11733" y="16982"/>
                    </a:lnTo>
                    <a:lnTo>
                      <a:pt x="11430" y="16982"/>
                    </a:lnTo>
                    <a:lnTo>
                      <a:pt x="11263" y="17044"/>
                    </a:lnTo>
                    <a:lnTo>
                      <a:pt x="11232" y="17116"/>
                    </a:lnTo>
                    <a:lnTo>
                      <a:pt x="11252" y="17235"/>
                    </a:lnTo>
                    <a:lnTo>
                      <a:pt x="11325" y="17332"/>
                    </a:lnTo>
                    <a:lnTo>
                      <a:pt x="11412" y="17380"/>
                    </a:lnTo>
                    <a:lnTo>
                      <a:pt x="11444" y="17498"/>
                    </a:lnTo>
                    <a:lnTo>
                      <a:pt x="11382" y="17567"/>
                    </a:lnTo>
                    <a:cubicBezTo>
                      <a:pt x="11322" y="17599"/>
                      <a:pt x="11279" y="17642"/>
                      <a:pt x="11257" y="17691"/>
                    </a:cubicBezTo>
                    <a:cubicBezTo>
                      <a:pt x="11240" y="17729"/>
                      <a:pt x="11236" y="17769"/>
                      <a:pt x="11246" y="17808"/>
                    </a:cubicBezTo>
                    <a:lnTo>
                      <a:pt x="11037" y="17802"/>
                    </a:lnTo>
                    <a:lnTo>
                      <a:pt x="10881" y="17726"/>
                    </a:lnTo>
                    <a:lnTo>
                      <a:pt x="10631" y="17622"/>
                    </a:lnTo>
                    <a:lnTo>
                      <a:pt x="10349" y="17581"/>
                    </a:lnTo>
                    <a:lnTo>
                      <a:pt x="10141" y="17677"/>
                    </a:lnTo>
                    <a:lnTo>
                      <a:pt x="10273" y="17815"/>
                    </a:lnTo>
                    <a:cubicBezTo>
                      <a:pt x="10359" y="17814"/>
                      <a:pt x="10437" y="17847"/>
                      <a:pt x="10472" y="17898"/>
                    </a:cubicBezTo>
                    <a:cubicBezTo>
                      <a:pt x="10504" y="17944"/>
                      <a:pt x="10496" y="17997"/>
                      <a:pt x="10451" y="18038"/>
                    </a:cubicBezTo>
                    <a:lnTo>
                      <a:pt x="10493" y="18142"/>
                    </a:lnTo>
                    <a:cubicBezTo>
                      <a:pt x="10535" y="18167"/>
                      <a:pt x="10583" y="18187"/>
                      <a:pt x="10636" y="18201"/>
                    </a:cubicBezTo>
                    <a:cubicBezTo>
                      <a:pt x="10678" y="18213"/>
                      <a:pt x="10723" y="18220"/>
                      <a:pt x="10768" y="18222"/>
                    </a:cubicBezTo>
                    <a:cubicBezTo>
                      <a:pt x="10824" y="18185"/>
                      <a:pt x="10918" y="18194"/>
                      <a:pt x="10956" y="18240"/>
                    </a:cubicBezTo>
                    <a:cubicBezTo>
                      <a:pt x="10983" y="18272"/>
                      <a:pt x="10969" y="18313"/>
                      <a:pt x="10925" y="18335"/>
                    </a:cubicBezTo>
                    <a:lnTo>
                      <a:pt x="10783" y="18390"/>
                    </a:lnTo>
                    <a:lnTo>
                      <a:pt x="10605" y="18448"/>
                    </a:lnTo>
                    <a:lnTo>
                      <a:pt x="10615" y="18589"/>
                    </a:lnTo>
                    <a:lnTo>
                      <a:pt x="10663" y="18651"/>
                    </a:lnTo>
                    <a:lnTo>
                      <a:pt x="10698" y="18740"/>
                    </a:lnTo>
                    <a:lnTo>
                      <a:pt x="10479" y="18860"/>
                    </a:lnTo>
                    <a:lnTo>
                      <a:pt x="10374" y="19045"/>
                    </a:lnTo>
                    <a:lnTo>
                      <a:pt x="10259" y="19180"/>
                    </a:lnTo>
                    <a:lnTo>
                      <a:pt x="10218" y="19263"/>
                    </a:lnTo>
                    <a:lnTo>
                      <a:pt x="10283" y="19367"/>
                    </a:lnTo>
                    <a:lnTo>
                      <a:pt x="10350" y="19544"/>
                    </a:lnTo>
                    <a:lnTo>
                      <a:pt x="10506" y="19579"/>
                    </a:lnTo>
                    <a:lnTo>
                      <a:pt x="10637" y="19689"/>
                    </a:lnTo>
                    <a:lnTo>
                      <a:pt x="10913" y="19767"/>
                    </a:lnTo>
                    <a:lnTo>
                      <a:pt x="11066" y="19942"/>
                    </a:lnTo>
                    <a:lnTo>
                      <a:pt x="11076" y="20069"/>
                    </a:lnTo>
                    <a:lnTo>
                      <a:pt x="10982" y="20241"/>
                    </a:lnTo>
                    <a:lnTo>
                      <a:pt x="10888" y="20363"/>
                    </a:lnTo>
                    <a:lnTo>
                      <a:pt x="10794" y="20527"/>
                    </a:lnTo>
                    <a:cubicBezTo>
                      <a:pt x="10712" y="20573"/>
                      <a:pt x="10646" y="20631"/>
                      <a:pt x="10600" y="20695"/>
                    </a:cubicBezTo>
                    <a:cubicBezTo>
                      <a:pt x="10553" y="20760"/>
                      <a:pt x="10528" y="20830"/>
                      <a:pt x="10526" y="20902"/>
                    </a:cubicBezTo>
                    <a:lnTo>
                      <a:pt x="10613" y="21051"/>
                    </a:lnTo>
                    <a:lnTo>
                      <a:pt x="10773" y="21173"/>
                    </a:lnTo>
                    <a:lnTo>
                      <a:pt x="10846" y="21254"/>
                    </a:lnTo>
                    <a:lnTo>
                      <a:pt x="10766" y="21359"/>
                    </a:lnTo>
                    <a:lnTo>
                      <a:pt x="10536" y="21440"/>
                    </a:lnTo>
                    <a:lnTo>
                      <a:pt x="10441" y="21536"/>
                    </a:lnTo>
                    <a:lnTo>
                      <a:pt x="10363" y="21600"/>
                    </a:lnTo>
                    <a:lnTo>
                      <a:pt x="10225" y="21595"/>
                    </a:lnTo>
                    <a:lnTo>
                      <a:pt x="9866" y="21480"/>
                    </a:lnTo>
                    <a:lnTo>
                      <a:pt x="9668" y="21506"/>
                    </a:lnTo>
                    <a:lnTo>
                      <a:pt x="9418" y="21531"/>
                    </a:lnTo>
                    <a:cubicBezTo>
                      <a:pt x="9428" y="21473"/>
                      <a:pt x="9417" y="21413"/>
                      <a:pt x="9386" y="21358"/>
                    </a:cubicBezTo>
                    <a:cubicBezTo>
                      <a:pt x="9350" y="21293"/>
                      <a:pt x="9286" y="21235"/>
                      <a:pt x="9202" y="21193"/>
                    </a:cubicBezTo>
                    <a:lnTo>
                      <a:pt x="8951" y="21172"/>
                    </a:lnTo>
                    <a:lnTo>
                      <a:pt x="8767" y="21096"/>
                    </a:lnTo>
                    <a:lnTo>
                      <a:pt x="8767" y="20966"/>
                    </a:lnTo>
                    <a:lnTo>
                      <a:pt x="8683" y="20814"/>
                    </a:lnTo>
                    <a:cubicBezTo>
                      <a:pt x="8625" y="20767"/>
                      <a:pt x="8560" y="20724"/>
                      <a:pt x="8489" y="20687"/>
                    </a:cubicBezTo>
                    <a:cubicBezTo>
                      <a:pt x="8402" y="20641"/>
                      <a:pt x="8307" y="20603"/>
                      <a:pt x="8206" y="20574"/>
                    </a:cubicBezTo>
                    <a:lnTo>
                      <a:pt x="8185" y="20340"/>
                    </a:lnTo>
                    <a:lnTo>
                      <a:pt x="8175" y="20091"/>
                    </a:lnTo>
                    <a:cubicBezTo>
                      <a:pt x="8118" y="20014"/>
                      <a:pt x="8052" y="19940"/>
                      <a:pt x="7977" y="19870"/>
                    </a:cubicBezTo>
                    <a:cubicBezTo>
                      <a:pt x="7874" y="19775"/>
                      <a:pt x="7755" y="19687"/>
                      <a:pt x="7622" y="19610"/>
                    </a:cubicBezTo>
                    <a:lnTo>
                      <a:pt x="7320" y="19591"/>
                    </a:lnTo>
                    <a:lnTo>
                      <a:pt x="7269" y="19491"/>
                    </a:lnTo>
                    <a:lnTo>
                      <a:pt x="7463" y="19422"/>
                    </a:lnTo>
                    <a:lnTo>
                      <a:pt x="7664" y="19293"/>
                    </a:lnTo>
                    <a:lnTo>
                      <a:pt x="7747" y="19155"/>
                    </a:lnTo>
                    <a:lnTo>
                      <a:pt x="7862" y="18947"/>
                    </a:lnTo>
                    <a:cubicBezTo>
                      <a:pt x="7859" y="18904"/>
                      <a:pt x="7841" y="18862"/>
                      <a:pt x="7810" y="18823"/>
                    </a:cubicBezTo>
                    <a:cubicBezTo>
                      <a:pt x="7763" y="18763"/>
                      <a:pt x="7687" y="18715"/>
                      <a:pt x="7594" y="18687"/>
                    </a:cubicBezTo>
                    <a:lnTo>
                      <a:pt x="7373" y="18531"/>
                    </a:lnTo>
                    <a:lnTo>
                      <a:pt x="7344" y="18427"/>
                    </a:lnTo>
                    <a:lnTo>
                      <a:pt x="7439" y="18291"/>
                    </a:lnTo>
                    <a:lnTo>
                      <a:pt x="7386" y="18128"/>
                    </a:lnTo>
                    <a:lnTo>
                      <a:pt x="7191" y="18036"/>
                    </a:lnTo>
                    <a:lnTo>
                      <a:pt x="6944" y="17872"/>
                    </a:lnTo>
                    <a:lnTo>
                      <a:pt x="6714" y="17722"/>
                    </a:lnTo>
                    <a:lnTo>
                      <a:pt x="6595" y="17655"/>
                    </a:lnTo>
                    <a:lnTo>
                      <a:pt x="6560" y="17485"/>
                    </a:lnTo>
                    <a:lnTo>
                      <a:pt x="6414" y="17372"/>
                    </a:lnTo>
                    <a:lnTo>
                      <a:pt x="6518" y="17199"/>
                    </a:lnTo>
                    <a:cubicBezTo>
                      <a:pt x="6570" y="17154"/>
                      <a:pt x="6593" y="17097"/>
                      <a:pt x="6581" y="17041"/>
                    </a:cubicBezTo>
                    <a:cubicBezTo>
                      <a:pt x="6561" y="16948"/>
                      <a:pt x="6457" y="16874"/>
                      <a:pt x="6320" y="16854"/>
                    </a:cubicBezTo>
                    <a:cubicBezTo>
                      <a:pt x="6272" y="16815"/>
                      <a:pt x="6237" y="16771"/>
                      <a:pt x="6215" y="16723"/>
                    </a:cubicBezTo>
                    <a:cubicBezTo>
                      <a:pt x="6159" y="16596"/>
                      <a:pt x="6202" y="16460"/>
                      <a:pt x="6330" y="16359"/>
                    </a:cubicBezTo>
                    <a:lnTo>
                      <a:pt x="6341" y="16207"/>
                    </a:lnTo>
                    <a:lnTo>
                      <a:pt x="6351" y="16005"/>
                    </a:lnTo>
                    <a:lnTo>
                      <a:pt x="6382" y="15534"/>
                    </a:lnTo>
                    <a:lnTo>
                      <a:pt x="6330" y="14960"/>
                    </a:lnTo>
                    <a:lnTo>
                      <a:pt x="6125" y="14624"/>
                    </a:lnTo>
                    <a:lnTo>
                      <a:pt x="6027" y="14310"/>
                    </a:lnTo>
                    <a:lnTo>
                      <a:pt x="5975" y="14131"/>
                    </a:lnTo>
                    <a:lnTo>
                      <a:pt x="5925" y="13492"/>
                    </a:lnTo>
                    <a:lnTo>
                      <a:pt x="5925" y="13243"/>
                    </a:lnTo>
                    <a:lnTo>
                      <a:pt x="6020" y="13001"/>
                    </a:lnTo>
                    <a:lnTo>
                      <a:pt x="6020" y="12755"/>
                    </a:lnTo>
                    <a:lnTo>
                      <a:pt x="5988" y="12469"/>
                    </a:lnTo>
                    <a:lnTo>
                      <a:pt x="5842" y="12317"/>
                    </a:lnTo>
                    <a:lnTo>
                      <a:pt x="5852" y="12041"/>
                    </a:lnTo>
                    <a:lnTo>
                      <a:pt x="5936" y="11755"/>
                    </a:lnTo>
                    <a:cubicBezTo>
                      <a:pt x="5963" y="11665"/>
                      <a:pt x="5977" y="11573"/>
                      <a:pt x="5978" y="11481"/>
                    </a:cubicBezTo>
                    <a:cubicBezTo>
                      <a:pt x="5979" y="11396"/>
                      <a:pt x="5968" y="11310"/>
                      <a:pt x="5946" y="11226"/>
                    </a:cubicBezTo>
                    <a:cubicBezTo>
                      <a:pt x="5920" y="11122"/>
                      <a:pt x="5877" y="11021"/>
                      <a:pt x="5817" y="10924"/>
                    </a:cubicBezTo>
                    <a:lnTo>
                      <a:pt x="5790" y="10657"/>
                    </a:lnTo>
                    <a:lnTo>
                      <a:pt x="5779" y="10588"/>
                    </a:lnTo>
                    <a:lnTo>
                      <a:pt x="5509" y="10273"/>
                    </a:lnTo>
                    <a:lnTo>
                      <a:pt x="5325" y="10025"/>
                    </a:lnTo>
                    <a:lnTo>
                      <a:pt x="5081" y="9901"/>
                    </a:lnTo>
                    <a:lnTo>
                      <a:pt x="4781" y="9783"/>
                    </a:lnTo>
                    <a:lnTo>
                      <a:pt x="4531" y="9611"/>
                    </a:lnTo>
                    <a:lnTo>
                      <a:pt x="4066" y="9506"/>
                    </a:lnTo>
                    <a:lnTo>
                      <a:pt x="3850" y="9416"/>
                    </a:lnTo>
                    <a:lnTo>
                      <a:pt x="3285" y="9256"/>
                    </a:lnTo>
                    <a:lnTo>
                      <a:pt x="3020" y="9164"/>
                    </a:lnTo>
                    <a:lnTo>
                      <a:pt x="2895" y="8913"/>
                    </a:lnTo>
                    <a:lnTo>
                      <a:pt x="2752" y="8757"/>
                    </a:lnTo>
                    <a:lnTo>
                      <a:pt x="2626" y="8512"/>
                    </a:lnTo>
                    <a:lnTo>
                      <a:pt x="2494" y="8355"/>
                    </a:lnTo>
                    <a:lnTo>
                      <a:pt x="2330" y="8219"/>
                    </a:lnTo>
                    <a:lnTo>
                      <a:pt x="2088" y="8047"/>
                    </a:lnTo>
                    <a:lnTo>
                      <a:pt x="1976" y="7929"/>
                    </a:lnTo>
                    <a:lnTo>
                      <a:pt x="1868" y="7775"/>
                    </a:lnTo>
                    <a:lnTo>
                      <a:pt x="1712" y="7713"/>
                    </a:lnTo>
                    <a:lnTo>
                      <a:pt x="1653" y="7630"/>
                    </a:lnTo>
                    <a:lnTo>
                      <a:pt x="1559" y="7481"/>
                    </a:lnTo>
                    <a:lnTo>
                      <a:pt x="1499" y="7363"/>
                    </a:lnTo>
                    <a:lnTo>
                      <a:pt x="1332" y="7016"/>
                    </a:lnTo>
                    <a:lnTo>
                      <a:pt x="1207" y="6813"/>
                    </a:lnTo>
                    <a:lnTo>
                      <a:pt x="1072" y="6654"/>
                    </a:lnTo>
                    <a:lnTo>
                      <a:pt x="958" y="6495"/>
                    </a:lnTo>
                    <a:lnTo>
                      <a:pt x="875" y="6420"/>
                    </a:lnTo>
                    <a:lnTo>
                      <a:pt x="683" y="6358"/>
                    </a:lnTo>
                    <a:lnTo>
                      <a:pt x="577" y="6210"/>
                    </a:lnTo>
                    <a:lnTo>
                      <a:pt x="392" y="6183"/>
                    </a:lnTo>
                    <a:lnTo>
                      <a:pt x="270" y="6084"/>
                    </a:lnTo>
                    <a:lnTo>
                      <a:pt x="131" y="5971"/>
                    </a:lnTo>
                    <a:lnTo>
                      <a:pt x="79" y="5813"/>
                    </a:lnTo>
                    <a:lnTo>
                      <a:pt x="38" y="5703"/>
                    </a:lnTo>
                    <a:lnTo>
                      <a:pt x="0" y="5602"/>
                    </a:lnTo>
                    <a:lnTo>
                      <a:pt x="115" y="5491"/>
                    </a:lnTo>
                    <a:lnTo>
                      <a:pt x="268" y="5348"/>
                    </a:lnTo>
                    <a:lnTo>
                      <a:pt x="330" y="5224"/>
                    </a:lnTo>
                    <a:lnTo>
                      <a:pt x="413" y="5153"/>
                    </a:lnTo>
                    <a:lnTo>
                      <a:pt x="602" y="5033"/>
                    </a:lnTo>
                    <a:lnTo>
                      <a:pt x="653" y="4916"/>
                    </a:lnTo>
                    <a:lnTo>
                      <a:pt x="542" y="4875"/>
                    </a:lnTo>
                    <a:lnTo>
                      <a:pt x="350" y="4849"/>
                    </a:lnTo>
                    <a:lnTo>
                      <a:pt x="233" y="4810"/>
                    </a:lnTo>
                    <a:lnTo>
                      <a:pt x="173" y="4693"/>
                    </a:lnTo>
                    <a:lnTo>
                      <a:pt x="132" y="4589"/>
                    </a:lnTo>
                    <a:lnTo>
                      <a:pt x="236" y="4435"/>
                    </a:lnTo>
                    <a:lnTo>
                      <a:pt x="363" y="4279"/>
                    </a:lnTo>
                    <a:lnTo>
                      <a:pt x="464" y="4141"/>
                    </a:lnTo>
                    <a:lnTo>
                      <a:pt x="722" y="3881"/>
                    </a:lnTo>
                    <a:lnTo>
                      <a:pt x="837" y="3725"/>
                    </a:lnTo>
                    <a:lnTo>
                      <a:pt x="878" y="3658"/>
                    </a:lnTo>
                    <a:lnTo>
                      <a:pt x="1105" y="3567"/>
                    </a:lnTo>
                    <a:lnTo>
                      <a:pt x="1275" y="3479"/>
                    </a:lnTo>
                    <a:lnTo>
                      <a:pt x="1338" y="3385"/>
                    </a:lnTo>
                    <a:lnTo>
                      <a:pt x="1359" y="3295"/>
                    </a:lnTo>
                    <a:lnTo>
                      <a:pt x="1523" y="3201"/>
                    </a:lnTo>
                    <a:lnTo>
                      <a:pt x="1707" y="3072"/>
                    </a:lnTo>
                    <a:cubicBezTo>
                      <a:pt x="1704" y="3016"/>
                      <a:pt x="1711" y="2960"/>
                      <a:pt x="1728" y="2906"/>
                    </a:cubicBezTo>
                    <a:cubicBezTo>
                      <a:pt x="1757" y="2814"/>
                      <a:pt x="1814" y="2727"/>
                      <a:pt x="1896" y="2650"/>
                    </a:cubicBezTo>
                    <a:cubicBezTo>
                      <a:pt x="1934" y="2572"/>
                      <a:pt x="1938" y="2488"/>
                      <a:pt x="1906" y="2408"/>
                    </a:cubicBezTo>
                    <a:cubicBezTo>
                      <a:pt x="1883" y="2352"/>
                      <a:pt x="1843" y="2298"/>
                      <a:pt x="1815" y="2242"/>
                    </a:cubicBezTo>
                    <a:cubicBezTo>
                      <a:pt x="1790" y="2191"/>
                      <a:pt x="1776" y="2138"/>
                      <a:pt x="1774" y="2083"/>
                    </a:cubicBezTo>
                    <a:lnTo>
                      <a:pt x="1774" y="1918"/>
                    </a:lnTo>
                    <a:lnTo>
                      <a:pt x="1753" y="1808"/>
                    </a:lnTo>
                    <a:lnTo>
                      <a:pt x="1638" y="1656"/>
                    </a:lnTo>
                    <a:lnTo>
                      <a:pt x="1493" y="1546"/>
                    </a:lnTo>
                    <a:lnTo>
                      <a:pt x="1587" y="1443"/>
                    </a:lnTo>
                    <a:lnTo>
                      <a:pt x="1656" y="1310"/>
                    </a:lnTo>
                    <a:lnTo>
                      <a:pt x="1459" y="1199"/>
                    </a:lnTo>
                    <a:lnTo>
                      <a:pt x="1280" y="1115"/>
                    </a:lnTo>
                    <a:lnTo>
                      <a:pt x="1083" y="1076"/>
                    </a:lnTo>
                    <a:lnTo>
                      <a:pt x="968" y="1103"/>
                    </a:lnTo>
                    <a:lnTo>
                      <a:pt x="869" y="1016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33" name="iṧḷîḑé">
                <a:extLst>
                  <a:ext uri="{FF2B5EF4-FFF2-40B4-BE49-F238E27FC236}">
                    <a16:creationId xmlns:a16="http://schemas.microsoft.com/office/drawing/2014/main" id="{8BBC9F21-EAC6-4229-8284-F9740BD9F9B5}"/>
                  </a:ext>
                </a:extLst>
              </p:cNvPr>
              <p:cNvSpPr/>
              <p:nvPr/>
            </p:nvSpPr>
            <p:spPr>
              <a:xfrm>
                <a:off x="3559431" y="5995053"/>
                <a:ext cx="176423" cy="89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225" y="3547"/>
                    </a:moveTo>
                    <a:lnTo>
                      <a:pt x="5676" y="1626"/>
                    </a:lnTo>
                    <a:lnTo>
                      <a:pt x="3209" y="0"/>
                    </a:lnTo>
                    <a:lnTo>
                      <a:pt x="1176" y="1709"/>
                    </a:lnTo>
                    <a:lnTo>
                      <a:pt x="993" y="6809"/>
                    </a:lnTo>
                    <a:lnTo>
                      <a:pt x="0" y="9230"/>
                    </a:lnTo>
                    <a:lnTo>
                      <a:pt x="146" y="11719"/>
                    </a:lnTo>
                    <a:lnTo>
                      <a:pt x="1232" y="14861"/>
                    </a:lnTo>
                    <a:lnTo>
                      <a:pt x="2757" y="16925"/>
                    </a:lnTo>
                    <a:lnTo>
                      <a:pt x="4617" y="16204"/>
                    </a:lnTo>
                    <a:lnTo>
                      <a:pt x="6205" y="18329"/>
                    </a:lnTo>
                    <a:lnTo>
                      <a:pt x="6765" y="21054"/>
                    </a:lnTo>
                    <a:lnTo>
                      <a:pt x="9338" y="21600"/>
                    </a:lnTo>
                    <a:lnTo>
                      <a:pt x="10638" y="20386"/>
                    </a:lnTo>
                    <a:lnTo>
                      <a:pt x="12868" y="19239"/>
                    </a:lnTo>
                    <a:cubicBezTo>
                      <a:pt x="13384" y="19258"/>
                      <a:pt x="13900" y="19258"/>
                      <a:pt x="14416" y="19239"/>
                    </a:cubicBezTo>
                    <a:cubicBezTo>
                      <a:pt x="15695" y="19193"/>
                      <a:pt x="16971" y="19031"/>
                      <a:pt x="18242" y="18754"/>
                    </a:cubicBezTo>
                    <a:lnTo>
                      <a:pt x="20946" y="19118"/>
                    </a:lnTo>
                    <a:lnTo>
                      <a:pt x="21600" y="16751"/>
                    </a:lnTo>
                    <a:lnTo>
                      <a:pt x="17600" y="16751"/>
                    </a:lnTo>
                    <a:lnTo>
                      <a:pt x="14802" y="15172"/>
                    </a:lnTo>
                    <a:lnTo>
                      <a:pt x="13214" y="10808"/>
                    </a:lnTo>
                    <a:lnTo>
                      <a:pt x="11408" y="9230"/>
                    </a:lnTo>
                    <a:lnTo>
                      <a:pt x="9731" y="7773"/>
                    </a:lnTo>
                    <a:lnTo>
                      <a:pt x="9139" y="5420"/>
                    </a:lnTo>
                    <a:lnTo>
                      <a:pt x="7225" y="3547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34" name="išlíďè">
                <a:extLst>
                  <a:ext uri="{FF2B5EF4-FFF2-40B4-BE49-F238E27FC236}">
                    <a16:creationId xmlns:a16="http://schemas.microsoft.com/office/drawing/2014/main" id="{D589C476-808D-4CDE-AD4B-8C7B1FED1CAB}"/>
                  </a:ext>
                </a:extLst>
              </p:cNvPr>
              <p:cNvSpPr/>
              <p:nvPr/>
            </p:nvSpPr>
            <p:spPr>
              <a:xfrm>
                <a:off x="3768653" y="5937162"/>
                <a:ext cx="110099" cy="46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319" y="0"/>
                    </a:moveTo>
                    <a:lnTo>
                      <a:pt x="5026" y="117"/>
                    </a:lnTo>
                    <a:cubicBezTo>
                      <a:pt x="4484" y="789"/>
                      <a:pt x="3941" y="1461"/>
                      <a:pt x="3399" y="2133"/>
                    </a:cubicBezTo>
                    <a:cubicBezTo>
                      <a:pt x="2857" y="2805"/>
                      <a:pt x="2314" y="3476"/>
                      <a:pt x="1772" y="4148"/>
                    </a:cubicBezTo>
                    <a:lnTo>
                      <a:pt x="4542" y="6577"/>
                    </a:lnTo>
                    <a:lnTo>
                      <a:pt x="3392" y="10753"/>
                    </a:lnTo>
                    <a:lnTo>
                      <a:pt x="0" y="11818"/>
                    </a:lnTo>
                    <a:lnTo>
                      <a:pt x="1581" y="16345"/>
                    </a:lnTo>
                    <a:lnTo>
                      <a:pt x="4913" y="16345"/>
                    </a:lnTo>
                    <a:lnTo>
                      <a:pt x="7757" y="19148"/>
                    </a:lnTo>
                    <a:lnTo>
                      <a:pt x="10993" y="21600"/>
                    </a:lnTo>
                    <a:lnTo>
                      <a:pt x="14223" y="19761"/>
                    </a:lnTo>
                    <a:lnTo>
                      <a:pt x="14972" y="14169"/>
                    </a:lnTo>
                    <a:lnTo>
                      <a:pt x="18108" y="8928"/>
                    </a:lnTo>
                    <a:lnTo>
                      <a:pt x="21600" y="7876"/>
                    </a:lnTo>
                    <a:lnTo>
                      <a:pt x="21600" y="3101"/>
                    </a:lnTo>
                    <a:lnTo>
                      <a:pt x="19411" y="1378"/>
                    </a:lnTo>
                    <a:lnTo>
                      <a:pt x="17621" y="692"/>
                    </a:lnTo>
                    <a:lnTo>
                      <a:pt x="12533" y="2093"/>
                    </a:lnTo>
                    <a:lnTo>
                      <a:pt x="10949" y="1393"/>
                    </a:lnTo>
                    <a:lnTo>
                      <a:pt x="8319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35" name="ísḷïḑe">
                <a:extLst>
                  <a:ext uri="{FF2B5EF4-FFF2-40B4-BE49-F238E27FC236}">
                    <a16:creationId xmlns:a16="http://schemas.microsoft.com/office/drawing/2014/main" id="{15468F97-4DF9-4355-B599-9F4DB2057ABC}"/>
                  </a:ext>
                </a:extLst>
              </p:cNvPr>
              <p:cNvSpPr/>
              <p:nvPr/>
            </p:nvSpPr>
            <p:spPr>
              <a:xfrm>
                <a:off x="4951720" y="2729122"/>
                <a:ext cx="2278819" cy="26127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905" y="1298"/>
                    </a:moveTo>
                    <a:lnTo>
                      <a:pt x="11748" y="1386"/>
                    </a:lnTo>
                    <a:lnTo>
                      <a:pt x="11649" y="1501"/>
                    </a:lnTo>
                    <a:lnTo>
                      <a:pt x="11657" y="1629"/>
                    </a:lnTo>
                    <a:lnTo>
                      <a:pt x="11744" y="1704"/>
                    </a:lnTo>
                    <a:lnTo>
                      <a:pt x="11765" y="1791"/>
                    </a:lnTo>
                    <a:lnTo>
                      <a:pt x="11622" y="1915"/>
                    </a:lnTo>
                    <a:lnTo>
                      <a:pt x="11470" y="2059"/>
                    </a:lnTo>
                    <a:lnTo>
                      <a:pt x="11326" y="2096"/>
                    </a:lnTo>
                    <a:lnTo>
                      <a:pt x="11204" y="2078"/>
                    </a:lnTo>
                    <a:lnTo>
                      <a:pt x="10972" y="2003"/>
                    </a:lnTo>
                    <a:lnTo>
                      <a:pt x="10824" y="1959"/>
                    </a:lnTo>
                    <a:lnTo>
                      <a:pt x="10659" y="1903"/>
                    </a:lnTo>
                    <a:lnTo>
                      <a:pt x="10370" y="1872"/>
                    </a:lnTo>
                    <a:lnTo>
                      <a:pt x="10297" y="1768"/>
                    </a:lnTo>
                    <a:lnTo>
                      <a:pt x="10194" y="1639"/>
                    </a:lnTo>
                    <a:lnTo>
                      <a:pt x="10095" y="1497"/>
                    </a:lnTo>
                    <a:lnTo>
                      <a:pt x="9893" y="1403"/>
                    </a:lnTo>
                    <a:lnTo>
                      <a:pt x="9738" y="1384"/>
                    </a:lnTo>
                    <a:lnTo>
                      <a:pt x="9487" y="1311"/>
                    </a:lnTo>
                    <a:lnTo>
                      <a:pt x="9256" y="1311"/>
                    </a:lnTo>
                    <a:lnTo>
                      <a:pt x="9130" y="1305"/>
                    </a:lnTo>
                    <a:lnTo>
                      <a:pt x="9053" y="1242"/>
                    </a:lnTo>
                    <a:lnTo>
                      <a:pt x="8911" y="1116"/>
                    </a:lnTo>
                    <a:lnTo>
                      <a:pt x="8694" y="947"/>
                    </a:lnTo>
                    <a:lnTo>
                      <a:pt x="8636" y="849"/>
                    </a:lnTo>
                    <a:lnTo>
                      <a:pt x="8687" y="761"/>
                    </a:lnTo>
                    <a:lnTo>
                      <a:pt x="8783" y="636"/>
                    </a:lnTo>
                    <a:lnTo>
                      <a:pt x="8776" y="548"/>
                    </a:lnTo>
                    <a:lnTo>
                      <a:pt x="8704" y="440"/>
                    </a:lnTo>
                    <a:lnTo>
                      <a:pt x="8651" y="369"/>
                    </a:lnTo>
                    <a:lnTo>
                      <a:pt x="8694" y="263"/>
                    </a:lnTo>
                    <a:lnTo>
                      <a:pt x="8750" y="213"/>
                    </a:lnTo>
                    <a:lnTo>
                      <a:pt x="8706" y="120"/>
                    </a:lnTo>
                    <a:lnTo>
                      <a:pt x="8574" y="53"/>
                    </a:lnTo>
                    <a:lnTo>
                      <a:pt x="8473" y="0"/>
                    </a:lnTo>
                    <a:lnTo>
                      <a:pt x="8301" y="31"/>
                    </a:lnTo>
                    <a:lnTo>
                      <a:pt x="8038" y="123"/>
                    </a:lnTo>
                    <a:lnTo>
                      <a:pt x="7831" y="167"/>
                    </a:lnTo>
                    <a:lnTo>
                      <a:pt x="7542" y="204"/>
                    </a:lnTo>
                    <a:lnTo>
                      <a:pt x="7323" y="198"/>
                    </a:lnTo>
                    <a:lnTo>
                      <a:pt x="7098" y="173"/>
                    </a:lnTo>
                    <a:lnTo>
                      <a:pt x="6861" y="167"/>
                    </a:lnTo>
                    <a:lnTo>
                      <a:pt x="6735" y="117"/>
                    </a:lnTo>
                    <a:lnTo>
                      <a:pt x="6538" y="97"/>
                    </a:lnTo>
                    <a:lnTo>
                      <a:pt x="6405" y="145"/>
                    </a:lnTo>
                    <a:lnTo>
                      <a:pt x="6221" y="214"/>
                    </a:lnTo>
                    <a:lnTo>
                      <a:pt x="6040" y="224"/>
                    </a:lnTo>
                    <a:lnTo>
                      <a:pt x="5774" y="295"/>
                    </a:lnTo>
                    <a:lnTo>
                      <a:pt x="5503" y="389"/>
                    </a:lnTo>
                    <a:lnTo>
                      <a:pt x="5346" y="481"/>
                    </a:lnTo>
                    <a:lnTo>
                      <a:pt x="5159" y="600"/>
                    </a:lnTo>
                    <a:lnTo>
                      <a:pt x="4994" y="675"/>
                    </a:lnTo>
                    <a:cubicBezTo>
                      <a:pt x="4958" y="685"/>
                      <a:pt x="4920" y="693"/>
                      <a:pt x="4883" y="698"/>
                    </a:cubicBezTo>
                    <a:cubicBezTo>
                      <a:pt x="4849" y="702"/>
                      <a:pt x="4815" y="704"/>
                      <a:pt x="4781" y="704"/>
                    </a:cubicBezTo>
                    <a:lnTo>
                      <a:pt x="4638" y="679"/>
                    </a:lnTo>
                    <a:lnTo>
                      <a:pt x="4547" y="675"/>
                    </a:lnTo>
                    <a:lnTo>
                      <a:pt x="4417" y="656"/>
                    </a:lnTo>
                    <a:lnTo>
                      <a:pt x="4244" y="637"/>
                    </a:lnTo>
                    <a:lnTo>
                      <a:pt x="4107" y="562"/>
                    </a:lnTo>
                    <a:lnTo>
                      <a:pt x="3988" y="482"/>
                    </a:lnTo>
                    <a:lnTo>
                      <a:pt x="3873" y="464"/>
                    </a:lnTo>
                    <a:lnTo>
                      <a:pt x="3807" y="533"/>
                    </a:lnTo>
                    <a:lnTo>
                      <a:pt x="3751" y="608"/>
                    </a:lnTo>
                    <a:lnTo>
                      <a:pt x="3646" y="730"/>
                    </a:lnTo>
                    <a:lnTo>
                      <a:pt x="3580" y="822"/>
                    </a:lnTo>
                    <a:lnTo>
                      <a:pt x="3480" y="939"/>
                    </a:lnTo>
                    <a:lnTo>
                      <a:pt x="3212" y="1058"/>
                    </a:lnTo>
                    <a:lnTo>
                      <a:pt x="2961" y="1162"/>
                    </a:lnTo>
                    <a:lnTo>
                      <a:pt x="2882" y="1237"/>
                    </a:lnTo>
                    <a:lnTo>
                      <a:pt x="2746" y="1325"/>
                    </a:lnTo>
                    <a:lnTo>
                      <a:pt x="2704" y="1430"/>
                    </a:lnTo>
                    <a:lnTo>
                      <a:pt x="2576" y="1610"/>
                    </a:lnTo>
                    <a:lnTo>
                      <a:pt x="2532" y="1707"/>
                    </a:lnTo>
                    <a:lnTo>
                      <a:pt x="2566" y="1826"/>
                    </a:lnTo>
                    <a:lnTo>
                      <a:pt x="2573" y="1918"/>
                    </a:lnTo>
                    <a:lnTo>
                      <a:pt x="2559" y="2012"/>
                    </a:lnTo>
                    <a:lnTo>
                      <a:pt x="2544" y="2114"/>
                    </a:lnTo>
                    <a:lnTo>
                      <a:pt x="2436" y="2195"/>
                    </a:lnTo>
                    <a:lnTo>
                      <a:pt x="2269" y="2330"/>
                    </a:lnTo>
                    <a:lnTo>
                      <a:pt x="2091" y="2512"/>
                    </a:lnTo>
                    <a:lnTo>
                      <a:pt x="1925" y="2605"/>
                    </a:lnTo>
                    <a:lnTo>
                      <a:pt x="1797" y="2653"/>
                    </a:lnTo>
                    <a:lnTo>
                      <a:pt x="1647" y="2722"/>
                    </a:lnTo>
                    <a:lnTo>
                      <a:pt x="1528" y="2808"/>
                    </a:lnTo>
                    <a:lnTo>
                      <a:pt x="1447" y="2931"/>
                    </a:lnTo>
                    <a:lnTo>
                      <a:pt x="1332" y="3038"/>
                    </a:lnTo>
                    <a:lnTo>
                      <a:pt x="1173" y="3213"/>
                    </a:lnTo>
                    <a:lnTo>
                      <a:pt x="1030" y="3388"/>
                    </a:lnTo>
                    <a:lnTo>
                      <a:pt x="1001" y="3475"/>
                    </a:lnTo>
                    <a:lnTo>
                      <a:pt x="951" y="3585"/>
                    </a:lnTo>
                    <a:lnTo>
                      <a:pt x="845" y="3723"/>
                    </a:lnTo>
                    <a:lnTo>
                      <a:pt x="700" y="3911"/>
                    </a:lnTo>
                    <a:lnTo>
                      <a:pt x="650" y="4048"/>
                    </a:lnTo>
                    <a:lnTo>
                      <a:pt x="448" y="4221"/>
                    </a:lnTo>
                    <a:lnTo>
                      <a:pt x="410" y="4305"/>
                    </a:lnTo>
                    <a:lnTo>
                      <a:pt x="349" y="4386"/>
                    </a:lnTo>
                    <a:lnTo>
                      <a:pt x="269" y="4455"/>
                    </a:lnTo>
                    <a:lnTo>
                      <a:pt x="232" y="4555"/>
                    </a:lnTo>
                    <a:lnTo>
                      <a:pt x="226" y="4651"/>
                    </a:lnTo>
                    <a:lnTo>
                      <a:pt x="176" y="4751"/>
                    </a:lnTo>
                    <a:lnTo>
                      <a:pt x="156" y="4813"/>
                    </a:lnTo>
                    <a:lnTo>
                      <a:pt x="163" y="4888"/>
                    </a:lnTo>
                    <a:lnTo>
                      <a:pt x="220" y="5002"/>
                    </a:lnTo>
                    <a:lnTo>
                      <a:pt x="292" y="5121"/>
                    </a:lnTo>
                    <a:lnTo>
                      <a:pt x="355" y="5258"/>
                    </a:lnTo>
                    <a:lnTo>
                      <a:pt x="369" y="5453"/>
                    </a:lnTo>
                    <a:lnTo>
                      <a:pt x="413" y="5578"/>
                    </a:lnTo>
                    <a:lnTo>
                      <a:pt x="477" y="5695"/>
                    </a:lnTo>
                    <a:lnTo>
                      <a:pt x="477" y="5825"/>
                    </a:lnTo>
                    <a:lnTo>
                      <a:pt x="441" y="5944"/>
                    </a:lnTo>
                    <a:lnTo>
                      <a:pt x="405" y="6019"/>
                    </a:lnTo>
                    <a:lnTo>
                      <a:pt x="391" y="6138"/>
                    </a:lnTo>
                    <a:lnTo>
                      <a:pt x="355" y="6250"/>
                    </a:lnTo>
                    <a:lnTo>
                      <a:pt x="307" y="6323"/>
                    </a:lnTo>
                    <a:lnTo>
                      <a:pt x="280" y="6392"/>
                    </a:lnTo>
                    <a:lnTo>
                      <a:pt x="215" y="6459"/>
                    </a:lnTo>
                    <a:lnTo>
                      <a:pt x="80" y="6545"/>
                    </a:lnTo>
                    <a:lnTo>
                      <a:pt x="0" y="6592"/>
                    </a:lnTo>
                    <a:lnTo>
                      <a:pt x="0" y="6680"/>
                    </a:lnTo>
                    <a:lnTo>
                      <a:pt x="74" y="6761"/>
                    </a:lnTo>
                    <a:lnTo>
                      <a:pt x="110" y="6891"/>
                    </a:lnTo>
                    <a:lnTo>
                      <a:pt x="117" y="7009"/>
                    </a:lnTo>
                    <a:lnTo>
                      <a:pt x="117" y="7138"/>
                    </a:lnTo>
                    <a:lnTo>
                      <a:pt x="61" y="7213"/>
                    </a:lnTo>
                    <a:lnTo>
                      <a:pt x="54" y="7299"/>
                    </a:lnTo>
                    <a:lnTo>
                      <a:pt x="185" y="7447"/>
                    </a:lnTo>
                    <a:lnTo>
                      <a:pt x="278" y="7578"/>
                    </a:lnTo>
                    <a:lnTo>
                      <a:pt x="459" y="7641"/>
                    </a:lnTo>
                    <a:lnTo>
                      <a:pt x="564" y="7676"/>
                    </a:lnTo>
                    <a:lnTo>
                      <a:pt x="670" y="7805"/>
                    </a:lnTo>
                    <a:lnTo>
                      <a:pt x="779" y="7951"/>
                    </a:lnTo>
                    <a:lnTo>
                      <a:pt x="880" y="8070"/>
                    </a:lnTo>
                    <a:lnTo>
                      <a:pt x="1010" y="8216"/>
                    </a:lnTo>
                    <a:lnTo>
                      <a:pt x="1152" y="8321"/>
                    </a:lnTo>
                    <a:lnTo>
                      <a:pt x="1238" y="8546"/>
                    </a:lnTo>
                    <a:lnTo>
                      <a:pt x="1195" y="8652"/>
                    </a:lnTo>
                    <a:lnTo>
                      <a:pt x="1275" y="8822"/>
                    </a:lnTo>
                    <a:lnTo>
                      <a:pt x="1378" y="8876"/>
                    </a:lnTo>
                    <a:lnTo>
                      <a:pt x="1513" y="8970"/>
                    </a:lnTo>
                    <a:lnTo>
                      <a:pt x="1679" y="9195"/>
                    </a:lnTo>
                    <a:lnTo>
                      <a:pt x="1843" y="9284"/>
                    </a:lnTo>
                    <a:lnTo>
                      <a:pt x="1963" y="9393"/>
                    </a:lnTo>
                    <a:lnTo>
                      <a:pt x="2026" y="9468"/>
                    </a:lnTo>
                    <a:lnTo>
                      <a:pt x="2137" y="9480"/>
                    </a:lnTo>
                    <a:lnTo>
                      <a:pt x="2185" y="9549"/>
                    </a:lnTo>
                    <a:lnTo>
                      <a:pt x="2387" y="9655"/>
                    </a:lnTo>
                    <a:lnTo>
                      <a:pt x="2546" y="9722"/>
                    </a:lnTo>
                    <a:lnTo>
                      <a:pt x="2676" y="9747"/>
                    </a:lnTo>
                    <a:lnTo>
                      <a:pt x="2864" y="9801"/>
                    </a:lnTo>
                    <a:lnTo>
                      <a:pt x="3059" y="9868"/>
                    </a:lnTo>
                    <a:lnTo>
                      <a:pt x="3321" y="9803"/>
                    </a:lnTo>
                    <a:lnTo>
                      <a:pt x="3355" y="9741"/>
                    </a:lnTo>
                    <a:lnTo>
                      <a:pt x="3514" y="9656"/>
                    </a:lnTo>
                    <a:lnTo>
                      <a:pt x="3671" y="9656"/>
                    </a:lnTo>
                    <a:lnTo>
                      <a:pt x="3834" y="9668"/>
                    </a:lnTo>
                    <a:lnTo>
                      <a:pt x="3928" y="9618"/>
                    </a:lnTo>
                    <a:lnTo>
                      <a:pt x="4065" y="9568"/>
                    </a:lnTo>
                    <a:lnTo>
                      <a:pt x="4183" y="9562"/>
                    </a:lnTo>
                    <a:lnTo>
                      <a:pt x="4264" y="9614"/>
                    </a:lnTo>
                    <a:lnTo>
                      <a:pt x="4399" y="9656"/>
                    </a:lnTo>
                    <a:lnTo>
                      <a:pt x="4491" y="9685"/>
                    </a:lnTo>
                    <a:lnTo>
                      <a:pt x="4570" y="9697"/>
                    </a:lnTo>
                    <a:lnTo>
                      <a:pt x="4741" y="9672"/>
                    </a:lnTo>
                    <a:lnTo>
                      <a:pt x="4835" y="9629"/>
                    </a:lnTo>
                    <a:lnTo>
                      <a:pt x="5049" y="9541"/>
                    </a:lnTo>
                    <a:lnTo>
                      <a:pt x="5236" y="9504"/>
                    </a:lnTo>
                    <a:lnTo>
                      <a:pt x="5409" y="9560"/>
                    </a:lnTo>
                    <a:lnTo>
                      <a:pt x="5568" y="9456"/>
                    </a:lnTo>
                    <a:lnTo>
                      <a:pt x="5900" y="9362"/>
                    </a:lnTo>
                    <a:lnTo>
                      <a:pt x="6211" y="9231"/>
                    </a:lnTo>
                    <a:lnTo>
                      <a:pt x="6387" y="9206"/>
                    </a:lnTo>
                    <a:lnTo>
                      <a:pt x="6552" y="9212"/>
                    </a:lnTo>
                    <a:lnTo>
                      <a:pt x="6746" y="9256"/>
                    </a:lnTo>
                    <a:lnTo>
                      <a:pt x="6865" y="9309"/>
                    </a:lnTo>
                    <a:lnTo>
                      <a:pt x="6951" y="9353"/>
                    </a:lnTo>
                    <a:lnTo>
                      <a:pt x="7023" y="9409"/>
                    </a:lnTo>
                    <a:lnTo>
                      <a:pt x="7103" y="9497"/>
                    </a:lnTo>
                    <a:lnTo>
                      <a:pt x="7134" y="9626"/>
                    </a:lnTo>
                    <a:lnTo>
                      <a:pt x="7148" y="9713"/>
                    </a:lnTo>
                    <a:lnTo>
                      <a:pt x="7170" y="9786"/>
                    </a:lnTo>
                    <a:lnTo>
                      <a:pt x="7298" y="9829"/>
                    </a:lnTo>
                    <a:lnTo>
                      <a:pt x="7435" y="9842"/>
                    </a:lnTo>
                    <a:lnTo>
                      <a:pt x="7584" y="9786"/>
                    </a:lnTo>
                    <a:lnTo>
                      <a:pt x="7980" y="9786"/>
                    </a:lnTo>
                    <a:lnTo>
                      <a:pt x="8202" y="9831"/>
                    </a:lnTo>
                    <a:lnTo>
                      <a:pt x="8289" y="9968"/>
                    </a:lnTo>
                    <a:lnTo>
                      <a:pt x="8455" y="10087"/>
                    </a:lnTo>
                    <a:lnTo>
                      <a:pt x="8491" y="10175"/>
                    </a:lnTo>
                    <a:lnTo>
                      <a:pt x="8498" y="10323"/>
                    </a:lnTo>
                    <a:lnTo>
                      <a:pt x="8534" y="10455"/>
                    </a:lnTo>
                    <a:lnTo>
                      <a:pt x="8534" y="10567"/>
                    </a:lnTo>
                    <a:lnTo>
                      <a:pt x="8486" y="10709"/>
                    </a:lnTo>
                    <a:lnTo>
                      <a:pt x="8438" y="10877"/>
                    </a:lnTo>
                    <a:lnTo>
                      <a:pt x="8421" y="11008"/>
                    </a:lnTo>
                    <a:lnTo>
                      <a:pt x="8356" y="11171"/>
                    </a:lnTo>
                    <a:lnTo>
                      <a:pt x="8236" y="11348"/>
                    </a:lnTo>
                    <a:lnTo>
                      <a:pt x="8272" y="11458"/>
                    </a:lnTo>
                    <a:lnTo>
                      <a:pt x="8279" y="11545"/>
                    </a:lnTo>
                    <a:lnTo>
                      <a:pt x="8322" y="11649"/>
                    </a:lnTo>
                    <a:lnTo>
                      <a:pt x="8387" y="11749"/>
                    </a:lnTo>
                    <a:lnTo>
                      <a:pt x="8437" y="11849"/>
                    </a:lnTo>
                    <a:lnTo>
                      <a:pt x="8567" y="11936"/>
                    </a:lnTo>
                    <a:lnTo>
                      <a:pt x="8726" y="12086"/>
                    </a:lnTo>
                    <a:lnTo>
                      <a:pt x="8935" y="12257"/>
                    </a:lnTo>
                    <a:lnTo>
                      <a:pt x="9193" y="12538"/>
                    </a:lnTo>
                    <a:lnTo>
                      <a:pt x="9222" y="12667"/>
                    </a:lnTo>
                    <a:lnTo>
                      <a:pt x="9215" y="12761"/>
                    </a:lnTo>
                    <a:lnTo>
                      <a:pt x="9229" y="12888"/>
                    </a:lnTo>
                    <a:lnTo>
                      <a:pt x="9266" y="13018"/>
                    </a:lnTo>
                    <a:lnTo>
                      <a:pt x="9302" y="13097"/>
                    </a:lnTo>
                    <a:lnTo>
                      <a:pt x="9403" y="13235"/>
                    </a:lnTo>
                    <a:lnTo>
                      <a:pt x="9453" y="13316"/>
                    </a:lnTo>
                    <a:lnTo>
                      <a:pt x="9566" y="13451"/>
                    </a:lnTo>
                    <a:lnTo>
                      <a:pt x="9766" y="13633"/>
                    </a:lnTo>
                    <a:lnTo>
                      <a:pt x="9692" y="13770"/>
                    </a:lnTo>
                    <a:lnTo>
                      <a:pt x="9591" y="13864"/>
                    </a:lnTo>
                    <a:lnTo>
                      <a:pt x="9591" y="13962"/>
                    </a:lnTo>
                    <a:lnTo>
                      <a:pt x="9620" y="14068"/>
                    </a:lnTo>
                    <a:lnTo>
                      <a:pt x="9710" y="14197"/>
                    </a:lnTo>
                    <a:lnTo>
                      <a:pt x="9780" y="14370"/>
                    </a:lnTo>
                    <a:lnTo>
                      <a:pt x="9795" y="14482"/>
                    </a:lnTo>
                    <a:lnTo>
                      <a:pt x="9802" y="14588"/>
                    </a:lnTo>
                    <a:lnTo>
                      <a:pt x="9775" y="14690"/>
                    </a:lnTo>
                    <a:lnTo>
                      <a:pt x="9739" y="14790"/>
                    </a:lnTo>
                    <a:lnTo>
                      <a:pt x="9667" y="14915"/>
                    </a:lnTo>
                    <a:lnTo>
                      <a:pt x="9609" y="15021"/>
                    </a:lnTo>
                    <a:lnTo>
                      <a:pt x="9530" y="15132"/>
                    </a:lnTo>
                    <a:lnTo>
                      <a:pt x="9479" y="15276"/>
                    </a:lnTo>
                    <a:lnTo>
                      <a:pt x="9395" y="15443"/>
                    </a:lnTo>
                    <a:lnTo>
                      <a:pt x="9345" y="15586"/>
                    </a:lnTo>
                    <a:lnTo>
                      <a:pt x="9275" y="15726"/>
                    </a:lnTo>
                    <a:lnTo>
                      <a:pt x="9162" y="15929"/>
                    </a:lnTo>
                    <a:lnTo>
                      <a:pt x="9125" y="16060"/>
                    </a:lnTo>
                    <a:lnTo>
                      <a:pt x="9118" y="16204"/>
                    </a:lnTo>
                    <a:lnTo>
                      <a:pt x="9133" y="16366"/>
                    </a:lnTo>
                    <a:lnTo>
                      <a:pt x="9145" y="16558"/>
                    </a:lnTo>
                    <a:lnTo>
                      <a:pt x="9224" y="16671"/>
                    </a:lnTo>
                    <a:lnTo>
                      <a:pt x="9275" y="16808"/>
                    </a:lnTo>
                    <a:lnTo>
                      <a:pt x="9364" y="16942"/>
                    </a:lnTo>
                    <a:lnTo>
                      <a:pt x="9448" y="17105"/>
                    </a:lnTo>
                    <a:lnTo>
                      <a:pt x="9540" y="17211"/>
                    </a:lnTo>
                    <a:lnTo>
                      <a:pt x="9663" y="17399"/>
                    </a:lnTo>
                    <a:lnTo>
                      <a:pt x="9739" y="17522"/>
                    </a:lnTo>
                    <a:lnTo>
                      <a:pt x="9826" y="17703"/>
                    </a:lnTo>
                    <a:lnTo>
                      <a:pt x="9978" y="17846"/>
                    </a:lnTo>
                    <a:lnTo>
                      <a:pt x="9978" y="17984"/>
                    </a:lnTo>
                    <a:lnTo>
                      <a:pt x="10014" y="18084"/>
                    </a:lnTo>
                    <a:lnTo>
                      <a:pt x="10050" y="18240"/>
                    </a:lnTo>
                    <a:lnTo>
                      <a:pt x="10081" y="18371"/>
                    </a:lnTo>
                    <a:lnTo>
                      <a:pt x="10146" y="18518"/>
                    </a:lnTo>
                    <a:lnTo>
                      <a:pt x="10197" y="18674"/>
                    </a:lnTo>
                    <a:lnTo>
                      <a:pt x="10223" y="18828"/>
                    </a:lnTo>
                    <a:lnTo>
                      <a:pt x="10173" y="18905"/>
                    </a:lnTo>
                    <a:cubicBezTo>
                      <a:pt x="10161" y="18932"/>
                      <a:pt x="10154" y="18960"/>
                      <a:pt x="10154" y="18989"/>
                    </a:cubicBezTo>
                    <a:cubicBezTo>
                      <a:pt x="10153" y="19050"/>
                      <a:pt x="10179" y="19109"/>
                      <a:pt x="10226" y="19154"/>
                    </a:cubicBezTo>
                    <a:lnTo>
                      <a:pt x="10226" y="19319"/>
                    </a:lnTo>
                    <a:lnTo>
                      <a:pt x="10198" y="19438"/>
                    </a:lnTo>
                    <a:lnTo>
                      <a:pt x="10205" y="19569"/>
                    </a:lnTo>
                    <a:lnTo>
                      <a:pt x="10335" y="19657"/>
                    </a:lnTo>
                    <a:cubicBezTo>
                      <a:pt x="10390" y="19680"/>
                      <a:pt x="10437" y="19714"/>
                      <a:pt x="10472" y="19757"/>
                    </a:cubicBezTo>
                    <a:cubicBezTo>
                      <a:pt x="10520" y="19816"/>
                      <a:pt x="10543" y="19887"/>
                      <a:pt x="10537" y="19959"/>
                    </a:cubicBezTo>
                    <a:cubicBezTo>
                      <a:pt x="10582" y="19972"/>
                      <a:pt x="10624" y="19991"/>
                      <a:pt x="10662" y="20015"/>
                    </a:cubicBezTo>
                    <a:cubicBezTo>
                      <a:pt x="10709" y="20045"/>
                      <a:pt x="10748" y="20083"/>
                      <a:pt x="10778" y="20126"/>
                    </a:cubicBezTo>
                    <a:lnTo>
                      <a:pt x="10833" y="20258"/>
                    </a:lnTo>
                    <a:lnTo>
                      <a:pt x="10886" y="20443"/>
                    </a:lnTo>
                    <a:lnTo>
                      <a:pt x="10987" y="20518"/>
                    </a:lnTo>
                    <a:lnTo>
                      <a:pt x="11146" y="20643"/>
                    </a:lnTo>
                    <a:lnTo>
                      <a:pt x="11228" y="20767"/>
                    </a:lnTo>
                    <a:lnTo>
                      <a:pt x="11192" y="20929"/>
                    </a:lnTo>
                    <a:lnTo>
                      <a:pt x="11116" y="20979"/>
                    </a:lnTo>
                    <a:lnTo>
                      <a:pt x="11094" y="21129"/>
                    </a:lnTo>
                    <a:lnTo>
                      <a:pt x="11138" y="21216"/>
                    </a:lnTo>
                    <a:lnTo>
                      <a:pt x="11232" y="21323"/>
                    </a:lnTo>
                    <a:lnTo>
                      <a:pt x="11296" y="21404"/>
                    </a:lnTo>
                    <a:lnTo>
                      <a:pt x="11398" y="21485"/>
                    </a:lnTo>
                    <a:lnTo>
                      <a:pt x="11510" y="21554"/>
                    </a:lnTo>
                    <a:lnTo>
                      <a:pt x="11611" y="21600"/>
                    </a:lnTo>
                    <a:lnTo>
                      <a:pt x="11710" y="21587"/>
                    </a:lnTo>
                    <a:lnTo>
                      <a:pt x="11885" y="21519"/>
                    </a:lnTo>
                    <a:lnTo>
                      <a:pt x="12056" y="21494"/>
                    </a:lnTo>
                    <a:lnTo>
                      <a:pt x="12201" y="21481"/>
                    </a:lnTo>
                    <a:lnTo>
                      <a:pt x="12338" y="21418"/>
                    </a:lnTo>
                    <a:lnTo>
                      <a:pt x="12439" y="21389"/>
                    </a:lnTo>
                    <a:lnTo>
                      <a:pt x="12576" y="21408"/>
                    </a:lnTo>
                    <a:lnTo>
                      <a:pt x="12739" y="21426"/>
                    </a:lnTo>
                    <a:lnTo>
                      <a:pt x="12983" y="21499"/>
                    </a:lnTo>
                    <a:lnTo>
                      <a:pt x="13082" y="21535"/>
                    </a:lnTo>
                    <a:lnTo>
                      <a:pt x="13262" y="21478"/>
                    </a:lnTo>
                    <a:lnTo>
                      <a:pt x="13457" y="21372"/>
                    </a:lnTo>
                    <a:lnTo>
                      <a:pt x="13645" y="21293"/>
                    </a:lnTo>
                    <a:lnTo>
                      <a:pt x="13855" y="21184"/>
                    </a:lnTo>
                    <a:lnTo>
                      <a:pt x="13917" y="21124"/>
                    </a:lnTo>
                    <a:lnTo>
                      <a:pt x="14020" y="21112"/>
                    </a:lnTo>
                    <a:lnTo>
                      <a:pt x="14140" y="20918"/>
                    </a:lnTo>
                    <a:lnTo>
                      <a:pt x="14308" y="20841"/>
                    </a:lnTo>
                    <a:lnTo>
                      <a:pt x="14496" y="20735"/>
                    </a:lnTo>
                    <a:lnTo>
                      <a:pt x="14532" y="20631"/>
                    </a:lnTo>
                    <a:cubicBezTo>
                      <a:pt x="14523" y="20597"/>
                      <a:pt x="14526" y="20563"/>
                      <a:pt x="14539" y="20531"/>
                    </a:cubicBezTo>
                    <a:cubicBezTo>
                      <a:pt x="14575" y="20440"/>
                      <a:pt x="14682" y="20384"/>
                      <a:pt x="14791" y="20399"/>
                    </a:cubicBezTo>
                    <a:lnTo>
                      <a:pt x="14996" y="20260"/>
                    </a:lnTo>
                    <a:lnTo>
                      <a:pt x="15107" y="20110"/>
                    </a:lnTo>
                    <a:lnTo>
                      <a:pt x="15150" y="19997"/>
                    </a:lnTo>
                    <a:lnTo>
                      <a:pt x="15186" y="19891"/>
                    </a:lnTo>
                    <a:lnTo>
                      <a:pt x="15369" y="19792"/>
                    </a:lnTo>
                    <a:lnTo>
                      <a:pt x="15454" y="19676"/>
                    </a:lnTo>
                    <a:lnTo>
                      <a:pt x="15576" y="19632"/>
                    </a:lnTo>
                    <a:lnTo>
                      <a:pt x="15638" y="19549"/>
                    </a:lnTo>
                    <a:lnTo>
                      <a:pt x="15609" y="19482"/>
                    </a:lnTo>
                    <a:lnTo>
                      <a:pt x="15554" y="19391"/>
                    </a:lnTo>
                    <a:lnTo>
                      <a:pt x="15540" y="19247"/>
                    </a:lnTo>
                    <a:lnTo>
                      <a:pt x="15594" y="18994"/>
                    </a:lnTo>
                    <a:lnTo>
                      <a:pt x="15680" y="18888"/>
                    </a:lnTo>
                    <a:lnTo>
                      <a:pt x="15783" y="18803"/>
                    </a:lnTo>
                    <a:lnTo>
                      <a:pt x="16108" y="18703"/>
                    </a:lnTo>
                    <a:lnTo>
                      <a:pt x="16294" y="18563"/>
                    </a:lnTo>
                    <a:lnTo>
                      <a:pt x="16356" y="18482"/>
                    </a:lnTo>
                    <a:lnTo>
                      <a:pt x="16450" y="18419"/>
                    </a:lnTo>
                    <a:lnTo>
                      <a:pt x="16505" y="18325"/>
                    </a:lnTo>
                    <a:lnTo>
                      <a:pt x="16541" y="18156"/>
                    </a:lnTo>
                    <a:lnTo>
                      <a:pt x="16548" y="18043"/>
                    </a:lnTo>
                    <a:lnTo>
                      <a:pt x="16548" y="17943"/>
                    </a:lnTo>
                    <a:lnTo>
                      <a:pt x="16457" y="17826"/>
                    </a:lnTo>
                    <a:lnTo>
                      <a:pt x="16334" y="17670"/>
                    </a:lnTo>
                    <a:lnTo>
                      <a:pt x="16240" y="17538"/>
                    </a:lnTo>
                    <a:lnTo>
                      <a:pt x="16254" y="17449"/>
                    </a:lnTo>
                    <a:lnTo>
                      <a:pt x="16304" y="17342"/>
                    </a:lnTo>
                    <a:lnTo>
                      <a:pt x="16369" y="17186"/>
                    </a:lnTo>
                    <a:lnTo>
                      <a:pt x="16451" y="17084"/>
                    </a:lnTo>
                    <a:lnTo>
                      <a:pt x="16585" y="16986"/>
                    </a:lnTo>
                    <a:lnTo>
                      <a:pt x="16672" y="16904"/>
                    </a:lnTo>
                    <a:lnTo>
                      <a:pt x="16819" y="16806"/>
                    </a:lnTo>
                    <a:lnTo>
                      <a:pt x="16908" y="16667"/>
                    </a:lnTo>
                    <a:lnTo>
                      <a:pt x="17014" y="16561"/>
                    </a:lnTo>
                    <a:lnTo>
                      <a:pt x="17093" y="16492"/>
                    </a:lnTo>
                    <a:lnTo>
                      <a:pt x="17208" y="16417"/>
                    </a:lnTo>
                    <a:lnTo>
                      <a:pt x="17512" y="16298"/>
                    </a:lnTo>
                    <a:lnTo>
                      <a:pt x="17764" y="16173"/>
                    </a:lnTo>
                    <a:lnTo>
                      <a:pt x="17834" y="16130"/>
                    </a:lnTo>
                    <a:lnTo>
                      <a:pt x="18026" y="15990"/>
                    </a:lnTo>
                    <a:cubicBezTo>
                      <a:pt x="18082" y="15956"/>
                      <a:pt x="18127" y="15911"/>
                      <a:pt x="18157" y="15859"/>
                    </a:cubicBezTo>
                    <a:cubicBezTo>
                      <a:pt x="18188" y="15803"/>
                      <a:pt x="18203" y="15741"/>
                      <a:pt x="18198" y="15679"/>
                    </a:cubicBezTo>
                    <a:lnTo>
                      <a:pt x="18246" y="15583"/>
                    </a:lnTo>
                    <a:lnTo>
                      <a:pt x="18366" y="15487"/>
                    </a:lnTo>
                    <a:lnTo>
                      <a:pt x="18345" y="15404"/>
                    </a:lnTo>
                    <a:lnTo>
                      <a:pt x="18243" y="15335"/>
                    </a:lnTo>
                    <a:lnTo>
                      <a:pt x="18279" y="15179"/>
                    </a:lnTo>
                    <a:lnTo>
                      <a:pt x="18265" y="15022"/>
                    </a:lnTo>
                    <a:lnTo>
                      <a:pt x="18188" y="14962"/>
                    </a:lnTo>
                    <a:cubicBezTo>
                      <a:pt x="18199" y="14916"/>
                      <a:pt x="18210" y="14869"/>
                      <a:pt x="18222" y="14823"/>
                    </a:cubicBezTo>
                    <a:cubicBezTo>
                      <a:pt x="18246" y="14730"/>
                      <a:pt x="18271" y="14638"/>
                      <a:pt x="18299" y="14547"/>
                    </a:cubicBezTo>
                    <a:lnTo>
                      <a:pt x="18285" y="14483"/>
                    </a:lnTo>
                    <a:lnTo>
                      <a:pt x="18215" y="14353"/>
                    </a:lnTo>
                    <a:lnTo>
                      <a:pt x="18136" y="14247"/>
                    </a:lnTo>
                    <a:lnTo>
                      <a:pt x="18078" y="14173"/>
                    </a:lnTo>
                    <a:lnTo>
                      <a:pt x="18002" y="14079"/>
                    </a:lnTo>
                    <a:lnTo>
                      <a:pt x="17843" y="13717"/>
                    </a:lnTo>
                    <a:lnTo>
                      <a:pt x="17758" y="13550"/>
                    </a:lnTo>
                    <a:lnTo>
                      <a:pt x="17758" y="13409"/>
                    </a:lnTo>
                    <a:lnTo>
                      <a:pt x="17751" y="13334"/>
                    </a:lnTo>
                    <a:lnTo>
                      <a:pt x="17751" y="13215"/>
                    </a:lnTo>
                    <a:lnTo>
                      <a:pt x="17758" y="13096"/>
                    </a:lnTo>
                    <a:lnTo>
                      <a:pt x="17763" y="12990"/>
                    </a:lnTo>
                    <a:lnTo>
                      <a:pt x="17785" y="12871"/>
                    </a:lnTo>
                    <a:lnTo>
                      <a:pt x="17806" y="12777"/>
                    </a:lnTo>
                    <a:lnTo>
                      <a:pt x="17847" y="12656"/>
                    </a:lnTo>
                    <a:lnTo>
                      <a:pt x="17869" y="12508"/>
                    </a:lnTo>
                    <a:lnTo>
                      <a:pt x="17948" y="12397"/>
                    </a:lnTo>
                    <a:lnTo>
                      <a:pt x="17975" y="12341"/>
                    </a:lnTo>
                    <a:lnTo>
                      <a:pt x="18025" y="12266"/>
                    </a:lnTo>
                    <a:lnTo>
                      <a:pt x="18119" y="12160"/>
                    </a:lnTo>
                    <a:lnTo>
                      <a:pt x="18213" y="12103"/>
                    </a:lnTo>
                    <a:lnTo>
                      <a:pt x="18266" y="11989"/>
                    </a:lnTo>
                    <a:lnTo>
                      <a:pt x="18374" y="11916"/>
                    </a:lnTo>
                    <a:lnTo>
                      <a:pt x="18483" y="11840"/>
                    </a:lnTo>
                    <a:lnTo>
                      <a:pt x="18706" y="11666"/>
                    </a:lnTo>
                    <a:lnTo>
                      <a:pt x="18844" y="11494"/>
                    </a:lnTo>
                    <a:lnTo>
                      <a:pt x="18938" y="11331"/>
                    </a:lnTo>
                    <a:lnTo>
                      <a:pt x="19010" y="11281"/>
                    </a:lnTo>
                    <a:lnTo>
                      <a:pt x="19096" y="11194"/>
                    </a:lnTo>
                    <a:lnTo>
                      <a:pt x="19175" y="11131"/>
                    </a:lnTo>
                    <a:lnTo>
                      <a:pt x="19282" y="10996"/>
                    </a:lnTo>
                    <a:lnTo>
                      <a:pt x="19324" y="10940"/>
                    </a:lnTo>
                    <a:lnTo>
                      <a:pt x="19389" y="10872"/>
                    </a:lnTo>
                    <a:lnTo>
                      <a:pt x="19524" y="10799"/>
                    </a:lnTo>
                    <a:cubicBezTo>
                      <a:pt x="19560" y="10778"/>
                      <a:pt x="19596" y="10758"/>
                      <a:pt x="19632" y="10738"/>
                    </a:cubicBezTo>
                    <a:cubicBezTo>
                      <a:pt x="19704" y="10698"/>
                      <a:pt x="19777" y="10660"/>
                      <a:pt x="19849" y="10621"/>
                    </a:cubicBezTo>
                    <a:lnTo>
                      <a:pt x="20001" y="10465"/>
                    </a:lnTo>
                    <a:lnTo>
                      <a:pt x="20044" y="10396"/>
                    </a:lnTo>
                    <a:lnTo>
                      <a:pt x="20145" y="10315"/>
                    </a:lnTo>
                    <a:lnTo>
                      <a:pt x="20246" y="10299"/>
                    </a:lnTo>
                    <a:lnTo>
                      <a:pt x="20366" y="10226"/>
                    </a:lnTo>
                    <a:cubicBezTo>
                      <a:pt x="20392" y="10200"/>
                      <a:pt x="20416" y="10173"/>
                      <a:pt x="20438" y="10144"/>
                    </a:cubicBezTo>
                    <a:cubicBezTo>
                      <a:pt x="20479" y="10093"/>
                      <a:pt x="20513" y="10038"/>
                      <a:pt x="20540" y="9980"/>
                    </a:cubicBezTo>
                    <a:lnTo>
                      <a:pt x="20669" y="9713"/>
                    </a:lnTo>
                    <a:lnTo>
                      <a:pt x="20763" y="9627"/>
                    </a:lnTo>
                    <a:lnTo>
                      <a:pt x="20850" y="9427"/>
                    </a:lnTo>
                    <a:lnTo>
                      <a:pt x="21053" y="9218"/>
                    </a:lnTo>
                    <a:lnTo>
                      <a:pt x="21106" y="9101"/>
                    </a:lnTo>
                    <a:lnTo>
                      <a:pt x="21207" y="8920"/>
                    </a:lnTo>
                    <a:lnTo>
                      <a:pt x="21270" y="8773"/>
                    </a:lnTo>
                    <a:lnTo>
                      <a:pt x="21345" y="8665"/>
                    </a:lnTo>
                    <a:lnTo>
                      <a:pt x="21410" y="8525"/>
                    </a:lnTo>
                    <a:lnTo>
                      <a:pt x="21516" y="8371"/>
                    </a:lnTo>
                    <a:lnTo>
                      <a:pt x="21542" y="8283"/>
                    </a:lnTo>
                    <a:lnTo>
                      <a:pt x="21600" y="8133"/>
                    </a:lnTo>
                    <a:lnTo>
                      <a:pt x="21600" y="8003"/>
                    </a:lnTo>
                    <a:lnTo>
                      <a:pt x="21549" y="7866"/>
                    </a:lnTo>
                    <a:lnTo>
                      <a:pt x="21537" y="7747"/>
                    </a:lnTo>
                    <a:lnTo>
                      <a:pt x="21528" y="7674"/>
                    </a:lnTo>
                    <a:lnTo>
                      <a:pt x="21417" y="7699"/>
                    </a:lnTo>
                    <a:lnTo>
                      <a:pt x="21251" y="7784"/>
                    </a:lnTo>
                    <a:lnTo>
                      <a:pt x="20953" y="7845"/>
                    </a:lnTo>
                    <a:lnTo>
                      <a:pt x="20707" y="7931"/>
                    </a:lnTo>
                    <a:lnTo>
                      <a:pt x="20477" y="7987"/>
                    </a:lnTo>
                    <a:lnTo>
                      <a:pt x="20226" y="8018"/>
                    </a:lnTo>
                    <a:lnTo>
                      <a:pt x="19987" y="8056"/>
                    </a:lnTo>
                    <a:lnTo>
                      <a:pt x="19901" y="8080"/>
                    </a:lnTo>
                    <a:lnTo>
                      <a:pt x="19803" y="8110"/>
                    </a:lnTo>
                    <a:lnTo>
                      <a:pt x="19721" y="8116"/>
                    </a:lnTo>
                    <a:lnTo>
                      <a:pt x="19490" y="8053"/>
                    </a:lnTo>
                    <a:cubicBezTo>
                      <a:pt x="19444" y="8038"/>
                      <a:pt x="19398" y="8022"/>
                      <a:pt x="19353" y="8003"/>
                    </a:cubicBezTo>
                    <a:cubicBezTo>
                      <a:pt x="19301" y="7982"/>
                      <a:pt x="19251" y="7959"/>
                      <a:pt x="19202" y="7934"/>
                    </a:cubicBezTo>
                    <a:lnTo>
                      <a:pt x="19144" y="7826"/>
                    </a:lnTo>
                    <a:lnTo>
                      <a:pt x="19151" y="7733"/>
                    </a:lnTo>
                    <a:lnTo>
                      <a:pt x="19091" y="7614"/>
                    </a:lnTo>
                    <a:lnTo>
                      <a:pt x="19062" y="7518"/>
                    </a:lnTo>
                    <a:lnTo>
                      <a:pt x="19033" y="7385"/>
                    </a:lnTo>
                    <a:lnTo>
                      <a:pt x="18862" y="7343"/>
                    </a:lnTo>
                    <a:lnTo>
                      <a:pt x="18805" y="7243"/>
                    </a:lnTo>
                    <a:lnTo>
                      <a:pt x="18783" y="7166"/>
                    </a:lnTo>
                    <a:lnTo>
                      <a:pt x="18632" y="7073"/>
                    </a:lnTo>
                    <a:lnTo>
                      <a:pt x="18605" y="6906"/>
                    </a:lnTo>
                    <a:lnTo>
                      <a:pt x="18519" y="6897"/>
                    </a:lnTo>
                    <a:cubicBezTo>
                      <a:pt x="18492" y="6901"/>
                      <a:pt x="18465" y="6899"/>
                      <a:pt x="18439" y="6891"/>
                    </a:cubicBezTo>
                    <a:cubicBezTo>
                      <a:pt x="18366" y="6870"/>
                      <a:pt x="18317" y="6810"/>
                      <a:pt x="18316" y="6743"/>
                    </a:cubicBezTo>
                    <a:cubicBezTo>
                      <a:pt x="18302" y="6716"/>
                      <a:pt x="18283" y="6691"/>
                      <a:pt x="18261" y="6668"/>
                    </a:cubicBezTo>
                    <a:cubicBezTo>
                      <a:pt x="18230" y="6636"/>
                      <a:pt x="18191" y="6609"/>
                      <a:pt x="18148" y="6589"/>
                    </a:cubicBezTo>
                    <a:lnTo>
                      <a:pt x="18030" y="6579"/>
                    </a:lnTo>
                    <a:lnTo>
                      <a:pt x="17871" y="6463"/>
                    </a:lnTo>
                    <a:lnTo>
                      <a:pt x="17771" y="6355"/>
                    </a:lnTo>
                    <a:lnTo>
                      <a:pt x="17792" y="6247"/>
                    </a:lnTo>
                    <a:lnTo>
                      <a:pt x="17721" y="6185"/>
                    </a:lnTo>
                    <a:lnTo>
                      <a:pt x="17713" y="6087"/>
                    </a:lnTo>
                    <a:lnTo>
                      <a:pt x="17711" y="6006"/>
                    </a:lnTo>
                    <a:lnTo>
                      <a:pt x="17530" y="5908"/>
                    </a:lnTo>
                    <a:lnTo>
                      <a:pt x="17460" y="5774"/>
                    </a:lnTo>
                    <a:lnTo>
                      <a:pt x="17402" y="5680"/>
                    </a:lnTo>
                    <a:lnTo>
                      <a:pt x="17258" y="5530"/>
                    </a:lnTo>
                    <a:lnTo>
                      <a:pt x="17183" y="5451"/>
                    </a:lnTo>
                    <a:lnTo>
                      <a:pt x="17082" y="5351"/>
                    </a:lnTo>
                    <a:lnTo>
                      <a:pt x="17048" y="5222"/>
                    </a:lnTo>
                    <a:lnTo>
                      <a:pt x="17048" y="5089"/>
                    </a:lnTo>
                    <a:cubicBezTo>
                      <a:pt x="17065" y="5018"/>
                      <a:pt x="17060" y="4945"/>
                      <a:pt x="17034" y="4876"/>
                    </a:cubicBezTo>
                    <a:cubicBezTo>
                      <a:pt x="17013" y="4820"/>
                      <a:pt x="16978" y="4769"/>
                      <a:pt x="16933" y="4726"/>
                    </a:cubicBezTo>
                    <a:lnTo>
                      <a:pt x="16889" y="4630"/>
                    </a:lnTo>
                    <a:lnTo>
                      <a:pt x="16775" y="4458"/>
                    </a:lnTo>
                    <a:lnTo>
                      <a:pt x="16501" y="4341"/>
                    </a:lnTo>
                    <a:lnTo>
                      <a:pt x="16472" y="4199"/>
                    </a:lnTo>
                    <a:cubicBezTo>
                      <a:pt x="16470" y="4140"/>
                      <a:pt x="16461" y="4082"/>
                      <a:pt x="16443" y="4024"/>
                    </a:cubicBezTo>
                    <a:cubicBezTo>
                      <a:pt x="16425" y="3965"/>
                      <a:pt x="16398" y="3909"/>
                      <a:pt x="16363" y="3855"/>
                    </a:cubicBezTo>
                    <a:lnTo>
                      <a:pt x="16291" y="3674"/>
                    </a:lnTo>
                    <a:cubicBezTo>
                      <a:pt x="16289" y="3647"/>
                      <a:pt x="16285" y="3621"/>
                      <a:pt x="16277" y="3595"/>
                    </a:cubicBezTo>
                    <a:cubicBezTo>
                      <a:pt x="16256" y="3522"/>
                      <a:pt x="16213" y="3455"/>
                      <a:pt x="16154" y="3401"/>
                    </a:cubicBezTo>
                    <a:lnTo>
                      <a:pt x="16039" y="3250"/>
                    </a:lnTo>
                    <a:lnTo>
                      <a:pt x="15769" y="2894"/>
                    </a:lnTo>
                    <a:lnTo>
                      <a:pt x="15611" y="2670"/>
                    </a:lnTo>
                    <a:lnTo>
                      <a:pt x="15517" y="2564"/>
                    </a:lnTo>
                    <a:lnTo>
                      <a:pt x="15445" y="2442"/>
                    </a:lnTo>
                    <a:lnTo>
                      <a:pt x="15435" y="2351"/>
                    </a:lnTo>
                    <a:lnTo>
                      <a:pt x="15507" y="2268"/>
                    </a:lnTo>
                    <a:lnTo>
                      <a:pt x="15557" y="2174"/>
                    </a:lnTo>
                    <a:lnTo>
                      <a:pt x="15579" y="2095"/>
                    </a:lnTo>
                    <a:lnTo>
                      <a:pt x="15476" y="1983"/>
                    </a:lnTo>
                    <a:lnTo>
                      <a:pt x="15276" y="1854"/>
                    </a:lnTo>
                    <a:lnTo>
                      <a:pt x="15163" y="1798"/>
                    </a:lnTo>
                    <a:lnTo>
                      <a:pt x="15004" y="1798"/>
                    </a:lnTo>
                    <a:lnTo>
                      <a:pt x="14882" y="1810"/>
                    </a:lnTo>
                    <a:lnTo>
                      <a:pt x="14680" y="1867"/>
                    </a:lnTo>
                    <a:lnTo>
                      <a:pt x="14502" y="1898"/>
                    </a:lnTo>
                    <a:lnTo>
                      <a:pt x="14335" y="1902"/>
                    </a:lnTo>
                    <a:lnTo>
                      <a:pt x="14156" y="1858"/>
                    </a:lnTo>
                    <a:lnTo>
                      <a:pt x="13954" y="1827"/>
                    </a:lnTo>
                    <a:lnTo>
                      <a:pt x="13826" y="1795"/>
                    </a:lnTo>
                    <a:lnTo>
                      <a:pt x="13650" y="1741"/>
                    </a:lnTo>
                    <a:lnTo>
                      <a:pt x="13521" y="1716"/>
                    </a:lnTo>
                    <a:lnTo>
                      <a:pt x="13389" y="1716"/>
                    </a:lnTo>
                    <a:lnTo>
                      <a:pt x="13240" y="1681"/>
                    </a:lnTo>
                    <a:lnTo>
                      <a:pt x="13103" y="1668"/>
                    </a:lnTo>
                    <a:lnTo>
                      <a:pt x="12934" y="1606"/>
                    </a:lnTo>
                    <a:lnTo>
                      <a:pt x="12749" y="1481"/>
                    </a:lnTo>
                    <a:lnTo>
                      <a:pt x="12590" y="1418"/>
                    </a:lnTo>
                    <a:lnTo>
                      <a:pt x="12457" y="1374"/>
                    </a:lnTo>
                    <a:lnTo>
                      <a:pt x="12308" y="1331"/>
                    </a:lnTo>
                    <a:lnTo>
                      <a:pt x="12072" y="1318"/>
                    </a:lnTo>
                    <a:lnTo>
                      <a:pt x="11905" y="1298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36" name="iṣľïḋé">
                <a:extLst>
                  <a:ext uri="{FF2B5EF4-FFF2-40B4-BE49-F238E27FC236}">
                    <a16:creationId xmlns:a16="http://schemas.microsoft.com/office/drawing/2014/main" id="{6A940658-BFC0-4EF6-B9C7-27EBBBC97945}"/>
                  </a:ext>
                </a:extLst>
              </p:cNvPr>
              <p:cNvSpPr/>
              <p:nvPr/>
            </p:nvSpPr>
            <p:spPr>
              <a:xfrm>
                <a:off x="7392983" y="4263429"/>
                <a:ext cx="22473" cy="27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326" y="0"/>
                    </a:moveTo>
                    <a:lnTo>
                      <a:pt x="0" y="9333"/>
                    </a:lnTo>
                    <a:lnTo>
                      <a:pt x="1832" y="16236"/>
                    </a:lnTo>
                    <a:lnTo>
                      <a:pt x="15030" y="21600"/>
                    </a:lnTo>
                    <a:lnTo>
                      <a:pt x="21600" y="15013"/>
                    </a:lnTo>
                    <a:lnTo>
                      <a:pt x="21600" y="3233"/>
                    </a:lnTo>
                    <a:lnTo>
                      <a:pt x="6326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37" name="îŝļiďê">
                <a:extLst>
                  <a:ext uri="{FF2B5EF4-FFF2-40B4-BE49-F238E27FC236}">
                    <a16:creationId xmlns:a16="http://schemas.microsoft.com/office/drawing/2014/main" id="{091BC36D-7E97-42BD-81D5-DED4D2E349B6}"/>
                  </a:ext>
                </a:extLst>
              </p:cNvPr>
              <p:cNvSpPr/>
              <p:nvPr/>
            </p:nvSpPr>
            <p:spPr>
              <a:xfrm>
                <a:off x="6950722" y="4538434"/>
                <a:ext cx="248467" cy="4757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696" y="0"/>
                    </a:moveTo>
                    <a:lnTo>
                      <a:pt x="19918" y="733"/>
                    </a:lnTo>
                    <a:lnTo>
                      <a:pt x="20738" y="1839"/>
                    </a:lnTo>
                    <a:lnTo>
                      <a:pt x="21268" y="2687"/>
                    </a:lnTo>
                    <a:lnTo>
                      <a:pt x="21600" y="3981"/>
                    </a:lnTo>
                    <a:lnTo>
                      <a:pt x="20826" y="5023"/>
                    </a:lnTo>
                    <a:cubicBezTo>
                      <a:pt x="20609" y="5376"/>
                      <a:pt x="20366" y="5724"/>
                      <a:pt x="20097" y="6066"/>
                    </a:cubicBezTo>
                    <a:cubicBezTo>
                      <a:pt x="19662" y="6621"/>
                      <a:pt x="19160" y="7160"/>
                      <a:pt x="18594" y="7681"/>
                    </a:cubicBezTo>
                    <a:lnTo>
                      <a:pt x="17802" y="9136"/>
                    </a:lnTo>
                    <a:lnTo>
                      <a:pt x="17031" y="10592"/>
                    </a:lnTo>
                    <a:cubicBezTo>
                      <a:pt x="16764" y="10920"/>
                      <a:pt x="16499" y="11249"/>
                      <a:pt x="16235" y="11578"/>
                    </a:cubicBezTo>
                    <a:cubicBezTo>
                      <a:pt x="15888" y="12012"/>
                      <a:pt x="15544" y="12446"/>
                      <a:pt x="15203" y="12881"/>
                    </a:cubicBezTo>
                    <a:lnTo>
                      <a:pt x="14606" y="13728"/>
                    </a:lnTo>
                    <a:lnTo>
                      <a:pt x="14010" y="14760"/>
                    </a:lnTo>
                    <a:lnTo>
                      <a:pt x="13215" y="16308"/>
                    </a:lnTo>
                    <a:lnTo>
                      <a:pt x="12950" y="17339"/>
                    </a:lnTo>
                    <a:lnTo>
                      <a:pt x="12553" y="18473"/>
                    </a:lnTo>
                    <a:lnTo>
                      <a:pt x="11359" y="19536"/>
                    </a:lnTo>
                    <a:lnTo>
                      <a:pt x="10161" y="20327"/>
                    </a:lnTo>
                    <a:lnTo>
                      <a:pt x="8567" y="20671"/>
                    </a:lnTo>
                    <a:lnTo>
                      <a:pt x="6435" y="21394"/>
                    </a:lnTo>
                    <a:lnTo>
                      <a:pt x="5446" y="21600"/>
                    </a:lnTo>
                    <a:cubicBezTo>
                      <a:pt x="4959" y="21573"/>
                      <a:pt x="4489" y="21491"/>
                      <a:pt x="4070" y="21359"/>
                    </a:cubicBezTo>
                    <a:cubicBezTo>
                      <a:pt x="3557" y="21198"/>
                      <a:pt x="3137" y="20969"/>
                      <a:pt x="2852" y="20696"/>
                    </a:cubicBezTo>
                    <a:cubicBezTo>
                      <a:pt x="2444" y="20653"/>
                      <a:pt x="2063" y="20558"/>
                      <a:pt x="1743" y="20420"/>
                    </a:cubicBezTo>
                    <a:cubicBezTo>
                      <a:pt x="1252" y="20209"/>
                      <a:pt x="932" y="19911"/>
                      <a:pt x="844" y="19584"/>
                    </a:cubicBezTo>
                    <a:cubicBezTo>
                      <a:pt x="905" y="19197"/>
                      <a:pt x="866" y="18807"/>
                      <a:pt x="730" y="18426"/>
                    </a:cubicBezTo>
                    <a:cubicBezTo>
                      <a:pt x="598" y="18058"/>
                      <a:pt x="376" y="17701"/>
                      <a:pt x="69" y="17362"/>
                    </a:cubicBezTo>
                    <a:lnTo>
                      <a:pt x="0" y="16892"/>
                    </a:lnTo>
                    <a:lnTo>
                      <a:pt x="534" y="16137"/>
                    </a:lnTo>
                    <a:lnTo>
                      <a:pt x="1656" y="15246"/>
                    </a:lnTo>
                    <a:lnTo>
                      <a:pt x="2695" y="14432"/>
                    </a:lnTo>
                    <a:lnTo>
                      <a:pt x="3422" y="13745"/>
                    </a:lnTo>
                    <a:lnTo>
                      <a:pt x="4350" y="12713"/>
                    </a:lnTo>
                    <a:cubicBezTo>
                      <a:pt x="4439" y="12532"/>
                      <a:pt x="4506" y="12348"/>
                      <a:pt x="4549" y="12163"/>
                    </a:cubicBezTo>
                    <a:cubicBezTo>
                      <a:pt x="4652" y="11728"/>
                      <a:pt x="4630" y="11288"/>
                      <a:pt x="4483" y="10857"/>
                    </a:cubicBezTo>
                    <a:lnTo>
                      <a:pt x="3687" y="9791"/>
                    </a:lnTo>
                    <a:cubicBezTo>
                      <a:pt x="3616" y="9483"/>
                      <a:pt x="3616" y="9171"/>
                      <a:pt x="3687" y="8862"/>
                    </a:cubicBezTo>
                    <a:cubicBezTo>
                      <a:pt x="3777" y="8475"/>
                      <a:pt x="3978" y="8097"/>
                      <a:pt x="4284" y="7740"/>
                    </a:cubicBezTo>
                    <a:lnTo>
                      <a:pt x="4594" y="6756"/>
                    </a:lnTo>
                    <a:lnTo>
                      <a:pt x="5588" y="5967"/>
                    </a:lnTo>
                    <a:cubicBezTo>
                      <a:pt x="5955" y="5974"/>
                      <a:pt x="6322" y="5974"/>
                      <a:pt x="6688" y="5967"/>
                    </a:cubicBezTo>
                    <a:cubicBezTo>
                      <a:pt x="7526" y="5953"/>
                      <a:pt x="8361" y="5907"/>
                      <a:pt x="9186" y="5830"/>
                    </a:cubicBezTo>
                    <a:lnTo>
                      <a:pt x="11131" y="5176"/>
                    </a:lnTo>
                    <a:lnTo>
                      <a:pt x="12454" y="4236"/>
                    </a:lnTo>
                    <a:cubicBezTo>
                      <a:pt x="12687" y="3853"/>
                      <a:pt x="13251" y="3548"/>
                      <a:pt x="13980" y="3411"/>
                    </a:cubicBezTo>
                    <a:cubicBezTo>
                      <a:pt x="14318" y="3347"/>
                      <a:pt x="14680" y="3324"/>
                      <a:pt x="15038" y="3342"/>
                    </a:cubicBezTo>
                    <a:cubicBezTo>
                      <a:pt x="15356" y="3221"/>
                      <a:pt x="15665" y="3095"/>
                      <a:pt x="15966" y="2964"/>
                    </a:cubicBezTo>
                    <a:cubicBezTo>
                      <a:pt x="16733" y="2629"/>
                      <a:pt x="17443" y="2261"/>
                      <a:pt x="18088" y="1863"/>
                    </a:cubicBezTo>
                    <a:lnTo>
                      <a:pt x="18685" y="866"/>
                    </a:lnTo>
                    <a:lnTo>
                      <a:pt x="18354" y="341"/>
                    </a:lnTo>
                    <a:lnTo>
                      <a:pt x="18696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925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38" name="îṣľïḍè">
                <a:extLst>
                  <a:ext uri="{FF2B5EF4-FFF2-40B4-BE49-F238E27FC236}">
                    <a16:creationId xmlns:a16="http://schemas.microsoft.com/office/drawing/2014/main" id="{7323BAFA-A33A-4C72-BFE5-AB7633A645AE}"/>
                  </a:ext>
                </a:extLst>
              </p:cNvPr>
              <p:cNvSpPr/>
              <p:nvPr/>
            </p:nvSpPr>
            <p:spPr>
              <a:xfrm>
                <a:off x="7015898" y="4582039"/>
                <a:ext cx="16361" cy="256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802" y="0"/>
                    </a:moveTo>
                    <a:lnTo>
                      <a:pt x="4813" y="1913"/>
                    </a:lnTo>
                    <a:lnTo>
                      <a:pt x="0" y="12064"/>
                    </a:lnTo>
                    <a:lnTo>
                      <a:pt x="5083" y="21600"/>
                    </a:lnTo>
                    <a:lnTo>
                      <a:pt x="21600" y="9513"/>
                    </a:lnTo>
                    <a:lnTo>
                      <a:pt x="18802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39" name="ïṡľîḍé">
                <a:extLst>
                  <a:ext uri="{FF2B5EF4-FFF2-40B4-BE49-F238E27FC236}">
                    <a16:creationId xmlns:a16="http://schemas.microsoft.com/office/drawing/2014/main" id="{A4FCA060-09F1-4A56-A782-4AAD6553E548}"/>
                  </a:ext>
                </a:extLst>
              </p:cNvPr>
              <p:cNvSpPr/>
              <p:nvPr/>
            </p:nvSpPr>
            <p:spPr>
              <a:xfrm>
                <a:off x="6990202" y="4542504"/>
                <a:ext cx="21072" cy="206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128" y="8886"/>
                    </a:moveTo>
                    <a:lnTo>
                      <a:pt x="8318" y="0"/>
                    </a:lnTo>
                    <a:lnTo>
                      <a:pt x="0" y="6625"/>
                    </a:lnTo>
                    <a:lnTo>
                      <a:pt x="9071" y="16880"/>
                    </a:lnTo>
                    <a:lnTo>
                      <a:pt x="21600" y="21600"/>
                    </a:lnTo>
                    <a:lnTo>
                      <a:pt x="18128" y="8886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40" name="îś1iḋe">
                <a:extLst>
                  <a:ext uri="{FF2B5EF4-FFF2-40B4-BE49-F238E27FC236}">
                    <a16:creationId xmlns:a16="http://schemas.microsoft.com/office/drawing/2014/main" id="{0039F3B4-49B4-4AFD-B251-E9CA45EE82B2}"/>
                  </a:ext>
                </a:extLst>
              </p:cNvPr>
              <p:cNvSpPr/>
              <p:nvPr/>
            </p:nvSpPr>
            <p:spPr>
              <a:xfrm>
                <a:off x="6964625" y="4555514"/>
                <a:ext cx="20338" cy="16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800" y="0"/>
                    </a:moveTo>
                    <a:lnTo>
                      <a:pt x="0" y="2623"/>
                    </a:lnTo>
                    <a:lnTo>
                      <a:pt x="9524" y="21600"/>
                    </a:lnTo>
                    <a:lnTo>
                      <a:pt x="21600" y="20616"/>
                    </a:lnTo>
                    <a:lnTo>
                      <a:pt x="19979" y="3243"/>
                    </a:lnTo>
                    <a:lnTo>
                      <a:pt x="7800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41" name="í$liḑe">
                <a:extLst>
                  <a:ext uri="{FF2B5EF4-FFF2-40B4-BE49-F238E27FC236}">
                    <a16:creationId xmlns:a16="http://schemas.microsoft.com/office/drawing/2014/main" id="{E26F3C1F-0A46-470B-86E6-BE05878B9323}"/>
                  </a:ext>
                </a:extLst>
              </p:cNvPr>
              <p:cNvSpPr/>
              <p:nvPr/>
            </p:nvSpPr>
            <p:spPr>
              <a:xfrm>
                <a:off x="6946155" y="4515177"/>
                <a:ext cx="16361" cy="24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062" y="0"/>
                    </a:moveTo>
                    <a:lnTo>
                      <a:pt x="3048" y="6808"/>
                    </a:lnTo>
                    <a:lnTo>
                      <a:pt x="0" y="16890"/>
                    </a:lnTo>
                    <a:lnTo>
                      <a:pt x="17411" y="21600"/>
                    </a:lnTo>
                    <a:lnTo>
                      <a:pt x="21600" y="12326"/>
                    </a:lnTo>
                    <a:lnTo>
                      <a:pt x="13062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42" name="î$ļidê">
                <a:extLst>
                  <a:ext uri="{FF2B5EF4-FFF2-40B4-BE49-F238E27FC236}">
                    <a16:creationId xmlns:a16="http://schemas.microsoft.com/office/drawing/2014/main" id="{6A28A768-4AC2-4437-8EAE-BD42497475DB}"/>
                  </a:ext>
                </a:extLst>
              </p:cNvPr>
              <p:cNvSpPr/>
              <p:nvPr/>
            </p:nvSpPr>
            <p:spPr>
              <a:xfrm>
                <a:off x="7355870" y="4831035"/>
                <a:ext cx="26759" cy="357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532" y="0"/>
                    </a:moveTo>
                    <a:lnTo>
                      <a:pt x="1397" y="5278"/>
                    </a:lnTo>
                    <a:lnTo>
                      <a:pt x="0" y="13559"/>
                    </a:lnTo>
                    <a:lnTo>
                      <a:pt x="6822" y="21600"/>
                    </a:lnTo>
                    <a:lnTo>
                      <a:pt x="21600" y="17485"/>
                    </a:lnTo>
                    <a:lnTo>
                      <a:pt x="21600" y="7445"/>
                    </a:lnTo>
                    <a:lnTo>
                      <a:pt x="9532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43" name="ïşḻíḓè">
                <a:extLst>
                  <a:ext uri="{FF2B5EF4-FFF2-40B4-BE49-F238E27FC236}">
                    <a16:creationId xmlns:a16="http://schemas.microsoft.com/office/drawing/2014/main" id="{6EC74A44-20A2-4093-87DB-D8911BEB97E1}"/>
                  </a:ext>
                </a:extLst>
              </p:cNvPr>
              <p:cNvSpPr/>
              <p:nvPr/>
            </p:nvSpPr>
            <p:spPr>
              <a:xfrm>
                <a:off x="7418836" y="4803484"/>
                <a:ext cx="16361" cy="235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56" y="0"/>
                    </a:moveTo>
                    <a:lnTo>
                      <a:pt x="1750" y="4177"/>
                    </a:lnTo>
                    <a:lnTo>
                      <a:pt x="0" y="18148"/>
                    </a:lnTo>
                    <a:lnTo>
                      <a:pt x="21600" y="21600"/>
                    </a:lnTo>
                    <a:lnTo>
                      <a:pt x="21555" y="10257"/>
                    </a:lnTo>
                    <a:lnTo>
                      <a:pt x="17956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44" name="ïṥḷíḓe">
                <a:extLst>
                  <a:ext uri="{FF2B5EF4-FFF2-40B4-BE49-F238E27FC236}">
                    <a16:creationId xmlns:a16="http://schemas.microsoft.com/office/drawing/2014/main" id="{C672AC05-15AB-4315-A6FA-F2F71EA076DC}"/>
                  </a:ext>
                </a:extLst>
              </p:cNvPr>
              <p:cNvSpPr/>
              <p:nvPr/>
            </p:nvSpPr>
            <p:spPr>
              <a:xfrm>
                <a:off x="5322784" y="4656760"/>
                <a:ext cx="31866" cy="302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97" y="0"/>
                    </a:moveTo>
                    <a:lnTo>
                      <a:pt x="0" y="19826"/>
                    </a:lnTo>
                    <a:lnTo>
                      <a:pt x="21600" y="21600"/>
                    </a:lnTo>
                    <a:lnTo>
                      <a:pt x="9397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45" name="ïślîḋe">
                <a:extLst>
                  <a:ext uri="{FF2B5EF4-FFF2-40B4-BE49-F238E27FC236}">
                    <a16:creationId xmlns:a16="http://schemas.microsoft.com/office/drawing/2014/main" id="{7A32C9AD-77B4-45AD-A3C1-36EF6D5DAB04}"/>
                  </a:ext>
                </a:extLst>
              </p:cNvPr>
              <p:cNvSpPr/>
              <p:nvPr/>
            </p:nvSpPr>
            <p:spPr>
              <a:xfrm>
                <a:off x="5724676" y="4042932"/>
                <a:ext cx="23245" cy="21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4824" y="4121"/>
                    </a:lnTo>
                    <a:lnTo>
                      <a:pt x="0" y="11667"/>
                    </a:lnTo>
                    <a:lnTo>
                      <a:pt x="9389" y="21600"/>
                    </a:lnTo>
                    <a:lnTo>
                      <a:pt x="20674" y="10869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46" name="îṥļíḓé">
                <a:extLst>
                  <a:ext uri="{FF2B5EF4-FFF2-40B4-BE49-F238E27FC236}">
                    <a16:creationId xmlns:a16="http://schemas.microsoft.com/office/drawing/2014/main" id="{CE13C7A4-2C97-43C8-9FB8-2865835D4F83}"/>
                  </a:ext>
                </a:extLst>
              </p:cNvPr>
              <p:cNvSpPr/>
              <p:nvPr/>
            </p:nvSpPr>
            <p:spPr>
              <a:xfrm>
                <a:off x="5797866" y="3949435"/>
                <a:ext cx="20700" cy="163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047" y="0"/>
                    </a:moveTo>
                    <a:lnTo>
                      <a:pt x="0" y="5982"/>
                    </a:lnTo>
                    <a:lnTo>
                      <a:pt x="2019" y="20443"/>
                    </a:lnTo>
                    <a:lnTo>
                      <a:pt x="15499" y="21600"/>
                    </a:lnTo>
                    <a:lnTo>
                      <a:pt x="21600" y="4412"/>
                    </a:lnTo>
                    <a:lnTo>
                      <a:pt x="11047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47" name="ïṥ1íḋe">
                <a:extLst>
                  <a:ext uri="{FF2B5EF4-FFF2-40B4-BE49-F238E27FC236}">
                    <a16:creationId xmlns:a16="http://schemas.microsoft.com/office/drawing/2014/main" id="{38D52E5E-881F-4AEB-8873-AE1F05362C87}"/>
                  </a:ext>
                </a:extLst>
              </p:cNvPr>
              <p:cNvSpPr/>
              <p:nvPr/>
            </p:nvSpPr>
            <p:spPr>
              <a:xfrm>
                <a:off x="5771110" y="4007249"/>
                <a:ext cx="16361" cy="163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211" y="0"/>
                    </a:moveTo>
                    <a:lnTo>
                      <a:pt x="0" y="9014"/>
                    </a:lnTo>
                    <a:lnTo>
                      <a:pt x="7385" y="21600"/>
                    </a:lnTo>
                    <a:lnTo>
                      <a:pt x="21600" y="12069"/>
                    </a:lnTo>
                    <a:lnTo>
                      <a:pt x="17567" y="1769"/>
                    </a:lnTo>
                    <a:lnTo>
                      <a:pt x="7211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48" name="ïṧlîďè">
                <a:extLst>
                  <a:ext uri="{FF2B5EF4-FFF2-40B4-BE49-F238E27FC236}">
                    <a16:creationId xmlns:a16="http://schemas.microsoft.com/office/drawing/2014/main" id="{8D9C6662-5878-42D9-8146-0FFC2FB2D131}"/>
                  </a:ext>
                </a:extLst>
              </p:cNvPr>
              <p:cNvSpPr/>
              <p:nvPr/>
            </p:nvSpPr>
            <p:spPr>
              <a:xfrm>
                <a:off x="4744813" y="3515649"/>
                <a:ext cx="23569" cy="208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240" y="3109"/>
                    </a:moveTo>
                    <a:lnTo>
                      <a:pt x="7082" y="0"/>
                    </a:lnTo>
                    <a:lnTo>
                      <a:pt x="0" y="4651"/>
                    </a:lnTo>
                    <a:lnTo>
                      <a:pt x="2157" y="15611"/>
                    </a:lnTo>
                    <a:lnTo>
                      <a:pt x="14637" y="21600"/>
                    </a:lnTo>
                    <a:lnTo>
                      <a:pt x="21600" y="17214"/>
                    </a:lnTo>
                    <a:lnTo>
                      <a:pt x="18240" y="3109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49" name="îśľîdé">
                <a:extLst>
                  <a:ext uri="{FF2B5EF4-FFF2-40B4-BE49-F238E27FC236}">
                    <a16:creationId xmlns:a16="http://schemas.microsoft.com/office/drawing/2014/main" id="{1A4D8294-0711-46C6-BD86-222174B88ABE}"/>
                  </a:ext>
                </a:extLst>
              </p:cNvPr>
              <p:cNvSpPr/>
              <p:nvPr/>
            </p:nvSpPr>
            <p:spPr>
              <a:xfrm>
                <a:off x="4718302" y="3519816"/>
                <a:ext cx="18421" cy="179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002" y="0"/>
                    </a:moveTo>
                    <a:lnTo>
                      <a:pt x="2249" y="4561"/>
                    </a:lnTo>
                    <a:lnTo>
                      <a:pt x="0" y="15210"/>
                    </a:lnTo>
                    <a:lnTo>
                      <a:pt x="16269" y="21600"/>
                    </a:lnTo>
                    <a:lnTo>
                      <a:pt x="21600" y="9771"/>
                    </a:lnTo>
                    <a:lnTo>
                      <a:pt x="10002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50" name="íšľiḋe">
                <a:extLst>
                  <a:ext uri="{FF2B5EF4-FFF2-40B4-BE49-F238E27FC236}">
                    <a16:creationId xmlns:a16="http://schemas.microsoft.com/office/drawing/2014/main" id="{137F9560-0B43-4E12-B39D-8E5EE043CB94}"/>
                  </a:ext>
                </a:extLst>
              </p:cNvPr>
              <p:cNvSpPr/>
              <p:nvPr/>
            </p:nvSpPr>
            <p:spPr>
              <a:xfrm>
                <a:off x="4711552" y="3478454"/>
                <a:ext cx="16361" cy="163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567" y="0"/>
                    </a:moveTo>
                    <a:lnTo>
                      <a:pt x="0" y="5790"/>
                    </a:lnTo>
                    <a:lnTo>
                      <a:pt x="269" y="21257"/>
                    </a:lnTo>
                    <a:lnTo>
                      <a:pt x="21600" y="21600"/>
                    </a:lnTo>
                    <a:lnTo>
                      <a:pt x="15567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51" name="işḻíḑé">
                <a:extLst>
                  <a:ext uri="{FF2B5EF4-FFF2-40B4-BE49-F238E27FC236}">
                    <a16:creationId xmlns:a16="http://schemas.microsoft.com/office/drawing/2014/main" id="{4C15DD2F-5649-4862-8C16-9A4243D4E0C4}"/>
                  </a:ext>
                </a:extLst>
              </p:cNvPr>
              <p:cNvSpPr/>
              <p:nvPr/>
            </p:nvSpPr>
            <p:spPr>
              <a:xfrm>
                <a:off x="4753618" y="3480370"/>
                <a:ext cx="16361" cy="163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788" y="13213"/>
                    </a:lnTo>
                    <a:lnTo>
                      <a:pt x="15312" y="21600"/>
                    </a:lnTo>
                    <a:lnTo>
                      <a:pt x="21600" y="190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52" name="íṡlíḑè">
                <a:extLst>
                  <a:ext uri="{FF2B5EF4-FFF2-40B4-BE49-F238E27FC236}">
                    <a16:creationId xmlns:a16="http://schemas.microsoft.com/office/drawing/2014/main" id="{303031A9-8FDB-41AB-8068-5E76FA82B2FD}"/>
                  </a:ext>
                </a:extLst>
              </p:cNvPr>
              <p:cNvSpPr/>
              <p:nvPr/>
            </p:nvSpPr>
            <p:spPr>
              <a:xfrm>
                <a:off x="4664633" y="3446959"/>
                <a:ext cx="16361" cy="220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742"/>
                    </a:moveTo>
                    <a:lnTo>
                      <a:pt x="4329" y="14327"/>
                    </a:lnTo>
                    <a:lnTo>
                      <a:pt x="16819" y="21600"/>
                    </a:lnTo>
                    <a:lnTo>
                      <a:pt x="21600" y="10493"/>
                    </a:lnTo>
                    <a:lnTo>
                      <a:pt x="13195" y="0"/>
                    </a:lnTo>
                    <a:lnTo>
                      <a:pt x="0" y="3742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53" name="íŝľíḑe">
                <a:extLst>
                  <a:ext uri="{FF2B5EF4-FFF2-40B4-BE49-F238E27FC236}">
                    <a16:creationId xmlns:a16="http://schemas.microsoft.com/office/drawing/2014/main" id="{47A6EB45-6E2E-4A59-9536-BB7052323AE4}"/>
                  </a:ext>
                </a:extLst>
              </p:cNvPr>
              <p:cNvSpPr/>
              <p:nvPr/>
            </p:nvSpPr>
            <p:spPr>
              <a:xfrm>
                <a:off x="6355034" y="1385640"/>
                <a:ext cx="4055042" cy="26522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888" y="10223"/>
                    </a:moveTo>
                    <a:lnTo>
                      <a:pt x="3759" y="10132"/>
                    </a:lnTo>
                    <a:lnTo>
                      <a:pt x="3569" y="10003"/>
                    </a:lnTo>
                    <a:lnTo>
                      <a:pt x="3374" y="9884"/>
                    </a:lnTo>
                    <a:lnTo>
                      <a:pt x="3246" y="9786"/>
                    </a:lnTo>
                    <a:lnTo>
                      <a:pt x="3076" y="9629"/>
                    </a:lnTo>
                    <a:lnTo>
                      <a:pt x="2911" y="9493"/>
                    </a:lnTo>
                    <a:lnTo>
                      <a:pt x="2761" y="9429"/>
                    </a:lnTo>
                    <a:lnTo>
                      <a:pt x="2496" y="9413"/>
                    </a:lnTo>
                    <a:lnTo>
                      <a:pt x="2488" y="9536"/>
                    </a:lnTo>
                    <a:lnTo>
                      <a:pt x="2488" y="9685"/>
                    </a:lnTo>
                    <a:lnTo>
                      <a:pt x="2440" y="9710"/>
                    </a:lnTo>
                    <a:lnTo>
                      <a:pt x="2438" y="9806"/>
                    </a:lnTo>
                    <a:lnTo>
                      <a:pt x="2404" y="9868"/>
                    </a:lnTo>
                    <a:lnTo>
                      <a:pt x="2281" y="9898"/>
                    </a:lnTo>
                    <a:lnTo>
                      <a:pt x="2204" y="9935"/>
                    </a:lnTo>
                    <a:lnTo>
                      <a:pt x="2136" y="9972"/>
                    </a:lnTo>
                    <a:lnTo>
                      <a:pt x="2027" y="9972"/>
                    </a:lnTo>
                    <a:lnTo>
                      <a:pt x="2002" y="9923"/>
                    </a:lnTo>
                    <a:lnTo>
                      <a:pt x="1910" y="9911"/>
                    </a:lnTo>
                    <a:lnTo>
                      <a:pt x="1838" y="9882"/>
                    </a:lnTo>
                    <a:lnTo>
                      <a:pt x="1737" y="9753"/>
                    </a:lnTo>
                    <a:lnTo>
                      <a:pt x="1662" y="9674"/>
                    </a:lnTo>
                    <a:lnTo>
                      <a:pt x="1566" y="9632"/>
                    </a:lnTo>
                    <a:lnTo>
                      <a:pt x="1456" y="9632"/>
                    </a:lnTo>
                    <a:lnTo>
                      <a:pt x="1311" y="9556"/>
                    </a:lnTo>
                    <a:lnTo>
                      <a:pt x="1142" y="9550"/>
                    </a:lnTo>
                    <a:lnTo>
                      <a:pt x="1029" y="9601"/>
                    </a:lnTo>
                    <a:lnTo>
                      <a:pt x="892" y="9755"/>
                    </a:lnTo>
                    <a:lnTo>
                      <a:pt x="746" y="9853"/>
                    </a:lnTo>
                    <a:lnTo>
                      <a:pt x="686" y="9775"/>
                    </a:lnTo>
                    <a:lnTo>
                      <a:pt x="637" y="9781"/>
                    </a:lnTo>
                    <a:lnTo>
                      <a:pt x="517" y="9840"/>
                    </a:lnTo>
                    <a:lnTo>
                      <a:pt x="497" y="9942"/>
                    </a:lnTo>
                    <a:lnTo>
                      <a:pt x="434" y="10016"/>
                    </a:lnTo>
                    <a:lnTo>
                      <a:pt x="372" y="10094"/>
                    </a:lnTo>
                    <a:lnTo>
                      <a:pt x="333" y="10172"/>
                    </a:lnTo>
                    <a:lnTo>
                      <a:pt x="266" y="10168"/>
                    </a:lnTo>
                    <a:lnTo>
                      <a:pt x="217" y="10086"/>
                    </a:lnTo>
                    <a:lnTo>
                      <a:pt x="134" y="10086"/>
                    </a:lnTo>
                    <a:lnTo>
                      <a:pt x="77" y="10159"/>
                    </a:lnTo>
                    <a:lnTo>
                      <a:pt x="17" y="10178"/>
                    </a:lnTo>
                    <a:lnTo>
                      <a:pt x="0" y="10303"/>
                    </a:lnTo>
                    <a:lnTo>
                      <a:pt x="78" y="10326"/>
                    </a:lnTo>
                    <a:lnTo>
                      <a:pt x="133" y="10326"/>
                    </a:lnTo>
                    <a:lnTo>
                      <a:pt x="213" y="10443"/>
                    </a:lnTo>
                    <a:lnTo>
                      <a:pt x="190" y="10662"/>
                    </a:lnTo>
                    <a:lnTo>
                      <a:pt x="231" y="10788"/>
                    </a:lnTo>
                    <a:lnTo>
                      <a:pt x="262" y="10847"/>
                    </a:lnTo>
                    <a:lnTo>
                      <a:pt x="282" y="10968"/>
                    </a:lnTo>
                    <a:lnTo>
                      <a:pt x="337" y="11040"/>
                    </a:lnTo>
                    <a:lnTo>
                      <a:pt x="424" y="11071"/>
                    </a:lnTo>
                    <a:lnTo>
                      <a:pt x="465" y="11186"/>
                    </a:lnTo>
                    <a:lnTo>
                      <a:pt x="540" y="11180"/>
                    </a:lnTo>
                    <a:lnTo>
                      <a:pt x="596" y="11201"/>
                    </a:lnTo>
                    <a:lnTo>
                      <a:pt x="645" y="11223"/>
                    </a:lnTo>
                    <a:lnTo>
                      <a:pt x="735" y="11198"/>
                    </a:lnTo>
                    <a:lnTo>
                      <a:pt x="776" y="11089"/>
                    </a:lnTo>
                    <a:lnTo>
                      <a:pt x="857" y="11047"/>
                    </a:lnTo>
                    <a:lnTo>
                      <a:pt x="954" y="11071"/>
                    </a:lnTo>
                    <a:lnTo>
                      <a:pt x="993" y="11139"/>
                    </a:lnTo>
                    <a:lnTo>
                      <a:pt x="1119" y="11238"/>
                    </a:lnTo>
                    <a:lnTo>
                      <a:pt x="1269" y="11219"/>
                    </a:lnTo>
                    <a:lnTo>
                      <a:pt x="1313" y="11207"/>
                    </a:lnTo>
                    <a:lnTo>
                      <a:pt x="1390" y="11119"/>
                    </a:lnTo>
                    <a:lnTo>
                      <a:pt x="1486" y="11040"/>
                    </a:lnTo>
                    <a:lnTo>
                      <a:pt x="1581" y="11016"/>
                    </a:lnTo>
                    <a:lnTo>
                      <a:pt x="1654" y="11065"/>
                    </a:lnTo>
                    <a:lnTo>
                      <a:pt x="1739" y="11096"/>
                    </a:lnTo>
                    <a:lnTo>
                      <a:pt x="1739" y="11260"/>
                    </a:lnTo>
                    <a:lnTo>
                      <a:pt x="1702" y="11340"/>
                    </a:lnTo>
                    <a:lnTo>
                      <a:pt x="1719" y="11558"/>
                    </a:lnTo>
                    <a:lnTo>
                      <a:pt x="1711" y="11714"/>
                    </a:lnTo>
                    <a:lnTo>
                      <a:pt x="1701" y="11890"/>
                    </a:lnTo>
                    <a:lnTo>
                      <a:pt x="1645" y="12051"/>
                    </a:lnTo>
                    <a:lnTo>
                      <a:pt x="1657" y="12205"/>
                    </a:lnTo>
                    <a:cubicBezTo>
                      <a:pt x="1663" y="12254"/>
                      <a:pt x="1664" y="12305"/>
                      <a:pt x="1661" y="12355"/>
                    </a:cubicBezTo>
                    <a:cubicBezTo>
                      <a:pt x="1657" y="12420"/>
                      <a:pt x="1645" y="12483"/>
                      <a:pt x="1626" y="12542"/>
                    </a:cubicBezTo>
                    <a:lnTo>
                      <a:pt x="1585" y="12622"/>
                    </a:lnTo>
                    <a:lnTo>
                      <a:pt x="1546" y="12708"/>
                    </a:lnTo>
                    <a:lnTo>
                      <a:pt x="1479" y="12732"/>
                    </a:lnTo>
                    <a:lnTo>
                      <a:pt x="1386" y="12744"/>
                    </a:lnTo>
                    <a:lnTo>
                      <a:pt x="1285" y="12855"/>
                    </a:lnTo>
                    <a:lnTo>
                      <a:pt x="1201" y="12825"/>
                    </a:lnTo>
                    <a:lnTo>
                      <a:pt x="1164" y="12855"/>
                    </a:lnTo>
                    <a:lnTo>
                      <a:pt x="1228" y="12954"/>
                    </a:lnTo>
                    <a:lnTo>
                      <a:pt x="1263" y="13016"/>
                    </a:lnTo>
                    <a:lnTo>
                      <a:pt x="1239" y="13122"/>
                    </a:lnTo>
                    <a:lnTo>
                      <a:pt x="1307" y="13243"/>
                    </a:lnTo>
                    <a:lnTo>
                      <a:pt x="1359" y="13286"/>
                    </a:lnTo>
                    <a:lnTo>
                      <a:pt x="1408" y="13345"/>
                    </a:lnTo>
                    <a:lnTo>
                      <a:pt x="1404" y="13429"/>
                    </a:lnTo>
                    <a:lnTo>
                      <a:pt x="1404" y="13509"/>
                    </a:lnTo>
                    <a:lnTo>
                      <a:pt x="1481" y="13572"/>
                    </a:lnTo>
                    <a:lnTo>
                      <a:pt x="1558" y="13731"/>
                    </a:lnTo>
                    <a:lnTo>
                      <a:pt x="1602" y="13657"/>
                    </a:lnTo>
                    <a:lnTo>
                      <a:pt x="1602" y="13398"/>
                    </a:lnTo>
                    <a:lnTo>
                      <a:pt x="1659" y="13331"/>
                    </a:lnTo>
                    <a:lnTo>
                      <a:pt x="1705" y="13420"/>
                    </a:lnTo>
                    <a:lnTo>
                      <a:pt x="1741" y="13555"/>
                    </a:lnTo>
                    <a:lnTo>
                      <a:pt x="1778" y="13837"/>
                    </a:lnTo>
                    <a:lnTo>
                      <a:pt x="1857" y="13946"/>
                    </a:lnTo>
                    <a:lnTo>
                      <a:pt x="1897" y="14113"/>
                    </a:lnTo>
                    <a:lnTo>
                      <a:pt x="1945" y="14215"/>
                    </a:lnTo>
                    <a:lnTo>
                      <a:pt x="1995" y="14373"/>
                    </a:lnTo>
                    <a:lnTo>
                      <a:pt x="2107" y="14477"/>
                    </a:lnTo>
                    <a:lnTo>
                      <a:pt x="2161" y="14557"/>
                    </a:lnTo>
                    <a:lnTo>
                      <a:pt x="2205" y="14753"/>
                    </a:lnTo>
                    <a:lnTo>
                      <a:pt x="2226" y="14836"/>
                    </a:lnTo>
                    <a:lnTo>
                      <a:pt x="2263" y="14879"/>
                    </a:lnTo>
                    <a:lnTo>
                      <a:pt x="2376" y="14996"/>
                    </a:lnTo>
                    <a:cubicBezTo>
                      <a:pt x="2426" y="15014"/>
                      <a:pt x="2466" y="15070"/>
                      <a:pt x="2482" y="15144"/>
                    </a:cubicBezTo>
                    <a:cubicBezTo>
                      <a:pt x="2497" y="15214"/>
                      <a:pt x="2488" y="15290"/>
                      <a:pt x="2459" y="15348"/>
                    </a:cubicBezTo>
                    <a:lnTo>
                      <a:pt x="2471" y="15538"/>
                    </a:lnTo>
                    <a:lnTo>
                      <a:pt x="2507" y="15643"/>
                    </a:lnTo>
                    <a:lnTo>
                      <a:pt x="2572" y="15815"/>
                    </a:lnTo>
                    <a:lnTo>
                      <a:pt x="2569" y="15885"/>
                    </a:lnTo>
                    <a:lnTo>
                      <a:pt x="2642" y="16007"/>
                    </a:lnTo>
                    <a:lnTo>
                      <a:pt x="2642" y="16132"/>
                    </a:lnTo>
                    <a:lnTo>
                      <a:pt x="2752" y="16182"/>
                    </a:lnTo>
                    <a:lnTo>
                      <a:pt x="2832" y="16227"/>
                    </a:lnTo>
                    <a:lnTo>
                      <a:pt x="2913" y="16387"/>
                    </a:lnTo>
                    <a:lnTo>
                      <a:pt x="2927" y="16529"/>
                    </a:lnTo>
                    <a:lnTo>
                      <a:pt x="2966" y="16723"/>
                    </a:lnTo>
                    <a:lnTo>
                      <a:pt x="3043" y="16785"/>
                    </a:lnTo>
                    <a:lnTo>
                      <a:pt x="3087" y="16846"/>
                    </a:lnTo>
                    <a:lnTo>
                      <a:pt x="3139" y="16957"/>
                    </a:lnTo>
                    <a:lnTo>
                      <a:pt x="3191" y="17089"/>
                    </a:lnTo>
                    <a:lnTo>
                      <a:pt x="3118" y="17304"/>
                    </a:lnTo>
                    <a:lnTo>
                      <a:pt x="3139" y="17419"/>
                    </a:lnTo>
                    <a:lnTo>
                      <a:pt x="3194" y="17508"/>
                    </a:lnTo>
                    <a:lnTo>
                      <a:pt x="3227" y="17680"/>
                    </a:lnTo>
                    <a:lnTo>
                      <a:pt x="3227" y="17814"/>
                    </a:lnTo>
                    <a:lnTo>
                      <a:pt x="3293" y="17911"/>
                    </a:lnTo>
                    <a:lnTo>
                      <a:pt x="3336" y="18030"/>
                    </a:lnTo>
                    <a:lnTo>
                      <a:pt x="3409" y="18178"/>
                    </a:lnTo>
                    <a:lnTo>
                      <a:pt x="3565" y="18190"/>
                    </a:lnTo>
                    <a:lnTo>
                      <a:pt x="3748" y="18135"/>
                    </a:lnTo>
                    <a:lnTo>
                      <a:pt x="3935" y="18014"/>
                    </a:lnTo>
                    <a:lnTo>
                      <a:pt x="4073" y="17896"/>
                    </a:lnTo>
                    <a:lnTo>
                      <a:pt x="4184" y="17812"/>
                    </a:lnTo>
                    <a:cubicBezTo>
                      <a:pt x="4199" y="17796"/>
                      <a:pt x="4214" y="17780"/>
                      <a:pt x="4230" y="17765"/>
                    </a:cubicBezTo>
                    <a:cubicBezTo>
                      <a:pt x="4287" y="17711"/>
                      <a:pt x="4350" y="17669"/>
                      <a:pt x="4415" y="17640"/>
                    </a:cubicBezTo>
                    <a:lnTo>
                      <a:pt x="4544" y="17598"/>
                    </a:lnTo>
                    <a:lnTo>
                      <a:pt x="4658" y="17456"/>
                    </a:lnTo>
                    <a:lnTo>
                      <a:pt x="4758" y="17382"/>
                    </a:lnTo>
                    <a:lnTo>
                      <a:pt x="4839" y="17253"/>
                    </a:lnTo>
                    <a:lnTo>
                      <a:pt x="4875" y="17128"/>
                    </a:lnTo>
                    <a:lnTo>
                      <a:pt x="4961" y="17019"/>
                    </a:lnTo>
                    <a:cubicBezTo>
                      <a:pt x="4995" y="16986"/>
                      <a:pt x="5032" y="16960"/>
                      <a:pt x="5070" y="16941"/>
                    </a:cubicBezTo>
                    <a:cubicBezTo>
                      <a:pt x="5110" y="16921"/>
                      <a:pt x="5151" y="16908"/>
                      <a:pt x="5192" y="16903"/>
                    </a:cubicBezTo>
                    <a:cubicBezTo>
                      <a:pt x="5225" y="16899"/>
                      <a:pt x="5257" y="16887"/>
                      <a:pt x="5288" y="16869"/>
                    </a:cubicBezTo>
                    <a:cubicBezTo>
                      <a:pt x="5328" y="16844"/>
                      <a:pt x="5365" y="16809"/>
                      <a:pt x="5396" y="16764"/>
                    </a:cubicBezTo>
                    <a:lnTo>
                      <a:pt x="5451" y="16651"/>
                    </a:lnTo>
                    <a:lnTo>
                      <a:pt x="5538" y="16468"/>
                    </a:lnTo>
                    <a:lnTo>
                      <a:pt x="5657" y="16322"/>
                    </a:lnTo>
                    <a:cubicBezTo>
                      <a:pt x="5670" y="16286"/>
                      <a:pt x="5682" y="16249"/>
                      <a:pt x="5694" y="16212"/>
                    </a:cubicBezTo>
                    <a:cubicBezTo>
                      <a:pt x="5710" y="16157"/>
                      <a:pt x="5726" y="16102"/>
                      <a:pt x="5740" y="16045"/>
                    </a:cubicBezTo>
                    <a:lnTo>
                      <a:pt x="5776" y="15879"/>
                    </a:lnTo>
                    <a:cubicBezTo>
                      <a:pt x="5808" y="15838"/>
                      <a:pt x="5839" y="15797"/>
                      <a:pt x="5869" y="15756"/>
                    </a:cubicBezTo>
                    <a:cubicBezTo>
                      <a:pt x="5901" y="15713"/>
                      <a:pt x="5933" y="15670"/>
                      <a:pt x="5964" y="15626"/>
                    </a:cubicBezTo>
                    <a:lnTo>
                      <a:pt x="6029" y="15553"/>
                    </a:lnTo>
                    <a:lnTo>
                      <a:pt x="6063" y="15485"/>
                    </a:lnTo>
                    <a:lnTo>
                      <a:pt x="6063" y="15401"/>
                    </a:lnTo>
                    <a:lnTo>
                      <a:pt x="5965" y="15268"/>
                    </a:lnTo>
                    <a:lnTo>
                      <a:pt x="5871" y="15159"/>
                    </a:lnTo>
                    <a:lnTo>
                      <a:pt x="5830" y="15003"/>
                    </a:lnTo>
                    <a:lnTo>
                      <a:pt x="5748" y="14940"/>
                    </a:lnTo>
                    <a:lnTo>
                      <a:pt x="5631" y="14861"/>
                    </a:lnTo>
                    <a:lnTo>
                      <a:pt x="5505" y="14786"/>
                    </a:lnTo>
                    <a:lnTo>
                      <a:pt x="5437" y="14638"/>
                    </a:lnTo>
                    <a:lnTo>
                      <a:pt x="5414" y="14547"/>
                    </a:lnTo>
                    <a:lnTo>
                      <a:pt x="5434" y="14455"/>
                    </a:lnTo>
                    <a:lnTo>
                      <a:pt x="5487" y="14377"/>
                    </a:lnTo>
                    <a:lnTo>
                      <a:pt x="5436" y="14294"/>
                    </a:lnTo>
                    <a:lnTo>
                      <a:pt x="5436" y="14214"/>
                    </a:lnTo>
                    <a:lnTo>
                      <a:pt x="5394" y="14183"/>
                    </a:lnTo>
                    <a:lnTo>
                      <a:pt x="5375" y="14243"/>
                    </a:lnTo>
                    <a:lnTo>
                      <a:pt x="5340" y="14329"/>
                    </a:lnTo>
                    <a:lnTo>
                      <a:pt x="5256" y="14499"/>
                    </a:lnTo>
                    <a:lnTo>
                      <a:pt x="5091" y="14727"/>
                    </a:lnTo>
                    <a:lnTo>
                      <a:pt x="5056" y="14801"/>
                    </a:lnTo>
                    <a:lnTo>
                      <a:pt x="4994" y="14801"/>
                    </a:lnTo>
                    <a:lnTo>
                      <a:pt x="4947" y="14807"/>
                    </a:lnTo>
                    <a:lnTo>
                      <a:pt x="4906" y="14856"/>
                    </a:lnTo>
                    <a:lnTo>
                      <a:pt x="4740" y="14875"/>
                    </a:lnTo>
                    <a:lnTo>
                      <a:pt x="4692" y="14807"/>
                    </a:lnTo>
                    <a:lnTo>
                      <a:pt x="4634" y="14766"/>
                    </a:lnTo>
                    <a:lnTo>
                      <a:pt x="4581" y="14679"/>
                    </a:lnTo>
                    <a:lnTo>
                      <a:pt x="4674" y="14568"/>
                    </a:lnTo>
                    <a:lnTo>
                      <a:pt x="4648" y="14475"/>
                    </a:lnTo>
                    <a:lnTo>
                      <a:pt x="4550" y="14438"/>
                    </a:lnTo>
                    <a:lnTo>
                      <a:pt x="4562" y="14367"/>
                    </a:lnTo>
                    <a:lnTo>
                      <a:pt x="4522" y="14348"/>
                    </a:lnTo>
                    <a:lnTo>
                      <a:pt x="4490" y="14410"/>
                    </a:lnTo>
                    <a:lnTo>
                      <a:pt x="4462" y="14502"/>
                    </a:lnTo>
                    <a:lnTo>
                      <a:pt x="4337" y="14533"/>
                    </a:lnTo>
                    <a:cubicBezTo>
                      <a:pt x="4331" y="14498"/>
                      <a:pt x="4323" y="14463"/>
                      <a:pt x="4314" y="14428"/>
                    </a:cubicBezTo>
                    <a:cubicBezTo>
                      <a:pt x="4298" y="14362"/>
                      <a:pt x="4278" y="14299"/>
                      <a:pt x="4255" y="14237"/>
                    </a:cubicBezTo>
                    <a:lnTo>
                      <a:pt x="4234" y="14018"/>
                    </a:lnTo>
                    <a:lnTo>
                      <a:pt x="4191" y="13904"/>
                    </a:lnTo>
                    <a:lnTo>
                      <a:pt x="4136" y="13783"/>
                    </a:lnTo>
                    <a:lnTo>
                      <a:pt x="4036" y="13581"/>
                    </a:lnTo>
                    <a:lnTo>
                      <a:pt x="3967" y="13457"/>
                    </a:lnTo>
                    <a:lnTo>
                      <a:pt x="3917" y="13357"/>
                    </a:lnTo>
                    <a:lnTo>
                      <a:pt x="3910" y="13265"/>
                    </a:lnTo>
                    <a:lnTo>
                      <a:pt x="3970" y="13125"/>
                    </a:lnTo>
                    <a:lnTo>
                      <a:pt x="3985" y="13013"/>
                    </a:lnTo>
                    <a:lnTo>
                      <a:pt x="4029" y="12939"/>
                    </a:lnTo>
                    <a:lnTo>
                      <a:pt x="4100" y="12939"/>
                    </a:lnTo>
                    <a:lnTo>
                      <a:pt x="4187" y="12956"/>
                    </a:lnTo>
                    <a:lnTo>
                      <a:pt x="4248" y="13017"/>
                    </a:lnTo>
                    <a:lnTo>
                      <a:pt x="4344" y="13091"/>
                    </a:lnTo>
                    <a:lnTo>
                      <a:pt x="4365" y="13162"/>
                    </a:lnTo>
                    <a:lnTo>
                      <a:pt x="4421" y="13266"/>
                    </a:lnTo>
                    <a:cubicBezTo>
                      <a:pt x="4450" y="13317"/>
                      <a:pt x="4470" y="13379"/>
                      <a:pt x="4479" y="13445"/>
                    </a:cubicBezTo>
                    <a:cubicBezTo>
                      <a:pt x="4485" y="13493"/>
                      <a:pt x="4485" y="13543"/>
                      <a:pt x="4479" y="13591"/>
                    </a:cubicBezTo>
                    <a:lnTo>
                      <a:pt x="4511" y="13696"/>
                    </a:lnTo>
                    <a:lnTo>
                      <a:pt x="4660" y="13788"/>
                    </a:lnTo>
                    <a:lnTo>
                      <a:pt x="4794" y="13899"/>
                    </a:lnTo>
                    <a:lnTo>
                      <a:pt x="4994" y="14024"/>
                    </a:lnTo>
                    <a:lnTo>
                      <a:pt x="5100" y="14092"/>
                    </a:lnTo>
                    <a:lnTo>
                      <a:pt x="5224" y="14082"/>
                    </a:lnTo>
                    <a:lnTo>
                      <a:pt x="5261" y="14033"/>
                    </a:lnTo>
                    <a:lnTo>
                      <a:pt x="5374" y="13959"/>
                    </a:lnTo>
                    <a:lnTo>
                      <a:pt x="5431" y="13947"/>
                    </a:lnTo>
                    <a:lnTo>
                      <a:pt x="5522" y="14062"/>
                    </a:lnTo>
                    <a:cubicBezTo>
                      <a:pt x="5537" y="14073"/>
                      <a:pt x="5550" y="14086"/>
                      <a:pt x="5562" y="14103"/>
                    </a:cubicBezTo>
                    <a:cubicBezTo>
                      <a:pt x="5586" y="14136"/>
                      <a:pt x="5605" y="14180"/>
                      <a:pt x="5614" y="14228"/>
                    </a:cubicBezTo>
                    <a:lnTo>
                      <a:pt x="5643" y="14331"/>
                    </a:lnTo>
                    <a:lnTo>
                      <a:pt x="5698" y="14433"/>
                    </a:lnTo>
                    <a:lnTo>
                      <a:pt x="5848" y="14477"/>
                    </a:lnTo>
                    <a:lnTo>
                      <a:pt x="6003" y="14470"/>
                    </a:lnTo>
                    <a:cubicBezTo>
                      <a:pt x="6040" y="14472"/>
                      <a:pt x="6077" y="14481"/>
                      <a:pt x="6112" y="14497"/>
                    </a:cubicBezTo>
                    <a:cubicBezTo>
                      <a:pt x="6145" y="14512"/>
                      <a:pt x="6176" y="14533"/>
                      <a:pt x="6206" y="14559"/>
                    </a:cubicBezTo>
                    <a:lnTo>
                      <a:pt x="6303" y="14547"/>
                    </a:lnTo>
                    <a:lnTo>
                      <a:pt x="6419" y="14487"/>
                    </a:lnTo>
                    <a:lnTo>
                      <a:pt x="6603" y="14487"/>
                    </a:lnTo>
                    <a:lnTo>
                      <a:pt x="6724" y="14567"/>
                    </a:lnTo>
                    <a:lnTo>
                      <a:pt x="6879" y="14555"/>
                    </a:lnTo>
                    <a:lnTo>
                      <a:pt x="6977" y="14489"/>
                    </a:lnTo>
                    <a:lnTo>
                      <a:pt x="7070" y="14403"/>
                    </a:lnTo>
                    <a:lnTo>
                      <a:pt x="7147" y="14409"/>
                    </a:lnTo>
                    <a:lnTo>
                      <a:pt x="7209" y="14502"/>
                    </a:lnTo>
                    <a:lnTo>
                      <a:pt x="7315" y="14543"/>
                    </a:lnTo>
                    <a:lnTo>
                      <a:pt x="7340" y="14604"/>
                    </a:lnTo>
                    <a:lnTo>
                      <a:pt x="7368" y="14721"/>
                    </a:lnTo>
                    <a:lnTo>
                      <a:pt x="7407" y="14857"/>
                    </a:lnTo>
                    <a:lnTo>
                      <a:pt x="7550" y="14913"/>
                    </a:lnTo>
                    <a:lnTo>
                      <a:pt x="7601" y="14995"/>
                    </a:lnTo>
                    <a:lnTo>
                      <a:pt x="7666" y="15131"/>
                    </a:lnTo>
                    <a:lnTo>
                      <a:pt x="7730" y="15227"/>
                    </a:lnTo>
                    <a:lnTo>
                      <a:pt x="7824" y="15221"/>
                    </a:lnTo>
                    <a:lnTo>
                      <a:pt x="7928" y="15166"/>
                    </a:lnTo>
                    <a:lnTo>
                      <a:pt x="7948" y="15245"/>
                    </a:lnTo>
                    <a:lnTo>
                      <a:pt x="7920" y="15356"/>
                    </a:lnTo>
                    <a:lnTo>
                      <a:pt x="7861" y="15391"/>
                    </a:lnTo>
                    <a:lnTo>
                      <a:pt x="7781" y="15366"/>
                    </a:lnTo>
                    <a:lnTo>
                      <a:pt x="7730" y="15391"/>
                    </a:lnTo>
                    <a:lnTo>
                      <a:pt x="7758" y="15489"/>
                    </a:lnTo>
                    <a:lnTo>
                      <a:pt x="7847" y="15538"/>
                    </a:lnTo>
                    <a:lnTo>
                      <a:pt x="7873" y="15682"/>
                    </a:lnTo>
                    <a:lnTo>
                      <a:pt x="7941" y="15770"/>
                    </a:lnTo>
                    <a:lnTo>
                      <a:pt x="8042" y="15801"/>
                    </a:lnTo>
                    <a:lnTo>
                      <a:pt x="8140" y="15801"/>
                    </a:lnTo>
                    <a:lnTo>
                      <a:pt x="8215" y="15735"/>
                    </a:lnTo>
                    <a:lnTo>
                      <a:pt x="8215" y="15647"/>
                    </a:lnTo>
                    <a:lnTo>
                      <a:pt x="8207" y="15558"/>
                    </a:lnTo>
                    <a:lnTo>
                      <a:pt x="8244" y="15441"/>
                    </a:lnTo>
                    <a:cubicBezTo>
                      <a:pt x="8257" y="15421"/>
                      <a:pt x="8274" y="15406"/>
                      <a:pt x="8293" y="15398"/>
                    </a:cubicBezTo>
                    <a:cubicBezTo>
                      <a:pt x="8324" y="15385"/>
                      <a:pt x="8357" y="15392"/>
                      <a:pt x="8385" y="15417"/>
                    </a:cubicBezTo>
                    <a:lnTo>
                      <a:pt x="8429" y="15521"/>
                    </a:lnTo>
                    <a:lnTo>
                      <a:pt x="8417" y="15693"/>
                    </a:lnTo>
                    <a:lnTo>
                      <a:pt x="8397" y="15792"/>
                    </a:lnTo>
                    <a:lnTo>
                      <a:pt x="8386" y="15933"/>
                    </a:lnTo>
                    <a:lnTo>
                      <a:pt x="8386" y="16079"/>
                    </a:lnTo>
                    <a:lnTo>
                      <a:pt x="8398" y="16182"/>
                    </a:lnTo>
                    <a:lnTo>
                      <a:pt x="8473" y="16441"/>
                    </a:lnTo>
                    <a:lnTo>
                      <a:pt x="8502" y="16728"/>
                    </a:lnTo>
                    <a:lnTo>
                      <a:pt x="8510" y="16868"/>
                    </a:lnTo>
                    <a:lnTo>
                      <a:pt x="8607" y="17022"/>
                    </a:lnTo>
                    <a:lnTo>
                      <a:pt x="8663" y="17133"/>
                    </a:lnTo>
                    <a:lnTo>
                      <a:pt x="8679" y="17303"/>
                    </a:lnTo>
                    <a:lnTo>
                      <a:pt x="8703" y="17418"/>
                    </a:lnTo>
                    <a:lnTo>
                      <a:pt x="8759" y="17603"/>
                    </a:lnTo>
                    <a:lnTo>
                      <a:pt x="8799" y="17688"/>
                    </a:lnTo>
                    <a:lnTo>
                      <a:pt x="8858" y="17815"/>
                    </a:lnTo>
                    <a:lnTo>
                      <a:pt x="8894" y="17957"/>
                    </a:lnTo>
                    <a:lnTo>
                      <a:pt x="8919" y="18076"/>
                    </a:lnTo>
                    <a:lnTo>
                      <a:pt x="8963" y="18226"/>
                    </a:lnTo>
                    <a:lnTo>
                      <a:pt x="9034" y="18456"/>
                    </a:lnTo>
                    <a:lnTo>
                      <a:pt x="9088" y="18673"/>
                    </a:lnTo>
                    <a:lnTo>
                      <a:pt x="9120" y="18766"/>
                    </a:lnTo>
                    <a:lnTo>
                      <a:pt x="9157" y="18876"/>
                    </a:lnTo>
                    <a:lnTo>
                      <a:pt x="9165" y="18992"/>
                    </a:lnTo>
                    <a:lnTo>
                      <a:pt x="9224" y="19229"/>
                    </a:lnTo>
                    <a:lnTo>
                      <a:pt x="9265" y="19340"/>
                    </a:lnTo>
                    <a:lnTo>
                      <a:pt x="9335" y="19401"/>
                    </a:lnTo>
                    <a:lnTo>
                      <a:pt x="9398" y="19455"/>
                    </a:lnTo>
                    <a:lnTo>
                      <a:pt x="9435" y="19534"/>
                    </a:lnTo>
                    <a:lnTo>
                      <a:pt x="9499" y="19529"/>
                    </a:lnTo>
                    <a:cubicBezTo>
                      <a:pt x="9505" y="19494"/>
                      <a:pt x="9512" y="19459"/>
                      <a:pt x="9519" y="19424"/>
                    </a:cubicBezTo>
                    <a:cubicBezTo>
                      <a:pt x="9525" y="19391"/>
                      <a:pt x="9532" y="19357"/>
                      <a:pt x="9539" y="19324"/>
                    </a:cubicBezTo>
                    <a:cubicBezTo>
                      <a:pt x="9570" y="19289"/>
                      <a:pt x="9599" y="19249"/>
                      <a:pt x="9625" y="19204"/>
                    </a:cubicBezTo>
                    <a:cubicBezTo>
                      <a:pt x="9647" y="19167"/>
                      <a:pt x="9667" y="19127"/>
                      <a:pt x="9684" y="19085"/>
                    </a:cubicBezTo>
                    <a:cubicBezTo>
                      <a:pt x="9697" y="19045"/>
                      <a:pt x="9711" y="19006"/>
                      <a:pt x="9726" y="18966"/>
                    </a:cubicBezTo>
                    <a:cubicBezTo>
                      <a:pt x="9741" y="18924"/>
                      <a:pt x="9756" y="18882"/>
                      <a:pt x="9772" y="18841"/>
                    </a:cubicBezTo>
                    <a:cubicBezTo>
                      <a:pt x="9774" y="18775"/>
                      <a:pt x="9777" y="18710"/>
                      <a:pt x="9780" y="18644"/>
                    </a:cubicBezTo>
                    <a:cubicBezTo>
                      <a:pt x="9783" y="18560"/>
                      <a:pt x="9787" y="18477"/>
                      <a:pt x="9791" y="18393"/>
                    </a:cubicBezTo>
                    <a:lnTo>
                      <a:pt x="9799" y="18288"/>
                    </a:lnTo>
                    <a:cubicBezTo>
                      <a:pt x="9805" y="18246"/>
                      <a:pt x="9812" y="18203"/>
                      <a:pt x="9819" y="18161"/>
                    </a:cubicBezTo>
                    <a:cubicBezTo>
                      <a:pt x="9829" y="18099"/>
                      <a:pt x="9840" y="18037"/>
                      <a:pt x="9852" y="17976"/>
                    </a:cubicBezTo>
                    <a:lnTo>
                      <a:pt x="9839" y="17816"/>
                    </a:lnTo>
                    <a:lnTo>
                      <a:pt x="9791" y="17643"/>
                    </a:lnTo>
                    <a:lnTo>
                      <a:pt x="9831" y="17391"/>
                    </a:lnTo>
                    <a:lnTo>
                      <a:pt x="9876" y="17301"/>
                    </a:lnTo>
                    <a:lnTo>
                      <a:pt x="10002" y="17165"/>
                    </a:lnTo>
                    <a:lnTo>
                      <a:pt x="10132" y="17023"/>
                    </a:lnTo>
                    <a:lnTo>
                      <a:pt x="10237" y="16902"/>
                    </a:lnTo>
                    <a:lnTo>
                      <a:pt x="10262" y="16723"/>
                    </a:lnTo>
                    <a:lnTo>
                      <a:pt x="10286" y="16610"/>
                    </a:lnTo>
                    <a:lnTo>
                      <a:pt x="10412" y="16555"/>
                    </a:lnTo>
                    <a:lnTo>
                      <a:pt x="10492" y="16493"/>
                    </a:lnTo>
                    <a:lnTo>
                      <a:pt x="10549" y="16327"/>
                    </a:lnTo>
                    <a:cubicBezTo>
                      <a:pt x="10554" y="16271"/>
                      <a:pt x="10568" y="16218"/>
                      <a:pt x="10590" y="16173"/>
                    </a:cubicBezTo>
                    <a:cubicBezTo>
                      <a:pt x="10626" y="16098"/>
                      <a:pt x="10680" y="16049"/>
                      <a:pt x="10740" y="16037"/>
                    </a:cubicBezTo>
                    <a:lnTo>
                      <a:pt x="10874" y="15975"/>
                    </a:lnTo>
                    <a:lnTo>
                      <a:pt x="10909" y="15840"/>
                    </a:lnTo>
                    <a:lnTo>
                      <a:pt x="10885" y="15717"/>
                    </a:lnTo>
                    <a:lnTo>
                      <a:pt x="10892" y="15606"/>
                    </a:lnTo>
                    <a:lnTo>
                      <a:pt x="11030" y="15483"/>
                    </a:lnTo>
                    <a:lnTo>
                      <a:pt x="11172" y="15422"/>
                    </a:lnTo>
                    <a:lnTo>
                      <a:pt x="11283" y="15422"/>
                    </a:lnTo>
                    <a:lnTo>
                      <a:pt x="11432" y="15358"/>
                    </a:lnTo>
                    <a:cubicBezTo>
                      <a:pt x="11441" y="15314"/>
                      <a:pt x="11462" y="15277"/>
                      <a:pt x="11490" y="15257"/>
                    </a:cubicBezTo>
                    <a:cubicBezTo>
                      <a:pt x="11517" y="15237"/>
                      <a:pt x="11549" y="15235"/>
                      <a:pt x="11578" y="15251"/>
                    </a:cubicBezTo>
                    <a:lnTo>
                      <a:pt x="11664" y="15279"/>
                    </a:lnTo>
                    <a:cubicBezTo>
                      <a:pt x="11683" y="15305"/>
                      <a:pt x="11699" y="15334"/>
                      <a:pt x="11713" y="15365"/>
                    </a:cubicBezTo>
                    <a:cubicBezTo>
                      <a:pt x="11732" y="15408"/>
                      <a:pt x="11745" y="15456"/>
                      <a:pt x="11753" y="15507"/>
                    </a:cubicBezTo>
                    <a:lnTo>
                      <a:pt x="11800" y="15701"/>
                    </a:lnTo>
                    <a:lnTo>
                      <a:pt x="11828" y="15833"/>
                    </a:lnTo>
                    <a:cubicBezTo>
                      <a:pt x="11839" y="15860"/>
                      <a:pt x="11854" y="15883"/>
                      <a:pt x="11872" y="15899"/>
                    </a:cubicBezTo>
                    <a:cubicBezTo>
                      <a:pt x="11906" y="15927"/>
                      <a:pt x="11947" y="15931"/>
                      <a:pt x="11982" y="15909"/>
                    </a:cubicBezTo>
                    <a:lnTo>
                      <a:pt x="12043" y="15981"/>
                    </a:lnTo>
                    <a:lnTo>
                      <a:pt x="12197" y="16141"/>
                    </a:lnTo>
                    <a:cubicBezTo>
                      <a:pt x="12217" y="16216"/>
                      <a:pt x="12238" y="16289"/>
                      <a:pt x="12262" y="16361"/>
                    </a:cubicBezTo>
                    <a:cubicBezTo>
                      <a:pt x="12295" y="16459"/>
                      <a:pt x="12331" y="16555"/>
                      <a:pt x="12368" y="16650"/>
                    </a:cubicBezTo>
                    <a:cubicBezTo>
                      <a:pt x="12386" y="16699"/>
                      <a:pt x="12405" y="16748"/>
                      <a:pt x="12423" y="16798"/>
                    </a:cubicBezTo>
                    <a:lnTo>
                      <a:pt x="12395" y="16894"/>
                    </a:lnTo>
                    <a:lnTo>
                      <a:pt x="12331" y="16954"/>
                    </a:lnTo>
                    <a:lnTo>
                      <a:pt x="12335" y="17094"/>
                    </a:lnTo>
                    <a:cubicBezTo>
                      <a:pt x="12355" y="17119"/>
                      <a:pt x="12375" y="17144"/>
                      <a:pt x="12396" y="17168"/>
                    </a:cubicBezTo>
                    <a:cubicBezTo>
                      <a:pt x="12423" y="17200"/>
                      <a:pt x="12450" y="17230"/>
                      <a:pt x="12478" y="17260"/>
                    </a:cubicBezTo>
                    <a:lnTo>
                      <a:pt x="12575" y="17255"/>
                    </a:lnTo>
                    <a:lnTo>
                      <a:pt x="12636" y="17120"/>
                    </a:lnTo>
                    <a:lnTo>
                      <a:pt x="12693" y="16980"/>
                    </a:lnTo>
                    <a:lnTo>
                      <a:pt x="12800" y="16904"/>
                    </a:lnTo>
                    <a:lnTo>
                      <a:pt x="12877" y="17115"/>
                    </a:lnTo>
                    <a:lnTo>
                      <a:pt x="12945" y="17317"/>
                    </a:lnTo>
                    <a:lnTo>
                      <a:pt x="12957" y="17518"/>
                    </a:lnTo>
                    <a:lnTo>
                      <a:pt x="13008" y="17691"/>
                    </a:lnTo>
                    <a:lnTo>
                      <a:pt x="13054" y="17855"/>
                    </a:lnTo>
                    <a:lnTo>
                      <a:pt x="13127" y="18014"/>
                    </a:lnTo>
                    <a:lnTo>
                      <a:pt x="13171" y="18203"/>
                    </a:lnTo>
                    <a:lnTo>
                      <a:pt x="13183" y="18371"/>
                    </a:lnTo>
                    <a:lnTo>
                      <a:pt x="13148" y="18675"/>
                    </a:lnTo>
                    <a:lnTo>
                      <a:pt x="13144" y="18870"/>
                    </a:lnTo>
                    <a:lnTo>
                      <a:pt x="13159" y="19080"/>
                    </a:lnTo>
                    <a:lnTo>
                      <a:pt x="13159" y="19174"/>
                    </a:lnTo>
                    <a:lnTo>
                      <a:pt x="13117" y="19238"/>
                    </a:lnTo>
                    <a:lnTo>
                      <a:pt x="13113" y="19347"/>
                    </a:lnTo>
                    <a:lnTo>
                      <a:pt x="13125" y="19507"/>
                    </a:lnTo>
                    <a:lnTo>
                      <a:pt x="13186" y="19549"/>
                    </a:lnTo>
                    <a:cubicBezTo>
                      <a:pt x="13215" y="19555"/>
                      <a:pt x="13242" y="19574"/>
                      <a:pt x="13263" y="19604"/>
                    </a:cubicBezTo>
                    <a:cubicBezTo>
                      <a:pt x="13285" y="19635"/>
                      <a:pt x="13300" y="19676"/>
                      <a:pt x="13306" y="19721"/>
                    </a:cubicBezTo>
                    <a:lnTo>
                      <a:pt x="13420" y="19817"/>
                    </a:lnTo>
                    <a:lnTo>
                      <a:pt x="13492" y="19981"/>
                    </a:lnTo>
                    <a:lnTo>
                      <a:pt x="13536" y="20099"/>
                    </a:lnTo>
                    <a:lnTo>
                      <a:pt x="13550" y="20266"/>
                    </a:lnTo>
                    <a:lnTo>
                      <a:pt x="13596" y="20554"/>
                    </a:lnTo>
                    <a:lnTo>
                      <a:pt x="13625" y="20775"/>
                    </a:lnTo>
                    <a:lnTo>
                      <a:pt x="13682" y="20923"/>
                    </a:lnTo>
                    <a:lnTo>
                      <a:pt x="13714" y="21021"/>
                    </a:lnTo>
                    <a:lnTo>
                      <a:pt x="13772" y="21189"/>
                    </a:lnTo>
                    <a:lnTo>
                      <a:pt x="13829" y="21220"/>
                    </a:lnTo>
                    <a:lnTo>
                      <a:pt x="13914" y="21327"/>
                    </a:lnTo>
                    <a:lnTo>
                      <a:pt x="13982" y="21385"/>
                    </a:lnTo>
                    <a:lnTo>
                      <a:pt x="14071" y="21477"/>
                    </a:lnTo>
                    <a:lnTo>
                      <a:pt x="14136" y="21600"/>
                    </a:lnTo>
                    <a:lnTo>
                      <a:pt x="14168" y="21558"/>
                    </a:lnTo>
                    <a:lnTo>
                      <a:pt x="14144" y="21461"/>
                    </a:lnTo>
                    <a:lnTo>
                      <a:pt x="14220" y="21456"/>
                    </a:lnTo>
                    <a:lnTo>
                      <a:pt x="14242" y="21376"/>
                    </a:lnTo>
                    <a:lnTo>
                      <a:pt x="14195" y="21227"/>
                    </a:lnTo>
                    <a:lnTo>
                      <a:pt x="14149" y="21028"/>
                    </a:lnTo>
                    <a:lnTo>
                      <a:pt x="14121" y="20856"/>
                    </a:lnTo>
                    <a:lnTo>
                      <a:pt x="14064" y="20706"/>
                    </a:lnTo>
                    <a:cubicBezTo>
                      <a:pt x="14060" y="20650"/>
                      <a:pt x="14051" y="20596"/>
                      <a:pt x="14037" y="20544"/>
                    </a:cubicBezTo>
                    <a:cubicBezTo>
                      <a:pt x="14023" y="20489"/>
                      <a:pt x="14004" y="20437"/>
                      <a:pt x="13980" y="20389"/>
                    </a:cubicBezTo>
                    <a:lnTo>
                      <a:pt x="13916" y="20256"/>
                    </a:lnTo>
                    <a:lnTo>
                      <a:pt x="13796" y="20153"/>
                    </a:lnTo>
                    <a:lnTo>
                      <a:pt x="13711" y="20030"/>
                    </a:lnTo>
                    <a:lnTo>
                      <a:pt x="13609" y="19920"/>
                    </a:lnTo>
                    <a:cubicBezTo>
                      <a:pt x="13556" y="19920"/>
                      <a:pt x="13507" y="19872"/>
                      <a:pt x="13485" y="19798"/>
                    </a:cubicBezTo>
                    <a:cubicBezTo>
                      <a:pt x="13470" y="19751"/>
                      <a:pt x="13469" y="19697"/>
                      <a:pt x="13481" y="19648"/>
                    </a:cubicBezTo>
                    <a:lnTo>
                      <a:pt x="13460" y="19495"/>
                    </a:lnTo>
                    <a:lnTo>
                      <a:pt x="13452" y="19396"/>
                    </a:lnTo>
                    <a:lnTo>
                      <a:pt x="13387" y="19310"/>
                    </a:lnTo>
                    <a:lnTo>
                      <a:pt x="13305" y="19191"/>
                    </a:lnTo>
                    <a:lnTo>
                      <a:pt x="13276" y="19059"/>
                    </a:lnTo>
                    <a:cubicBezTo>
                      <a:pt x="13277" y="19012"/>
                      <a:pt x="13280" y="18965"/>
                      <a:pt x="13285" y="18918"/>
                    </a:cubicBezTo>
                    <a:cubicBezTo>
                      <a:pt x="13292" y="18843"/>
                      <a:pt x="13304" y="18769"/>
                      <a:pt x="13320" y="18698"/>
                    </a:cubicBezTo>
                    <a:lnTo>
                      <a:pt x="13344" y="18550"/>
                    </a:lnTo>
                    <a:lnTo>
                      <a:pt x="13373" y="18396"/>
                    </a:lnTo>
                    <a:lnTo>
                      <a:pt x="13344" y="18289"/>
                    </a:lnTo>
                    <a:lnTo>
                      <a:pt x="13320" y="18141"/>
                    </a:lnTo>
                    <a:lnTo>
                      <a:pt x="13317" y="18024"/>
                    </a:lnTo>
                    <a:lnTo>
                      <a:pt x="13378" y="17962"/>
                    </a:lnTo>
                    <a:lnTo>
                      <a:pt x="13468" y="17956"/>
                    </a:lnTo>
                    <a:lnTo>
                      <a:pt x="13512" y="18073"/>
                    </a:lnTo>
                    <a:lnTo>
                      <a:pt x="13562" y="18139"/>
                    </a:lnTo>
                    <a:lnTo>
                      <a:pt x="13671" y="18279"/>
                    </a:lnTo>
                    <a:lnTo>
                      <a:pt x="13730" y="18310"/>
                    </a:lnTo>
                    <a:lnTo>
                      <a:pt x="13812" y="18382"/>
                    </a:lnTo>
                    <a:lnTo>
                      <a:pt x="13875" y="18423"/>
                    </a:lnTo>
                    <a:lnTo>
                      <a:pt x="13920" y="18490"/>
                    </a:lnTo>
                    <a:lnTo>
                      <a:pt x="13956" y="18648"/>
                    </a:lnTo>
                    <a:lnTo>
                      <a:pt x="14008" y="18743"/>
                    </a:lnTo>
                    <a:lnTo>
                      <a:pt x="14063" y="18771"/>
                    </a:lnTo>
                    <a:lnTo>
                      <a:pt x="14091" y="18862"/>
                    </a:lnTo>
                    <a:lnTo>
                      <a:pt x="14107" y="18940"/>
                    </a:lnTo>
                    <a:lnTo>
                      <a:pt x="14172" y="18933"/>
                    </a:lnTo>
                    <a:lnTo>
                      <a:pt x="14221" y="18872"/>
                    </a:lnTo>
                    <a:lnTo>
                      <a:pt x="14260" y="18826"/>
                    </a:lnTo>
                    <a:lnTo>
                      <a:pt x="14320" y="18833"/>
                    </a:lnTo>
                    <a:lnTo>
                      <a:pt x="14345" y="18921"/>
                    </a:lnTo>
                    <a:lnTo>
                      <a:pt x="14360" y="19056"/>
                    </a:lnTo>
                    <a:lnTo>
                      <a:pt x="14331" y="19130"/>
                    </a:lnTo>
                    <a:lnTo>
                      <a:pt x="14319" y="19343"/>
                    </a:lnTo>
                    <a:lnTo>
                      <a:pt x="14412" y="19408"/>
                    </a:lnTo>
                    <a:lnTo>
                      <a:pt x="14456" y="19286"/>
                    </a:lnTo>
                    <a:lnTo>
                      <a:pt x="14548" y="19241"/>
                    </a:lnTo>
                    <a:lnTo>
                      <a:pt x="14577" y="19051"/>
                    </a:lnTo>
                    <a:lnTo>
                      <a:pt x="14624" y="18944"/>
                    </a:lnTo>
                    <a:lnTo>
                      <a:pt x="14784" y="18882"/>
                    </a:lnTo>
                    <a:lnTo>
                      <a:pt x="14859" y="18791"/>
                    </a:lnTo>
                    <a:lnTo>
                      <a:pt x="15001" y="18675"/>
                    </a:lnTo>
                    <a:lnTo>
                      <a:pt x="15018" y="18428"/>
                    </a:lnTo>
                    <a:cubicBezTo>
                      <a:pt x="15027" y="18358"/>
                      <a:pt x="15029" y="18286"/>
                      <a:pt x="15026" y="18214"/>
                    </a:cubicBezTo>
                    <a:cubicBezTo>
                      <a:pt x="15023" y="18158"/>
                      <a:pt x="15016" y="18102"/>
                      <a:pt x="15005" y="18048"/>
                    </a:cubicBezTo>
                    <a:lnTo>
                      <a:pt x="14951" y="17795"/>
                    </a:lnTo>
                    <a:lnTo>
                      <a:pt x="14866" y="17561"/>
                    </a:lnTo>
                    <a:lnTo>
                      <a:pt x="14850" y="17352"/>
                    </a:lnTo>
                    <a:lnTo>
                      <a:pt x="14784" y="17141"/>
                    </a:lnTo>
                    <a:lnTo>
                      <a:pt x="14703" y="17036"/>
                    </a:lnTo>
                    <a:lnTo>
                      <a:pt x="14574" y="16931"/>
                    </a:lnTo>
                    <a:lnTo>
                      <a:pt x="14515" y="16866"/>
                    </a:lnTo>
                    <a:lnTo>
                      <a:pt x="14356" y="16669"/>
                    </a:lnTo>
                    <a:lnTo>
                      <a:pt x="14313" y="16504"/>
                    </a:lnTo>
                    <a:lnTo>
                      <a:pt x="14270" y="16280"/>
                    </a:lnTo>
                    <a:lnTo>
                      <a:pt x="14249" y="16054"/>
                    </a:lnTo>
                    <a:lnTo>
                      <a:pt x="14249" y="15855"/>
                    </a:lnTo>
                    <a:lnTo>
                      <a:pt x="14310" y="15701"/>
                    </a:lnTo>
                    <a:lnTo>
                      <a:pt x="14404" y="15603"/>
                    </a:lnTo>
                    <a:lnTo>
                      <a:pt x="14539" y="15572"/>
                    </a:lnTo>
                    <a:lnTo>
                      <a:pt x="14646" y="15529"/>
                    </a:lnTo>
                    <a:lnTo>
                      <a:pt x="14709" y="15498"/>
                    </a:lnTo>
                    <a:lnTo>
                      <a:pt x="14801" y="15566"/>
                    </a:lnTo>
                    <a:lnTo>
                      <a:pt x="14849" y="15613"/>
                    </a:lnTo>
                    <a:lnTo>
                      <a:pt x="14905" y="15711"/>
                    </a:lnTo>
                    <a:lnTo>
                      <a:pt x="14913" y="15816"/>
                    </a:lnTo>
                    <a:lnTo>
                      <a:pt x="14978" y="15932"/>
                    </a:lnTo>
                    <a:lnTo>
                      <a:pt x="15034" y="15903"/>
                    </a:lnTo>
                    <a:lnTo>
                      <a:pt x="15067" y="15749"/>
                    </a:lnTo>
                    <a:lnTo>
                      <a:pt x="15119" y="15621"/>
                    </a:lnTo>
                    <a:lnTo>
                      <a:pt x="15197" y="15541"/>
                    </a:lnTo>
                    <a:lnTo>
                      <a:pt x="15236" y="15492"/>
                    </a:lnTo>
                    <a:lnTo>
                      <a:pt x="15356" y="15426"/>
                    </a:lnTo>
                    <a:lnTo>
                      <a:pt x="15409" y="15420"/>
                    </a:lnTo>
                    <a:lnTo>
                      <a:pt x="15506" y="15420"/>
                    </a:lnTo>
                    <a:cubicBezTo>
                      <a:pt x="15541" y="15410"/>
                      <a:pt x="15576" y="15402"/>
                      <a:pt x="15611" y="15395"/>
                    </a:cubicBezTo>
                    <a:cubicBezTo>
                      <a:pt x="15656" y="15387"/>
                      <a:pt x="15702" y="15382"/>
                      <a:pt x="15748" y="15381"/>
                    </a:cubicBezTo>
                    <a:lnTo>
                      <a:pt x="15797" y="15264"/>
                    </a:lnTo>
                    <a:lnTo>
                      <a:pt x="15824" y="15215"/>
                    </a:lnTo>
                    <a:lnTo>
                      <a:pt x="15922" y="15247"/>
                    </a:lnTo>
                    <a:lnTo>
                      <a:pt x="16095" y="15132"/>
                    </a:lnTo>
                    <a:lnTo>
                      <a:pt x="16192" y="15009"/>
                    </a:lnTo>
                    <a:lnTo>
                      <a:pt x="16270" y="14854"/>
                    </a:lnTo>
                    <a:lnTo>
                      <a:pt x="16310" y="14737"/>
                    </a:lnTo>
                    <a:lnTo>
                      <a:pt x="16407" y="14620"/>
                    </a:lnTo>
                    <a:lnTo>
                      <a:pt x="16439" y="14464"/>
                    </a:lnTo>
                    <a:lnTo>
                      <a:pt x="16441" y="14274"/>
                    </a:lnTo>
                    <a:lnTo>
                      <a:pt x="16474" y="14063"/>
                    </a:lnTo>
                    <a:lnTo>
                      <a:pt x="16523" y="13908"/>
                    </a:lnTo>
                    <a:cubicBezTo>
                      <a:pt x="16537" y="13860"/>
                      <a:pt x="16549" y="13811"/>
                      <a:pt x="16559" y="13760"/>
                    </a:cubicBezTo>
                    <a:cubicBezTo>
                      <a:pt x="16573" y="13694"/>
                      <a:pt x="16583" y="13626"/>
                      <a:pt x="16590" y="13557"/>
                    </a:cubicBezTo>
                    <a:lnTo>
                      <a:pt x="16618" y="13434"/>
                    </a:lnTo>
                    <a:lnTo>
                      <a:pt x="16612" y="13238"/>
                    </a:lnTo>
                    <a:lnTo>
                      <a:pt x="16579" y="13087"/>
                    </a:lnTo>
                    <a:lnTo>
                      <a:pt x="16463" y="13118"/>
                    </a:lnTo>
                    <a:lnTo>
                      <a:pt x="16401" y="13023"/>
                    </a:lnTo>
                    <a:lnTo>
                      <a:pt x="16404" y="12902"/>
                    </a:lnTo>
                    <a:lnTo>
                      <a:pt x="16500" y="12877"/>
                    </a:lnTo>
                    <a:lnTo>
                      <a:pt x="16499" y="12711"/>
                    </a:lnTo>
                    <a:lnTo>
                      <a:pt x="16452" y="12608"/>
                    </a:lnTo>
                    <a:lnTo>
                      <a:pt x="16290" y="12516"/>
                    </a:lnTo>
                    <a:lnTo>
                      <a:pt x="16202" y="12414"/>
                    </a:lnTo>
                    <a:lnTo>
                      <a:pt x="16127" y="12274"/>
                    </a:lnTo>
                    <a:lnTo>
                      <a:pt x="16079" y="12031"/>
                    </a:lnTo>
                    <a:lnTo>
                      <a:pt x="16006" y="11871"/>
                    </a:lnTo>
                    <a:lnTo>
                      <a:pt x="15922" y="11816"/>
                    </a:lnTo>
                    <a:lnTo>
                      <a:pt x="15808" y="11687"/>
                    </a:lnTo>
                    <a:lnTo>
                      <a:pt x="15821" y="11475"/>
                    </a:lnTo>
                    <a:lnTo>
                      <a:pt x="15861" y="11346"/>
                    </a:lnTo>
                    <a:lnTo>
                      <a:pt x="15955" y="11253"/>
                    </a:lnTo>
                    <a:lnTo>
                      <a:pt x="16048" y="11167"/>
                    </a:lnTo>
                    <a:lnTo>
                      <a:pt x="16158" y="11093"/>
                    </a:lnTo>
                    <a:lnTo>
                      <a:pt x="16213" y="11001"/>
                    </a:lnTo>
                    <a:lnTo>
                      <a:pt x="16121" y="10906"/>
                    </a:lnTo>
                    <a:lnTo>
                      <a:pt x="16057" y="10878"/>
                    </a:lnTo>
                    <a:lnTo>
                      <a:pt x="15876" y="10796"/>
                    </a:lnTo>
                    <a:lnTo>
                      <a:pt x="15787" y="10913"/>
                    </a:lnTo>
                    <a:lnTo>
                      <a:pt x="15726" y="10986"/>
                    </a:lnTo>
                    <a:lnTo>
                      <a:pt x="15616" y="10898"/>
                    </a:lnTo>
                    <a:lnTo>
                      <a:pt x="15572" y="10814"/>
                    </a:lnTo>
                    <a:lnTo>
                      <a:pt x="15466" y="10773"/>
                    </a:lnTo>
                    <a:lnTo>
                      <a:pt x="15240" y="10656"/>
                    </a:lnTo>
                    <a:lnTo>
                      <a:pt x="15246" y="10486"/>
                    </a:lnTo>
                    <a:lnTo>
                      <a:pt x="15242" y="10361"/>
                    </a:lnTo>
                    <a:lnTo>
                      <a:pt x="15301" y="10324"/>
                    </a:lnTo>
                    <a:lnTo>
                      <a:pt x="15407" y="10336"/>
                    </a:lnTo>
                    <a:lnTo>
                      <a:pt x="15531" y="10149"/>
                    </a:lnTo>
                    <a:lnTo>
                      <a:pt x="15564" y="10015"/>
                    </a:lnTo>
                    <a:lnTo>
                      <a:pt x="15631" y="9837"/>
                    </a:lnTo>
                    <a:lnTo>
                      <a:pt x="15707" y="9806"/>
                    </a:lnTo>
                    <a:lnTo>
                      <a:pt x="15791" y="9837"/>
                    </a:lnTo>
                    <a:lnTo>
                      <a:pt x="15841" y="9943"/>
                    </a:lnTo>
                    <a:lnTo>
                      <a:pt x="15848" y="10050"/>
                    </a:lnTo>
                    <a:lnTo>
                      <a:pt x="15863" y="10231"/>
                    </a:lnTo>
                    <a:lnTo>
                      <a:pt x="15907" y="10340"/>
                    </a:lnTo>
                    <a:lnTo>
                      <a:pt x="15948" y="10401"/>
                    </a:lnTo>
                    <a:lnTo>
                      <a:pt x="16001" y="10382"/>
                    </a:lnTo>
                    <a:lnTo>
                      <a:pt x="16072" y="10288"/>
                    </a:lnTo>
                    <a:lnTo>
                      <a:pt x="16148" y="10200"/>
                    </a:lnTo>
                    <a:lnTo>
                      <a:pt x="16274" y="10150"/>
                    </a:lnTo>
                    <a:lnTo>
                      <a:pt x="16333" y="10181"/>
                    </a:lnTo>
                    <a:lnTo>
                      <a:pt x="16409" y="10234"/>
                    </a:lnTo>
                    <a:lnTo>
                      <a:pt x="16525" y="10312"/>
                    </a:lnTo>
                    <a:lnTo>
                      <a:pt x="16590" y="10442"/>
                    </a:lnTo>
                    <a:lnTo>
                      <a:pt x="16527" y="10497"/>
                    </a:lnTo>
                    <a:lnTo>
                      <a:pt x="16523" y="10644"/>
                    </a:lnTo>
                    <a:lnTo>
                      <a:pt x="16588" y="10729"/>
                    </a:lnTo>
                    <a:lnTo>
                      <a:pt x="16695" y="10722"/>
                    </a:lnTo>
                    <a:lnTo>
                      <a:pt x="16853" y="10809"/>
                    </a:lnTo>
                    <a:lnTo>
                      <a:pt x="16926" y="10987"/>
                    </a:lnTo>
                    <a:lnTo>
                      <a:pt x="16986" y="11078"/>
                    </a:lnTo>
                    <a:lnTo>
                      <a:pt x="17010" y="11232"/>
                    </a:lnTo>
                    <a:lnTo>
                      <a:pt x="17031" y="11349"/>
                    </a:lnTo>
                    <a:lnTo>
                      <a:pt x="17059" y="11498"/>
                    </a:lnTo>
                    <a:lnTo>
                      <a:pt x="17071" y="11651"/>
                    </a:lnTo>
                    <a:lnTo>
                      <a:pt x="17130" y="11766"/>
                    </a:lnTo>
                    <a:lnTo>
                      <a:pt x="17195" y="11815"/>
                    </a:lnTo>
                    <a:lnTo>
                      <a:pt x="17296" y="11702"/>
                    </a:lnTo>
                    <a:lnTo>
                      <a:pt x="17415" y="11614"/>
                    </a:lnTo>
                    <a:lnTo>
                      <a:pt x="17496" y="11558"/>
                    </a:lnTo>
                    <a:lnTo>
                      <a:pt x="17559" y="11499"/>
                    </a:lnTo>
                    <a:cubicBezTo>
                      <a:pt x="17562" y="11433"/>
                      <a:pt x="17556" y="11367"/>
                      <a:pt x="17540" y="11306"/>
                    </a:cubicBezTo>
                    <a:cubicBezTo>
                      <a:pt x="17525" y="11249"/>
                      <a:pt x="17502" y="11197"/>
                      <a:pt x="17473" y="11154"/>
                    </a:cubicBezTo>
                    <a:lnTo>
                      <a:pt x="17400" y="10964"/>
                    </a:lnTo>
                    <a:lnTo>
                      <a:pt x="17298" y="10799"/>
                    </a:lnTo>
                    <a:lnTo>
                      <a:pt x="17248" y="10793"/>
                    </a:lnTo>
                    <a:lnTo>
                      <a:pt x="17072" y="10623"/>
                    </a:lnTo>
                    <a:lnTo>
                      <a:pt x="16989" y="10544"/>
                    </a:lnTo>
                    <a:lnTo>
                      <a:pt x="16900" y="10423"/>
                    </a:lnTo>
                    <a:lnTo>
                      <a:pt x="16820" y="10351"/>
                    </a:lnTo>
                    <a:lnTo>
                      <a:pt x="16820" y="10220"/>
                    </a:lnTo>
                    <a:lnTo>
                      <a:pt x="16933" y="10133"/>
                    </a:lnTo>
                    <a:lnTo>
                      <a:pt x="17068" y="10029"/>
                    </a:lnTo>
                    <a:lnTo>
                      <a:pt x="17083" y="9914"/>
                    </a:lnTo>
                    <a:lnTo>
                      <a:pt x="17049" y="9761"/>
                    </a:lnTo>
                    <a:lnTo>
                      <a:pt x="16957" y="9770"/>
                    </a:lnTo>
                    <a:cubicBezTo>
                      <a:pt x="16942" y="9699"/>
                      <a:pt x="16956" y="9621"/>
                      <a:pt x="16992" y="9571"/>
                    </a:cubicBezTo>
                    <a:cubicBezTo>
                      <a:pt x="17020" y="9533"/>
                      <a:pt x="17058" y="9517"/>
                      <a:pt x="17095" y="9528"/>
                    </a:cubicBezTo>
                    <a:cubicBezTo>
                      <a:pt x="17106" y="9498"/>
                      <a:pt x="17116" y="9467"/>
                      <a:pt x="17123" y="9435"/>
                    </a:cubicBezTo>
                    <a:cubicBezTo>
                      <a:pt x="17139" y="9373"/>
                      <a:pt x="17147" y="9308"/>
                      <a:pt x="17149" y="9242"/>
                    </a:cubicBezTo>
                    <a:lnTo>
                      <a:pt x="17174" y="9110"/>
                    </a:lnTo>
                    <a:lnTo>
                      <a:pt x="17248" y="9178"/>
                    </a:lnTo>
                    <a:lnTo>
                      <a:pt x="17347" y="9270"/>
                    </a:lnTo>
                    <a:lnTo>
                      <a:pt x="17392" y="9297"/>
                    </a:lnTo>
                    <a:lnTo>
                      <a:pt x="17514" y="9286"/>
                    </a:lnTo>
                    <a:lnTo>
                      <a:pt x="17568" y="9177"/>
                    </a:lnTo>
                    <a:cubicBezTo>
                      <a:pt x="17590" y="9119"/>
                      <a:pt x="17610" y="9059"/>
                      <a:pt x="17626" y="8997"/>
                    </a:cubicBezTo>
                    <a:cubicBezTo>
                      <a:pt x="17641" y="8944"/>
                      <a:pt x="17653" y="8890"/>
                      <a:pt x="17663" y="8835"/>
                    </a:cubicBezTo>
                    <a:lnTo>
                      <a:pt x="17709" y="8691"/>
                    </a:lnTo>
                    <a:lnTo>
                      <a:pt x="17732" y="8540"/>
                    </a:lnTo>
                    <a:lnTo>
                      <a:pt x="17783" y="8406"/>
                    </a:lnTo>
                    <a:lnTo>
                      <a:pt x="17835" y="8208"/>
                    </a:lnTo>
                    <a:lnTo>
                      <a:pt x="17770" y="8060"/>
                    </a:lnTo>
                    <a:lnTo>
                      <a:pt x="17770" y="7890"/>
                    </a:lnTo>
                    <a:lnTo>
                      <a:pt x="17823" y="7767"/>
                    </a:lnTo>
                    <a:lnTo>
                      <a:pt x="17830" y="7600"/>
                    </a:lnTo>
                    <a:cubicBezTo>
                      <a:pt x="17813" y="7554"/>
                      <a:pt x="17796" y="7509"/>
                      <a:pt x="17778" y="7463"/>
                    </a:cubicBezTo>
                    <a:cubicBezTo>
                      <a:pt x="17763" y="7423"/>
                      <a:pt x="17747" y="7384"/>
                      <a:pt x="17735" y="7341"/>
                    </a:cubicBezTo>
                    <a:cubicBezTo>
                      <a:pt x="17715" y="7271"/>
                      <a:pt x="17705" y="7195"/>
                      <a:pt x="17707" y="7119"/>
                    </a:cubicBezTo>
                    <a:lnTo>
                      <a:pt x="17634" y="7044"/>
                    </a:lnTo>
                    <a:lnTo>
                      <a:pt x="17580" y="7052"/>
                    </a:lnTo>
                    <a:lnTo>
                      <a:pt x="17503" y="6849"/>
                    </a:lnTo>
                    <a:lnTo>
                      <a:pt x="17459" y="6758"/>
                    </a:lnTo>
                    <a:lnTo>
                      <a:pt x="17435" y="6611"/>
                    </a:lnTo>
                    <a:lnTo>
                      <a:pt x="17373" y="6495"/>
                    </a:lnTo>
                    <a:lnTo>
                      <a:pt x="17240" y="6324"/>
                    </a:lnTo>
                    <a:lnTo>
                      <a:pt x="17132" y="6263"/>
                    </a:lnTo>
                    <a:lnTo>
                      <a:pt x="17059" y="6103"/>
                    </a:lnTo>
                    <a:lnTo>
                      <a:pt x="16962" y="6028"/>
                    </a:lnTo>
                    <a:lnTo>
                      <a:pt x="16881" y="6047"/>
                    </a:lnTo>
                    <a:lnTo>
                      <a:pt x="16783" y="6115"/>
                    </a:lnTo>
                    <a:lnTo>
                      <a:pt x="16687" y="6140"/>
                    </a:lnTo>
                    <a:lnTo>
                      <a:pt x="16607" y="6103"/>
                    </a:lnTo>
                    <a:lnTo>
                      <a:pt x="16460" y="6072"/>
                    </a:lnTo>
                    <a:lnTo>
                      <a:pt x="16403" y="6004"/>
                    </a:lnTo>
                    <a:lnTo>
                      <a:pt x="16326" y="5924"/>
                    </a:lnTo>
                    <a:lnTo>
                      <a:pt x="16206" y="5924"/>
                    </a:lnTo>
                    <a:lnTo>
                      <a:pt x="16146" y="5807"/>
                    </a:lnTo>
                    <a:lnTo>
                      <a:pt x="16226" y="5720"/>
                    </a:lnTo>
                    <a:lnTo>
                      <a:pt x="16275" y="5634"/>
                    </a:lnTo>
                    <a:lnTo>
                      <a:pt x="16349" y="5282"/>
                    </a:lnTo>
                    <a:lnTo>
                      <a:pt x="16330" y="5106"/>
                    </a:lnTo>
                    <a:lnTo>
                      <a:pt x="16362" y="4989"/>
                    </a:lnTo>
                    <a:lnTo>
                      <a:pt x="16434" y="4856"/>
                    </a:lnTo>
                    <a:lnTo>
                      <a:pt x="16537" y="4743"/>
                    </a:lnTo>
                    <a:lnTo>
                      <a:pt x="16606" y="4658"/>
                    </a:lnTo>
                    <a:lnTo>
                      <a:pt x="16694" y="4611"/>
                    </a:lnTo>
                    <a:lnTo>
                      <a:pt x="16817" y="4582"/>
                    </a:lnTo>
                    <a:lnTo>
                      <a:pt x="16917" y="4582"/>
                    </a:lnTo>
                    <a:lnTo>
                      <a:pt x="17020" y="4619"/>
                    </a:lnTo>
                    <a:lnTo>
                      <a:pt x="17129" y="4632"/>
                    </a:lnTo>
                    <a:lnTo>
                      <a:pt x="17261" y="4626"/>
                    </a:lnTo>
                    <a:lnTo>
                      <a:pt x="17398" y="4558"/>
                    </a:lnTo>
                    <a:lnTo>
                      <a:pt x="17471" y="4527"/>
                    </a:lnTo>
                    <a:lnTo>
                      <a:pt x="17580" y="4490"/>
                    </a:lnTo>
                    <a:lnTo>
                      <a:pt x="17633" y="4527"/>
                    </a:lnTo>
                    <a:lnTo>
                      <a:pt x="17686" y="4607"/>
                    </a:lnTo>
                    <a:lnTo>
                      <a:pt x="17787" y="4674"/>
                    </a:lnTo>
                    <a:lnTo>
                      <a:pt x="17836" y="4724"/>
                    </a:lnTo>
                    <a:lnTo>
                      <a:pt x="17952" y="4730"/>
                    </a:lnTo>
                    <a:lnTo>
                      <a:pt x="18081" y="4644"/>
                    </a:lnTo>
                    <a:lnTo>
                      <a:pt x="18189" y="4625"/>
                    </a:lnTo>
                    <a:lnTo>
                      <a:pt x="18143" y="4366"/>
                    </a:lnTo>
                    <a:cubicBezTo>
                      <a:pt x="18105" y="4367"/>
                      <a:pt x="18070" y="4330"/>
                      <a:pt x="18058" y="4274"/>
                    </a:cubicBezTo>
                    <a:cubicBezTo>
                      <a:pt x="18044" y="4208"/>
                      <a:pt x="18064" y="4136"/>
                      <a:pt x="18106" y="4107"/>
                    </a:cubicBezTo>
                    <a:cubicBezTo>
                      <a:pt x="18105" y="4044"/>
                      <a:pt x="18122" y="3983"/>
                      <a:pt x="18153" y="3941"/>
                    </a:cubicBezTo>
                    <a:cubicBezTo>
                      <a:pt x="18184" y="3898"/>
                      <a:pt x="18225" y="3878"/>
                      <a:pt x="18266" y="3886"/>
                    </a:cubicBezTo>
                    <a:lnTo>
                      <a:pt x="18388" y="3912"/>
                    </a:lnTo>
                    <a:lnTo>
                      <a:pt x="18433" y="3986"/>
                    </a:lnTo>
                    <a:lnTo>
                      <a:pt x="18561" y="3941"/>
                    </a:lnTo>
                    <a:lnTo>
                      <a:pt x="18622" y="4058"/>
                    </a:lnTo>
                    <a:lnTo>
                      <a:pt x="18642" y="4156"/>
                    </a:lnTo>
                    <a:lnTo>
                      <a:pt x="18742" y="4173"/>
                    </a:lnTo>
                    <a:lnTo>
                      <a:pt x="18819" y="4105"/>
                    </a:lnTo>
                    <a:lnTo>
                      <a:pt x="18815" y="3967"/>
                    </a:lnTo>
                    <a:lnTo>
                      <a:pt x="18815" y="3844"/>
                    </a:lnTo>
                    <a:lnTo>
                      <a:pt x="18867" y="3773"/>
                    </a:lnTo>
                    <a:lnTo>
                      <a:pt x="18940" y="3726"/>
                    </a:lnTo>
                    <a:lnTo>
                      <a:pt x="19014" y="3739"/>
                    </a:lnTo>
                    <a:lnTo>
                      <a:pt x="19059" y="3881"/>
                    </a:lnTo>
                    <a:lnTo>
                      <a:pt x="19100" y="4056"/>
                    </a:lnTo>
                    <a:lnTo>
                      <a:pt x="19170" y="4183"/>
                    </a:lnTo>
                    <a:lnTo>
                      <a:pt x="19186" y="4282"/>
                    </a:lnTo>
                    <a:lnTo>
                      <a:pt x="19098" y="4430"/>
                    </a:lnTo>
                    <a:lnTo>
                      <a:pt x="19067" y="4607"/>
                    </a:lnTo>
                    <a:lnTo>
                      <a:pt x="19096" y="4814"/>
                    </a:lnTo>
                    <a:lnTo>
                      <a:pt x="19031" y="4991"/>
                    </a:lnTo>
                    <a:lnTo>
                      <a:pt x="18966" y="5108"/>
                    </a:lnTo>
                    <a:cubicBezTo>
                      <a:pt x="18954" y="5143"/>
                      <a:pt x="18950" y="5183"/>
                      <a:pt x="18953" y="5223"/>
                    </a:cubicBezTo>
                    <a:cubicBezTo>
                      <a:pt x="18962" y="5311"/>
                      <a:pt x="19008" y="5380"/>
                      <a:pt x="19066" y="5393"/>
                    </a:cubicBezTo>
                    <a:lnTo>
                      <a:pt x="19082" y="5556"/>
                    </a:lnTo>
                    <a:lnTo>
                      <a:pt x="19157" y="5665"/>
                    </a:lnTo>
                    <a:lnTo>
                      <a:pt x="19206" y="5747"/>
                    </a:lnTo>
                    <a:lnTo>
                      <a:pt x="19243" y="5909"/>
                    </a:lnTo>
                    <a:lnTo>
                      <a:pt x="19298" y="5952"/>
                    </a:lnTo>
                    <a:lnTo>
                      <a:pt x="19402" y="6100"/>
                    </a:lnTo>
                    <a:lnTo>
                      <a:pt x="19470" y="6174"/>
                    </a:lnTo>
                    <a:lnTo>
                      <a:pt x="19527" y="6193"/>
                    </a:lnTo>
                    <a:lnTo>
                      <a:pt x="19531" y="6369"/>
                    </a:lnTo>
                    <a:lnTo>
                      <a:pt x="19624" y="6357"/>
                    </a:lnTo>
                    <a:lnTo>
                      <a:pt x="19673" y="6369"/>
                    </a:lnTo>
                    <a:lnTo>
                      <a:pt x="19721" y="6499"/>
                    </a:lnTo>
                    <a:lnTo>
                      <a:pt x="19782" y="6579"/>
                    </a:lnTo>
                    <a:lnTo>
                      <a:pt x="19822" y="6747"/>
                    </a:lnTo>
                    <a:lnTo>
                      <a:pt x="19922" y="6825"/>
                    </a:lnTo>
                    <a:lnTo>
                      <a:pt x="19989" y="6912"/>
                    </a:lnTo>
                    <a:lnTo>
                      <a:pt x="20047" y="6840"/>
                    </a:lnTo>
                    <a:lnTo>
                      <a:pt x="20095" y="6770"/>
                    </a:lnTo>
                    <a:lnTo>
                      <a:pt x="20141" y="6776"/>
                    </a:lnTo>
                    <a:lnTo>
                      <a:pt x="20122" y="6661"/>
                    </a:lnTo>
                    <a:cubicBezTo>
                      <a:pt x="20096" y="6629"/>
                      <a:pt x="20076" y="6588"/>
                      <a:pt x="20063" y="6541"/>
                    </a:cubicBezTo>
                    <a:cubicBezTo>
                      <a:pt x="20048" y="6486"/>
                      <a:pt x="20044" y="6426"/>
                      <a:pt x="20051" y="6368"/>
                    </a:cubicBezTo>
                    <a:lnTo>
                      <a:pt x="20097" y="6333"/>
                    </a:lnTo>
                    <a:lnTo>
                      <a:pt x="20060" y="6229"/>
                    </a:lnTo>
                    <a:lnTo>
                      <a:pt x="20028" y="6130"/>
                    </a:lnTo>
                    <a:cubicBezTo>
                      <a:pt x="20017" y="6102"/>
                      <a:pt x="20015" y="6068"/>
                      <a:pt x="20024" y="6038"/>
                    </a:cubicBezTo>
                    <a:cubicBezTo>
                      <a:pt x="20032" y="6008"/>
                      <a:pt x="20050" y="5987"/>
                      <a:pt x="20071" y="5981"/>
                    </a:cubicBezTo>
                    <a:lnTo>
                      <a:pt x="20148" y="5952"/>
                    </a:lnTo>
                    <a:lnTo>
                      <a:pt x="20116" y="5824"/>
                    </a:lnTo>
                    <a:lnTo>
                      <a:pt x="20073" y="5726"/>
                    </a:lnTo>
                    <a:lnTo>
                      <a:pt x="20027" y="5675"/>
                    </a:lnTo>
                    <a:lnTo>
                      <a:pt x="19988" y="5459"/>
                    </a:lnTo>
                    <a:lnTo>
                      <a:pt x="19971" y="5357"/>
                    </a:lnTo>
                    <a:lnTo>
                      <a:pt x="19889" y="5276"/>
                    </a:lnTo>
                    <a:cubicBezTo>
                      <a:pt x="19848" y="5275"/>
                      <a:pt x="19809" y="5248"/>
                      <a:pt x="19781" y="5203"/>
                    </a:cubicBezTo>
                    <a:cubicBezTo>
                      <a:pt x="19758" y="5165"/>
                      <a:pt x="19743" y="5118"/>
                      <a:pt x="19740" y="5067"/>
                    </a:cubicBezTo>
                    <a:lnTo>
                      <a:pt x="19649" y="5030"/>
                    </a:lnTo>
                    <a:lnTo>
                      <a:pt x="19552" y="5065"/>
                    </a:lnTo>
                    <a:lnTo>
                      <a:pt x="19499" y="4954"/>
                    </a:lnTo>
                    <a:lnTo>
                      <a:pt x="19530" y="4815"/>
                    </a:lnTo>
                    <a:lnTo>
                      <a:pt x="19474" y="4739"/>
                    </a:lnTo>
                    <a:lnTo>
                      <a:pt x="19445" y="4653"/>
                    </a:lnTo>
                    <a:lnTo>
                      <a:pt x="19429" y="4566"/>
                    </a:lnTo>
                    <a:lnTo>
                      <a:pt x="19532" y="4463"/>
                    </a:lnTo>
                    <a:lnTo>
                      <a:pt x="19674" y="4445"/>
                    </a:lnTo>
                    <a:lnTo>
                      <a:pt x="19757" y="4410"/>
                    </a:lnTo>
                    <a:lnTo>
                      <a:pt x="19810" y="4391"/>
                    </a:lnTo>
                    <a:lnTo>
                      <a:pt x="19862" y="4330"/>
                    </a:lnTo>
                    <a:lnTo>
                      <a:pt x="19913" y="4237"/>
                    </a:lnTo>
                    <a:lnTo>
                      <a:pt x="19960" y="4135"/>
                    </a:lnTo>
                    <a:lnTo>
                      <a:pt x="20017" y="4135"/>
                    </a:lnTo>
                    <a:lnTo>
                      <a:pt x="20052" y="4258"/>
                    </a:lnTo>
                    <a:lnTo>
                      <a:pt x="20103" y="4307"/>
                    </a:lnTo>
                    <a:lnTo>
                      <a:pt x="20167" y="4360"/>
                    </a:lnTo>
                    <a:lnTo>
                      <a:pt x="20240" y="4360"/>
                    </a:lnTo>
                    <a:lnTo>
                      <a:pt x="20330" y="4258"/>
                    </a:lnTo>
                    <a:lnTo>
                      <a:pt x="20441" y="4155"/>
                    </a:lnTo>
                    <a:lnTo>
                      <a:pt x="20460" y="4007"/>
                    </a:lnTo>
                    <a:lnTo>
                      <a:pt x="20532" y="3897"/>
                    </a:lnTo>
                    <a:lnTo>
                      <a:pt x="20647" y="3796"/>
                    </a:lnTo>
                    <a:lnTo>
                      <a:pt x="20690" y="3796"/>
                    </a:lnTo>
                    <a:lnTo>
                      <a:pt x="20798" y="3815"/>
                    </a:lnTo>
                    <a:lnTo>
                      <a:pt x="20974" y="3825"/>
                    </a:lnTo>
                    <a:lnTo>
                      <a:pt x="21043" y="3689"/>
                    </a:lnTo>
                    <a:lnTo>
                      <a:pt x="20828" y="3616"/>
                    </a:lnTo>
                    <a:lnTo>
                      <a:pt x="20699" y="3488"/>
                    </a:lnTo>
                    <a:cubicBezTo>
                      <a:pt x="20651" y="3440"/>
                      <a:pt x="20598" y="3408"/>
                      <a:pt x="20541" y="3395"/>
                    </a:cubicBezTo>
                    <a:cubicBezTo>
                      <a:pt x="20487" y="3382"/>
                      <a:pt x="20431" y="3387"/>
                      <a:pt x="20377" y="3369"/>
                    </a:cubicBezTo>
                    <a:cubicBezTo>
                      <a:pt x="20319" y="3349"/>
                      <a:pt x="20265" y="3304"/>
                      <a:pt x="20223" y="3239"/>
                    </a:cubicBezTo>
                    <a:lnTo>
                      <a:pt x="20154" y="3103"/>
                    </a:lnTo>
                    <a:lnTo>
                      <a:pt x="20236" y="3024"/>
                    </a:lnTo>
                    <a:lnTo>
                      <a:pt x="20355" y="3107"/>
                    </a:lnTo>
                    <a:lnTo>
                      <a:pt x="20443" y="3134"/>
                    </a:lnTo>
                    <a:lnTo>
                      <a:pt x="20540" y="3140"/>
                    </a:lnTo>
                    <a:lnTo>
                      <a:pt x="20552" y="3056"/>
                    </a:lnTo>
                    <a:lnTo>
                      <a:pt x="20456" y="2990"/>
                    </a:lnTo>
                    <a:lnTo>
                      <a:pt x="20365" y="2851"/>
                    </a:lnTo>
                    <a:lnTo>
                      <a:pt x="20463" y="2783"/>
                    </a:lnTo>
                    <a:lnTo>
                      <a:pt x="20569" y="2870"/>
                    </a:lnTo>
                    <a:lnTo>
                      <a:pt x="20686" y="2876"/>
                    </a:lnTo>
                    <a:lnTo>
                      <a:pt x="20806" y="2925"/>
                    </a:lnTo>
                    <a:lnTo>
                      <a:pt x="20940" y="2947"/>
                    </a:lnTo>
                    <a:lnTo>
                      <a:pt x="21026" y="2924"/>
                    </a:lnTo>
                    <a:lnTo>
                      <a:pt x="21094" y="3032"/>
                    </a:lnTo>
                    <a:lnTo>
                      <a:pt x="21270" y="3145"/>
                    </a:lnTo>
                    <a:lnTo>
                      <a:pt x="21423" y="3219"/>
                    </a:lnTo>
                    <a:lnTo>
                      <a:pt x="21566" y="3127"/>
                    </a:lnTo>
                    <a:lnTo>
                      <a:pt x="21600" y="3078"/>
                    </a:lnTo>
                    <a:lnTo>
                      <a:pt x="21527" y="3010"/>
                    </a:lnTo>
                    <a:lnTo>
                      <a:pt x="21426" y="2891"/>
                    </a:lnTo>
                    <a:lnTo>
                      <a:pt x="21301" y="2737"/>
                    </a:lnTo>
                    <a:lnTo>
                      <a:pt x="21190" y="2630"/>
                    </a:lnTo>
                    <a:lnTo>
                      <a:pt x="21119" y="2630"/>
                    </a:lnTo>
                    <a:lnTo>
                      <a:pt x="21030" y="2636"/>
                    </a:lnTo>
                    <a:lnTo>
                      <a:pt x="20974" y="2686"/>
                    </a:lnTo>
                    <a:lnTo>
                      <a:pt x="20878" y="2770"/>
                    </a:lnTo>
                    <a:lnTo>
                      <a:pt x="20770" y="2686"/>
                    </a:lnTo>
                    <a:lnTo>
                      <a:pt x="20722" y="2588"/>
                    </a:lnTo>
                    <a:lnTo>
                      <a:pt x="20543" y="2472"/>
                    </a:lnTo>
                    <a:lnTo>
                      <a:pt x="20456" y="2425"/>
                    </a:lnTo>
                    <a:lnTo>
                      <a:pt x="20307" y="2425"/>
                    </a:lnTo>
                    <a:lnTo>
                      <a:pt x="20202" y="2382"/>
                    </a:lnTo>
                    <a:lnTo>
                      <a:pt x="20089" y="2339"/>
                    </a:lnTo>
                    <a:lnTo>
                      <a:pt x="19926" y="2311"/>
                    </a:lnTo>
                    <a:lnTo>
                      <a:pt x="19800" y="2213"/>
                    </a:lnTo>
                    <a:lnTo>
                      <a:pt x="19643" y="2083"/>
                    </a:lnTo>
                    <a:lnTo>
                      <a:pt x="19551" y="2052"/>
                    </a:lnTo>
                    <a:lnTo>
                      <a:pt x="19315" y="2034"/>
                    </a:lnTo>
                    <a:lnTo>
                      <a:pt x="19215" y="1997"/>
                    </a:lnTo>
                    <a:lnTo>
                      <a:pt x="19122" y="1921"/>
                    </a:lnTo>
                    <a:lnTo>
                      <a:pt x="18920" y="1933"/>
                    </a:lnTo>
                    <a:lnTo>
                      <a:pt x="18735" y="1921"/>
                    </a:lnTo>
                    <a:lnTo>
                      <a:pt x="18590" y="1909"/>
                    </a:lnTo>
                    <a:lnTo>
                      <a:pt x="18496" y="1822"/>
                    </a:lnTo>
                    <a:lnTo>
                      <a:pt x="18364" y="1797"/>
                    </a:lnTo>
                    <a:lnTo>
                      <a:pt x="18239" y="1810"/>
                    </a:lnTo>
                    <a:lnTo>
                      <a:pt x="18137" y="1829"/>
                    </a:lnTo>
                    <a:lnTo>
                      <a:pt x="18157" y="1902"/>
                    </a:lnTo>
                    <a:lnTo>
                      <a:pt x="18248" y="1991"/>
                    </a:lnTo>
                    <a:lnTo>
                      <a:pt x="18296" y="2120"/>
                    </a:lnTo>
                    <a:lnTo>
                      <a:pt x="18233" y="2151"/>
                    </a:lnTo>
                    <a:lnTo>
                      <a:pt x="18148" y="2110"/>
                    </a:lnTo>
                    <a:lnTo>
                      <a:pt x="18025" y="2036"/>
                    </a:lnTo>
                    <a:lnTo>
                      <a:pt x="17903" y="1987"/>
                    </a:lnTo>
                    <a:lnTo>
                      <a:pt x="17710" y="1891"/>
                    </a:lnTo>
                    <a:lnTo>
                      <a:pt x="17551" y="1878"/>
                    </a:lnTo>
                    <a:lnTo>
                      <a:pt x="17370" y="1915"/>
                    </a:lnTo>
                    <a:lnTo>
                      <a:pt x="17038" y="1989"/>
                    </a:lnTo>
                    <a:lnTo>
                      <a:pt x="16827" y="1926"/>
                    </a:lnTo>
                    <a:lnTo>
                      <a:pt x="16722" y="1858"/>
                    </a:lnTo>
                    <a:lnTo>
                      <a:pt x="16565" y="1799"/>
                    </a:lnTo>
                    <a:lnTo>
                      <a:pt x="16503" y="1709"/>
                    </a:lnTo>
                    <a:lnTo>
                      <a:pt x="16417" y="1665"/>
                    </a:lnTo>
                    <a:lnTo>
                      <a:pt x="16350" y="1665"/>
                    </a:lnTo>
                    <a:lnTo>
                      <a:pt x="16180" y="1702"/>
                    </a:lnTo>
                    <a:lnTo>
                      <a:pt x="15880" y="1706"/>
                    </a:lnTo>
                    <a:lnTo>
                      <a:pt x="15742" y="1620"/>
                    </a:lnTo>
                    <a:lnTo>
                      <a:pt x="15543" y="1620"/>
                    </a:lnTo>
                    <a:lnTo>
                      <a:pt x="15307" y="1595"/>
                    </a:lnTo>
                    <a:lnTo>
                      <a:pt x="15157" y="1620"/>
                    </a:lnTo>
                    <a:lnTo>
                      <a:pt x="15047" y="1501"/>
                    </a:lnTo>
                    <a:lnTo>
                      <a:pt x="14881" y="1420"/>
                    </a:lnTo>
                    <a:lnTo>
                      <a:pt x="14763" y="1303"/>
                    </a:lnTo>
                    <a:lnTo>
                      <a:pt x="14679" y="1266"/>
                    </a:lnTo>
                    <a:lnTo>
                      <a:pt x="14635" y="1352"/>
                    </a:lnTo>
                    <a:lnTo>
                      <a:pt x="14550" y="1352"/>
                    </a:lnTo>
                    <a:lnTo>
                      <a:pt x="14462" y="1297"/>
                    </a:lnTo>
                    <a:lnTo>
                      <a:pt x="14166" y="1211"/>
                    </a:lnTo>
                    <a:lnTo>
                      <a:pt x="14073" y="1169"/>
                    </a:lnTo>
                    <a:lnTo>
                      <a:pt x="13945" y="1162"/>
                    </a:lnTo>
                    <a:lnTo>
                      <a:pt x="13813" y="1181"/>
                    </a:lnTo>
                    <a:lnTo>
                      <a:pt x="13627" y="1224"/>
                    </a:lnTo>
                    <a:lnTo>
                      <a:pt x="13667" y="1317"/>
                    </a:lnTo>
                    <a:lnTo>
                      <a:pt x="13749" y="1403"/>
                    </a:lnTo>
                    <a:lnTo>
                      <a:pt x="13692" y="1507"/>
                    </a:lnTo>
                    <a:lnTo>
                      <a:pt x="13597" y="1536"/>
                    </a:lnTo>
                    <a:lnTo>
                      <a:pt x="13538" y="1628"/>
                    </a:lnTo>
                    <a:lnTo>
                      <a:pt x="13428" y="1659"/>
                    </a:lnTo>
                    <a:lnTo>
                      <a:pt x="13358" y="1560"/>
                    </a:lnTo>
                    <a:lnTo>
                      <a:pt x="13216" y="1548"/>
                    </a:lnTo>
                    <a:lnTo>
                      <a:pt x="13131" y="1566"/>
                    </a:lnTo>
                    <a:lnTo>
                      <a:pt x="13104" y="1505"/>
                    </a:lnTo>
                    <a:lnTo>
                      <a:pt x="12982" y="1530"/>
                    </a:lnTo>
                    <a:lnTo>
                      <a:pt x="12917" y="1609"/>
                    </a:lnTo>
                    <a:lnTo>
                      <a:pt x="12808" y="1661"/>
                    </a:lnTo>
                    <a:lnTo>
                      <a:pt x="12730" y="1716"/>
                    </a:lnTo>
                    <a:lnTo>
                      <a:pt x="12648" y="1673"/>
                    </a:lnTo>
                    <a:lnTo>
                      <a:pt x="12554" y="1612"/>
                    </a:lnTo>
                    <a:lnTo>
                      <a:pt x="12432" y="1501"/>
                    </a:lnTo>
                    <a:lnTo>
                      <a:pt x="12362" y="1435"/>
                    </a:lnTo>
                    <a:lnTo>
                      <a:pt x="12252" y="1303"/>
                    </a:lnTo>
                    <a:lnTo>
                      <a:pt x="12198" y="1196"/>
                    </a:lnTo>
                    <a:lnTo>
                      <a:pt x="12065" y="1147"/>
                    </a:lnTo>
                    <a:lnTo>
                      <a:pt x="11907" y="1091"/>
                    </a:lnTo>
                    <a:lnTo>
                      <a:pt x="11807" y="1027"/>
                    </a:lnTo>
                    <a:lnTo>
                      <a:pt x="11650" y="1040"/>
                    </a:lnTo>
                    <a:lnTo>
                      <a:pt x="11476" y="1046"/>
                    </a:lnTo>
                    <a:lnTo>
                      <a:pt x="11319" y="1107"/>
                    </a:lnTo>
                    <a:lnTo>
                      <a:pt x="11161" y="1175"/>
                    </a:lnTo>
                    <a:lnTo>
                      <a:pt x="11102" y="1212"/>
                    </a:lnTo>
                    <a:lnTo>
                      <a:pt x="10997" y="1157"/>
                    </a:lnTo>
                    <a:lnTo>
                      <a:pt x="10925" y="1085"/>
                    </a:lnTo>
                    <a:lnTo>
                      <a:pt x="10818" y="1062"/>
                    </a:lnTo>
                    <a:lnTo>
                      <a:pt x="10706" y="1005"/>
                    </a:lnTo>
                    <a:lnTo>
                      <a:pt x="10635" y="986"/>
                    </a:lnTo>
                    <a:lnTo>
                      <a:pt x="10534" y="1017"/>
                    </a:lnTo>
                    <a:lnTo>
                      <a:pt x="10460" y="1067"/>
                    </a:lnTo>
                    <a:lnTo>
                      <a:pt x="10390" y="1116"/>
                    </a:lnTo>
                    <a:lnTo>
                      <a:pt x="10258" y="1109"/>
                    </a:lnTo>
                    <a:lnTo>
                      <a:pt x="10185" y="1048"/>
                    </a:lnTo>
                    <a:lnTo>
                      <a:pt x="10067" y="999"/>
                    </a:lnTo>
                    <a:lnTo>
                      <a:pt x="10001" y="925"/>
                    </a:lnTo>
                    <a:lnTo>
                      <a:pt x="9915" y="908"/>
                    </a:lnTo>
                    <a:lnTo>
                      <a:pt x="9859" y="933"/>
                    </a:lnTo>
                    <a:lnTo>
                      <a:pt x="9750" y="999"/>
                    </a:lnTo>
                    <a:lnTo>
                      <a:pt x="9570" y="1077"/>
                    </a:lnTo>
                    <a:lnTo>
                      <a:pt x="9446" y="1137"/>
                    </a:lnTo>
                    <a:lnTo>
                      <a:pt x="9279" y="1137"/>
                    </a:lnTo>
                    <a:lnTo>
                      <a:pt x="9295" y="1014"/>
                    </a:lnTo>
                    <a:lnTo>
                      <a:pt x="9310" y="961"/>
                    </a:lnTo>
                    <a:lnTo>
                      <a:pt x="9378" y="871"/>
                    </a:lnTo>
                    <a:lnTo>
                      <a:pt x="9505" y="792"/>
                    </a:lnTo>
                    <a:lnTo>
                      <a:pt x="9585" y="731"/>
                    </a:lnTo>
                    <a:lnTo>
                      <a:pt x="9656" y="672"/>
                    </a:lnTo>
                    <a:lnTo>
                      <a:pt x="9727" y="607"/>
                    </a:lnTo>
                    <a:lnTo>
                      <a:pt x="9742" y="445"/>
                    </a:lnTo>
                    <a:lnTo>
                      <a:pt x="9582" y="412"/>
                    </a:lnTo>
                    <a:cubicBezTo>
                      <a:pt x="9560" y="371"/>
                      <a:pt x="9533" y="339"/>
                      <a:pt x="9502" y="316"/>
                    </a:cubicBezTo>
                    <a:cubicBezTo>
                      <a:pt x="9454" y="281"/>
                      <a:pt x="9400" y="272"/>
                      <a:pt x="9348" y="291"/>
                    </a:cubicBezTo>
                    <a:lnTo>
                      <a:pt x="9271" y="259"/>
                    </a:lnTo>
                    <a:lnTo>
                      <a:pt x="9024" y="240"/>
                    </a:lnTo>
                    <a:lnTo>
                      <a:pt x="8961" y="296"/>
                    </a:lnTo>
                    <a:lnTo>
                      <a:pt x="8878" y="321"/>
                    </a:lnTo>
                    <a:lnTo>
                      <a:pt x="8778" y="327"/>
                    </a:lnTo>
                    <a:lnTo>
                      <a:pt x="8669" y="321"/>
                    </a:lnTo>
                    <a:lnTo>
                      <a:pt x="8552" y="169"/>
                    </a:lnTo>
                    <a:lnTo>
                      <a:pt x="8382" y="61"/>
                    </a:lnTo>
                    <a:lnTo>
                      <a:pt x="8181" y="0"/>
                    </a:lnTo>
                    <a:lnTo>
                      <a:pt x="8118" y="111"/>
                    </a:lnTo>
                    <a:cubicBezTo>
                      <a:pt x="8095" y="146"/>
                      <a:pt x="8072" y="181"/>
                      <a:pt x="8049" y="216"/>
                    </a:cubicBezTo>
                    <a:cubicBezTo>
                      <a:pt x="8019" y="259"/>
                      <a:pt x="7990" y="302"/>
                      <a:pt x="7960" y="345"/>
                    </a:cubicBezTo>
                    <a:lnTo>
                      <a:pt x="7855" y="476"/>
                    </a:lnTo>
                    <a:lnTo>
                      <a:pt x="7722" y="482"/>
                    </a:lnTo>
                    <a:lnTo>
                      <a:pt x="7658" y="400"/>
                    </a:lnTo>
                    <a:lnTo>
                      <a:pt x="7484" y="373"/>
                    </a:lnTo>
                    <a:lnTo>
                      <a:pt x="7361" y="362"/>
                    </a:lnTo>
                    <a:lnTo>
                      <a:pt x="7275" y="430"/>
                    </a:lnTo>
                    <a:lnTo>
                      <a:pt x="7161" y="486"/>
                    </a:lnTo>
                    <a:lnTo>
                      <a:pt x="7012" y="523"/>
                    </a:lnTo>
                    <a:lnTo>
                      <a:pt x="6838" y="560"/>
                    </a:lnTo>
                    <a:lnTo>
                      <a:pt x="6726" y="578"/>
                    </a:lnTo>
                    <a:lnTo>
                      <a:pt x="6715" y="666"/>
                    </a:lnTo>
                    <a:lnTo>
                      <a:pt x="6751" y="734"/>
                    </a:lnTo>
                    <a:lnTo>
                      <a:pt x="6843" y="832"/>
                    </a:lnTo>
                    <a:lnTo>
                      <a:pt x="6786" y="906"/>
                    </a:lnTo>
                    <a:lnTo>
                      <a:pt x="6718" y="930"/>
                    </a:lnTo>
                    <a:lnTo>
                      <a:pt x="6637" y="973"/>
                    </a:lnTo>
                    <a:lnTo>
                      <a:pt x="6556" y="924"/>
                    </a:lnTo>
                    <a:lnTo>
                      <a:pt x="6471" y="887"/>
                    </a:lnTo>
                    <a:lnTo>
                      <a:pt x="6350" y="943"/>
                    </a:lnTo>
                    <a:lnTo>
                      <a:pt x="6279" y="996"/>
                    </a:lnTo>
                    <a:lnTo>
                      <a:pt x="6206" y="1051"/>
                    </a:lnTo>
                    <a:lnTo>
                      <a:pt x="6149" y="1132"/>
                    </a:lnTo>
                    <a:lnTo>
                      <a:pt x="6064" y="1205"/>
                    </a:lnTo>
                    <a:lnTo>
                      <a:pt x="5960" y="1295"/>
                    </a:lnTo>
                    <a:lnTo>
                      <a:pt x="5892" y="1351"/>
                    </a:lnTo>
                    <a:lnTo>
                      <a:pt x="5816" y="1400"/>
                    </a:lnTo>
                    <a:lnTo>
                      <a:pt x="5722" y="1449"/>
                    </a:lnTo>
                    <a:lnTo>
                      <a:pt x="5637" y="1449"/>
                    </a:lnTo>
                    <a:lnTo>
                      <a:pt x="5595" y="1413"/>
                    </a:lnTo>
                    <a:lnTo>
                      <a:pt x="5495" y="1413"/>
                    </a:lnTo>
                    <a:lnTo>
                      <a:pt x="5468" y="1536"/>
                    </a:lnTo>
                    <a:lnTo>
                      <a:pt x="5511" y="1683"/>
                    </a:lnTo>
                    <a:lnTo>
                      <a:pt x="5628" y="1858"/>
                    </a:lnTo>
                    <a:lnTo>
                      <a:pt x="5664" y="1907"/>
                    </a:lnTo>
                    <a:lnTo>
                      <a:pt x="5767" y="1929"/>
                    </a:lnTo>
                    <a:lnTo>
                      <a:pt x="5876" y="2075"/>
                    </a:lnTo>
                    <a:lnTo>
                      <a:pt x="5864" y="2215"/>
                    </a:lnTo>
                    <a:lnTo>
                      <a:pt x="5905" y="2289"/>
                    </a:lnTo>
                    <a:lnTo>
                      <a:pt x="5866" y="2477"/>
                    </a:lnTo>
                    <a:lnTo>
                      <a:pt x="5797" y="2656"/>
                    </a:lnTo>
                    <a:lnTo>
                      <a:pt x="5709" y="2755"/>
                    </a:lnTo>
                    <a:lnTo>
                      <a:pt x="5587" y="2810"/>
                    </a:lnTo>
                    <a:lnTo>
                      <a:pt x="5482" y="2822"/>
                    </a:lnTo>
                    <a:cubicBezTo>
                      <a:pt x="5453" y="2798"/>
                      <a:pt x="5444" y="2741"/>
                      <a:pt x="5463" y="2699"/>
                    </a:cubicBezTo>
                    <a:cubicBezTo>
                      <a:pt x="5481" y="2659"/>
                      <a:pt x="5516" y="2653"/>
                      <a:pt x="5544" y="2631"/>
                    </a:cubicBezTo>
                    <a:cubicBezTo>
                      <a:pt x="5592" y="2593"/>
                      <a:pt x="5617" y="2510"/>
                      <a:pt x="5603" y="2430"/>
                    </a:cubicBezTo>
                    <a:lnTo>
                      <a:pt x="5557" y="2208"/>
                    </a:lnTo>
                    <a:lnTo>
                      <a:pt x="5456" y="2066"/>
                    </a:lnTo>
                    <a:lnTo>
                      <a:pt x="5369" y="1842"/>
                    </a:lnTo>
                    <a:lnTo>
                      <a:pt x="5304" y="1651"/>
                    </a:lnTo>
                    <a:lnTo>
                      <a:pt x="5239" y="1515"/>
                    </a:lnTo>
                    <a:lnTo>
                      <a:pt x="5182" y="1355"/>
                    </a:lnTo>
                    <a:lnTo>
                      <a:pt x="5074" y="1252"/>
                    </a:lnTo>
                    <a:lnTo>
                      <a:pt x="4913" y="1178"/>
                    </a:lnTo>
                    <a:lnTo>
                      <a:pt x="4747" y="1246"/>
                    </a:lnTo>
                    <a:lnTo>
                      <a:pt x="4613" y="1388"/>
                    </a:lnTo>
                    <a:lnTo>
                      <a:pt x="4609" y="1523"/>
                    </a:lnTo>
                    <a:lnTo>
                      <a:pt x="4654" y="1702"/>
                    </a:lnTo>
                    <a:lnTo>
                      <a:pt x="4727" y="1825"/>
                    </a:lnTo>
                    <a:lnTo>
                      <a:pt x="4848" y="1874"/>
                    </a:lnTo>
                    <a:lnTo>
                      <a:pt x="4946" y="1942"/>
                    </a:lnTo>
                    <a:lnTo>
                      <a:pt x="5024" y="2032"/>
                    </a:lnTo>
                    <a:lnTo>
                      <a:pt x="5089" y="2143"/>
                    </a:lnTo>
                    <a:lnTo>
                      <a:pt x="5077" y="2241"/>
                    </a:lnTo>
                    <a:lnTo>
                      <a:pt x="4981" y="2276"/>
                    </a:lnTo>
                    <a:lnTo>
                      <a:pt x="4947" y="2348"/>
                    </a:lnTo>
                    <a:lnTo>
                      <a:pt x="4872" y="2286"/>
                    </a:lnTo>
                    <a:lnTo>
                      <a:pt x="4788" y="2194"/>
                    </a:lnTo>
                    <a:lnTo>
                      <a:pt x="4710" y="2163"/>
                    </a:lnTo>
                    <a:lnTo>
                      <a:pt x="4603" y="2151"/>
                    </a:lnTo>
                    <a:lnTo>
                      <a:pt x="4678" y="2284"/>
                    </a:lnTo>
                    <a:lnTo>
                      <a:pt x="4754" y="2363"/>
                    </a:lnTo>
                    <a:lnTo>
                      <a:pt x="4735" y="2522"/>
                    </a:lnTo>
                    <a:lnTo>
                      <a:pt x="4571" y="2643"/>
                    </a:lnTo>
                    <a:lnTo>
                      <a:pt x="4490" y="2738"/>
                    </a:lnTo>
                    <a:lnTo>
                      <a:pt x="4323" y="2820"/>
                    </a:lnTo>
                    <a:lnTo>
                      <a:pt x="4189" y="2900"/>
                    </a:lnTo>
                    <a:lnTo>
                      <a:pt x="4168" y="3010"/>
                    </a:lnTo>
                    <a:lnTo>
                      <a:pt x="4176" y="3166"/>
                    </a:lnTo>
                    <a:lnTo>
                      <a:pt x="4263" y="3589"/>
                    </a:lnTo>
                    <a:lnTo>
                      <a:pt x="4302" y="3809"/>
                    </a:lnTo>
                    <a:lnTo>
                      <a:pt x="4391" y="3967"/>
                    </a:lnTo>
                    <a:lnTo>
                      <a:pt x="4410" y="4139"/>
                    </a:lnTo>
                    <a:lnTo>
                      <a:pt x="4418" y="4379"/>
                    </a:lnTo>
                    <a:lnTo>
                      <a:pt x="4441" y="4560"/>
                    </a:lnTo>
                    <a:lnTo>
                      <a:pt x="4437" y="4864"/>
                    </a:lnTo>
                    <a:lnTo>
                      <a:pt x="4527" y="4941"/>
                    </a:lnTo>
                    <a:lnTo>
                      <a:pt x="4567" y="5097"/>
                    </a:lnTo>
                    <a:lnTo>
                      <a:pt x="4635" y="5183"/>
                    </a:lnTo>
                    <a:lnTo>
                      <a:pt x="4651" y="5256"/>
                    </a:lnTo>
                    <a:lnTo>
                      <a:pt x="4626" y="5367"/>
                    </a:lnTo>
                    <a:lnTo>
                      <a:pt x="4576" y="5443"/>
                    </a:lnTo>
                    <a:lnTo>
                      <a:pt x="4445" y="5463"/>
                    </a:lnTo>
                    <a:lnTo>
                      <a:pt x="4316" y="5596"/>
                    </a:lnTo>
                    <a:lnTo>
                      <a:pt x="4406" y="5724"/>
                    </a:lnTo>
                    <a:lnTo>
                      <a:pt x="4387" y="5836"/>
                    </a:lnTo>
                    <a:lnTo>
                      <a:pt x="4594" y="6114"/>
                    </a:lnTo>
                    <a:lnTo>
                      <a:pt x="4754" y="6030"/>
                    </a:lnTo>
                    <a:lnTo>
                      <a:pt x="4789" y="5840"/>
                    </a:lnTo>
                    <a:lnTo>
                      <a:pt x="4841" y="5803"/>
                    </a:lnTo>
                    <a:lnTo>
                      <a:pt x="4948" y="5879"/>
                    </a:lnTo>
                    <a:lnTo>
                      <a:pt x="5006" y="6012"/>
                    </a:lnTo>
                    <a:lnTo>
                      <a:pt x="4972" y="6178"/>
                    </a:lnTo>
                    <a:lnTo>
                      <a:pt x="4922" y="6262"/>
                    </a:lnTo>
                    <a:lnTo>
                      <a:pt x="4935" y="6389"/>
                    </a:lnTo>
                    <a:lnTo>
                      <a:pt x="4975" y="6457"/>
                    </a:lnTo>
                    <a:lnTo>
                      <a:pt x="4930" y="6525"/>
                    </a:lnTo>
                    <a:lnTo>
                      <a:pt x="4941" y="6684"/>
                    </a:lnTo>
                    <a:lnTo>
                      <a:pt x="4896" y="6822"/>
                    </a:lnTo>
                    <a:lnTo>
                      <a:pt x="4856" y="6858"/>
                    </a:lnTo>
                    <a:lnTo>
                      <a:pt x="4492" y="6703"/>
                    </a:lnTo>
                    <a:lnTo>
                      <a:pt x="4399" y="6602"/>
                    </a:lnTo>
                    <a:lnTo>
                      <a:pt x="4252" y="6584"/>
                    </a:lnTo>
                    <a:lnTo>
                      <a:pt x="4068" y="6730"/>
                    </a:lnTo>
                    <a:lnTo>
                      <a:pt x="3743" y="6603"/>
                    </a:lnTo>
                    <a:lnTo>
                      <a:pt x="3618" y="6656"/>
                    </a:lnTo>
                    <a:lnTo>
                      <a:pt x="3600" y="6823"/>
                    </a:lnTo>
                    <a:lnTo>
                      <a:pt x="3636" y="7187"/>
                    </a:lnTo>
                    <a:lnTo>
                      <a:pt x="3748" y="7239"/>
                    </a:lnTo>
                    <a:lnTo>
                      <a:pt x="3825" y="7347"/>
                    </a:lnTo>
                    <a:lnTo>
                      <a:pt x="3825" y="7604"/>
                    </a:lnTo>
                    <a:lnTo>
                      <a:pt x="3887" y="7855"/>
                    </a:lnTo>
                    <a:lnTo>
                      <a:pt x="3979" y="8012"/>
                    </a:lnTo>
                    <a:lnTo>
                      <a:pt x="4086" y="8093"/>
                    </a:lnTo>
                    <a:lnTo>
                      <a:pt x="4220" y="8136"/>
                    </a:lnTo>
                    <a:lnTo>
                      <a:pt x="4293" y="8263"/>
                    </a:lnTo>
                    <a:lnTo>
                      <a:pt x="4293" y="8394"/>
                    </a:lnTo>
                    <a:lnTo>
                      <a:pt x="4366" y="8540"/>
                    </a:lnTo>
                    <a:lnTo>
                      <a:pt x="4383" y="8629"/>
                    </a:lnTo>
                    <a:lnTo>
                      <a:pt x="4299" y="8664"/>
                    </a:lnTo>
                    <a:lnTo>
                      <a:pt x="4172" y="8604"/>
                    </a:lnTo>
                    <a:lnTo>
                      <a:pt x="4026" y="8653"/>
                    </a:lnTo>
                    <a:lnTo>
                      <a:pt x="3937" y="8795"/>
                    </a:lnTo>
                    <a:lnTo>
                      <a:pt x="3868" y="9042"/>
                    </a:lnTo>
                    <a:lnTo>
                      <a:pt x="4014" y="9200"/>
                    </a:lnTo>
                    <a:lnTo>
                      <a:pt x="4153" y="9272"/>
                    </a:lnTo>
                    <a:lnTo>
                      <a:pt x="4317" y="9447"/>
                    </a:lnTo>
                    <a:lnTo>
                      <a:pt x="4379" y="9595"/>
                    </a:lnTo>
                    <a:lnTo>
                      <a:pt x="4500" y="9504"/>
                    </a:lnTo>
                    <a:lnTo>
                      <a:pt x="4590" y="9545"/>
                    </a:lnTo>
                    <a:lnTo>
                      <a:pt x="4620" y="9647"/>
                    </a:lnTo>
                    <a:lnTo>
                      <a:pt x="4729" y="9807"/>
                    </a:lnTo>
                    <a:lnTo>
                      <a:pt x="4703" y="9934"/>
                    </a:lnTo>
                    <a:lnTo>
                      <a:pt x="4589" y="10028"/>
                    </a:lnTo>
                    <a:lnTo>
                      <a:pt x="4485" y="9905"/>
                    </a:lnTo>
                    <a:lnTo>
                      <a:pt x="4398" y="9948"/>
                    </a:lnTo>
                    <a:lnTo>
                      <a:pt x="4460" y="10099"/>
                    </a:lnTo>
                    <a:lnTo>
                      <a:pt x="4558" y="10237"/>
                    </a:lnTo>
                    <a:lnTo>
                      <a:pt x="4639" y="10407"/>
                    </a:lnTo>
                    <a:lnTo>
                      <a:pt x="4716" y="10732"/>
                    </a:lnTo>
                    <a:lnTo>
                      <a:pt x="4705" y="10997"/>
                    </a:lnTo>
                    <a:lnTo>
                      <a:pt x="4587" y="11154"/>
                    </a:lnTo>
                    <a:lnTo>
                      <a:pt x="4430" y="11160"/>
                    </a:lnTo>
                    <a:lnTo>
                      <a:pt x="4375" y="11281"/>
                    </a:lnTo>
                    <a:lnTo>
                      <a:pt x="4289" y="11156"/>
                    </a:lnTo>
                    <a:cubicBezTo>
                      <a:pt x="4252" y="11136"/>
                      <a:pt x="4216" y="11114"/>
                      <a:pt x="4180" y="11088"/>
                    </a:cubicBezTo>
                    <a:cubicBezTo>
                      <a:pt x="4134" y="11055"/>
                      <a:pt x="4089" y="11017"/>
                      <a:pt x="4044" y="10979"/>
                    </a:cubicBezTo>
                    <a:cubicBezTo>
                      <a:pt x="3984" y="10930"/>
                      <a:pt x="3923" y="10882"/>
                      <a:pt x="3862" y="10835"/>
                    </a:cubicBezTo>
                    <a:lnTo>
                      <a:pt x="3803" y="10661"/>
                    </a:lnTo>
                    <a:lnTo>
                      <a:pt x="3784" y="10495"/>
                    </a:lnTo>
                    <a:lnTo>
                      <a:pt x="3841" y="10339"/>
                    </a:lnTo>
                    <a:lnTo>
                      <a:pt x="3888" y="10223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54" name="ï$ľïďê">
                <a:extLst>
                  <a:ext uri="{FF2B5EF4-FFF2-40B4-BE49-F238E27FC236}">
                    <a16:creationId xmlns:a16="http://schemas.microsoft.com/office/drawing/2014/main" id="{A8756C7F-68CF-4626-A321-DD8961A05F95}"/>
                  </a:ext>
                </a:extLst>
              </p:cNvPr>
              <p:cNvSpPr/>
              <p:nvPr/>
            </p:nvSpPr>
            <p:spPr>
              <a:xfrm>
                <a:off x="7558410" y="1310542"/>
                <a:ext cx="328935" cy="895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778" y="6595"/>
                    </a:moveTo>
                    <a:lnTo>
                      <a:pt x="10446" y="7621"/>
                    </a:lnTo>
                    <a:lnTo>
                      <a:pt x="11913" y="8186"/>
                    </a:lnTo>
                    <a:lnTo>
                      <a:pt x="12620" y="11749"/>
                    </a:lnTo>
                    <a:lnTo>
                      <a:pt x="14481" y="12643"/>
                    </a:lnTo>
                    <a:lnTo>
                      <a:pt x="16772" y="11668"/>
                    </a:lnTo>
                    <a:lnTo>
                      <a:pt x="18486" y="11668"/>
                    </a:lnTo>
                    <a:lnTo>
                      <a:pt x="20801" y="12156"/>
                    </a:lnTo>
                    <a:lnTo>
                      <a:pt x="21600" y="13283"/>
                    </a:lnTo>
                    <a:lnTo>
                      <a:pt x="19933" y="15944"/>
                    </a:lnTo>
                    <a:lnTo>
                      <a:pt x="17089" y="15944"/>
                    </a:lnTo>
                    <a:lnTo>
                      <a:pt x="16332" y="19345"/>
                    </a:lnTo>
                    <a:lnTo>
                      <a:pt x="16001" y="21600"/>
                    </a:lnTo>
                    <a:lnTo>
                      <a:pt x="14718" y="20625"/>
                    </a:lnTo>
                    <a:lnTo>
                      <a:pt x="14985" y="16005"/>
                    </a:lnTo>
                    <a:lnTo>
                      <a:pt x="13115" y="14553"/>
                    </a:lnTo>
                    <a:lnTo>
                      <a:pt x="9998" y="14309"/>
                    </a:lnTo>
                    <a:lnTo>
                      <a:pt x="8554" y="13334"/>
                    </a:lnTo>
                    <a:lnTo>
                      <a:pt x="6375" y="9273"/>
                    </a:lnTo>
                    <a:lnTo>
                      <a:pt x="4455" y="10004"/>
                    </a:lnTo>
                    <a:lnTo>
                      <a:pt x="647" y="10490"/>
                    </a:lnTo>
                    <a:lnTo>
                      <a:pt x="0" y="7648"/>
                    </a:lnTo>
                    <a:lnTo>
                      <a:pt x="1373" y="1494"/>
                    </a:lnTo>
                    <a:lnTo>
                      <a:pt x="2843" y="0"/>
                    </a:lnTo>
                    <a:lnTo>
                      <a:pt x="5108" y="1491"/>
                    </a:lnTo>
                    <a:lnTo>
                      <a:pt x="5617" y="3189"/>
                    </a:lnTo>
                    <a:lnTo>
                      <a:pt x="6572" y="5128"/>
                    </a:lnTo>
                    <a:lnTo>
                      <a:pt x="7778" y="6595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55" name="îšľïďê">
                <a:extLst>
                  <a:ext uri="{FF2B5EF4-FFF2-40B4-BE49-F238E27FC236}">
                    <a16:creationId xmlns:a16="http://schemas.microsoft.com/office/drawing/2014/main" id="{0315BA19-6775-424D-A6F6-C5FA43BAB3D5}"/>
                  </a:ext>
                </a:extLst>
              </p:cNvPr>
              <p:cNvSpPr/>
              <p:nvPr/>
            </p:nvSpPr>
            <p:spPr>
              <a:xfrm>
                <a:off x="9628681" y="2148044"/>
                <a:ext cx="217836" cy="2557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18" y="306"/>
                    </a:moveTo>
                    <a:lnTo>
                      <a:pt x="2649" y="0"/>
                    </a:lnTo>
                    <a:lnTo>
                      <a:pt x="4359" y="1473"/>
                    </a:lnTo>
                    <a:lnTo>
                      <a:pt x="4763" y="2920"/>
                    </a:lnTo>
                    <a:lnTo>
                      <a:pt x="5532" y="4452"/>
                    </a:lnTo>
                    <a:lnTo>
                      <a:pt x="7347" y="6386"/>
                    </a:lnTo>
                    <a:lnTo>
                      <a:pt x="9263" y="7065"/>
                    </a:lnTo>
                    <a:lnTo>
                      <a:pt x="12200" y="8654"/>
                    </a:lnTo>
                    <a:lnTo>
                      <a:pt x="15159" y="10100"/>
                    </a:lnTo>
                    <a:lnTo>
                      <a:pt x="16566" y="11032"/>
                    </a:lnTo>
                    <a:lnTo>
                      <a:pt x="17268" y="12134"/>
                    </a:lnTo>
                    <a:lnTo>
                      <a:pt x="17470" y="13346"/>
                    </a:lnTo>
                    <a:lnTo>
                      <a:pt x="16028" y="13005"/>
                    </a:lnTo>
                    <a:lnTo>
                      <a:pt x="14423" y="13403"/>
                    </a:lnTo>
                    <a:lnTo>
                      <a:pt x="14629" y="14594"/>
                    </a:lnTo>
                    <a:lnTo>
                      <a:pt x="16612" y="15959"/>
                    </a:lnTo>
                    <a:lnTo>
                      <a:pt x="18226" y="17825"/>
                    </a:lnTo>
                    <a:lnTo>
                      <a:pt x="20991" y="20121"/>
                    </a:lnTo>
                    <a:lnTo>
                      <a:pt x="21600" y="21600"/>
                    </a:lnTo>
                    <a:lnTo>
                      <a:pt x="18856" y="21600"/>
                    </a:lnTo>
                    <a:lnTo>
                      <a:pt x="16692" y="20075"/>
                    </a:lnTo>
                    <a:cubicBezTo>
                      <a:pt x="16027" y="19637"/>
                      <a:pt x="15479" y="19086"/>
                      <a:pt x="15082" y="18458"/>
                    </a:cubicBezTo>
                    <a:cubicBezTo>
                      <a:pt x="14796" y="18005"/>
                      <a:pt x="14594" y="17518"/>
                      <a:pt x="14481" y="17014"/>
                    </a:cubicBezTo>
                    <a:lnTo>
                      <a:pt x="13271" y="15138"/>
                    </a:lnTo>
                    <a:lnTo>
                      <a:pt x="12262" y="13005"/>
                    </a:lnTo>
                    <a:lnTo>
                      <a:pt x="10884" y="11071"/>
                    </a:lnTo>
                    <a:lnTo>
                      <a:pt x="9077" y="9201"/>
                    </a:lnTo>
                    <a:lnTo>
                      <a:pt x="7270" y="7413"/>
                    </a:lnTo>
                    <a:lnTo>
                      <a:pt x="5169" y="6059"/>
                    </a:lnTo>
                    <a:lnTo>
                      <a:pt x="4097" y="4751"/>
                    </a:lnTo>
                    <a:lnTo>
                      <a:pt x="2685" y="3332"/>
                    </a:lnTo>
                    <a:lnTo>
                      <a:pt x="0" y="1690"/>
                    </a:lnTo>
                    <a:lnTo>
                      <a:pt x="918" y="306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325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56" name="íŝlïḋe">
                <a:extLst>
                  <a:ext uri="{FF2B5EF4-FFF2-40B4-BE49-F238E27FC236}">
                    <a16:creationId xmlns:a16="http://schemas.microsoft.com/office/drawing/2014/main" id="{93FAA532-0A44-4080-9C05-61E5706FDC2E}"/>
                  </a:ext>
                </a:extLst>
              </p:cNvPr>
              <p:cNvSpPr/>
              <p:nvPr/>
            </p:nvSpPr>
            <p:spPr>
              <a:xfrm>
                <a:off x="9834911" y="2436316"/>
                <a:ext cx="152672" cy="1452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16" y="0"/>
                    </a:moveTo>
                    <a:lnTo>
                      <a:pt x="3327" y="2686"/>
                    </a:lnTo>
                    <a:lnTo>
                      <a:pt x="5129" y="3465"/>
                    </a:lnTo>
                    <a:lnTo>
                      <a:pt x="5987" y="5412"/>
                    </a:lnTo>
                    <a:lnTo>
                      <a:pt x="8960" y="8066"/>
                    </a:lnTo>
                    <a:lnTo>
                      <a:pt x="13176" y="8066"/>
                    </a:lnTo>
                    <a:lnTo>
                      <a:pt x="16240" y="8060"/>
                    </a:lnTo>
                    <a:lnTo>
                      <a:pt x="20071" y="9506"/>
                    </a:lnTo>
                    <a:lnTo>
                      <a:pt x="21600" y="11754"/>
                    </a:lnTo>
                    <a:lnTo>
                      <a:pt x="18242" y="13299"/>
                    </a:lnTo>
                    <a:lnTo>
                      <a:pt x="16138" y="13894"/>
                    </a:lnTo>
                    <a:lnTo>
                      <a:pt x="16857" y="17337"/>
                    </a:lnTo>
                    <a:lnTo>
                      <a:pt x="14039" y="17181"/>
                    </a:lnTo>
                    <a:lnTo>
                      <a:pt x="12762" y="16136"/>
                    </a:lnTo>
                    <a:cubicBezTo>
                      <a:pt x="11828" y="15985"/>
                      <a:pt x="10901" y="15786"/>
                      <a:pt x="9986" y="15541"/>
                    </a:cubicBezTo>
                    <a:cubicBezTo>
                      <a:pt x="9104" y="15304"/>
                      <a:pt x="8234" y="15024"/>
                      <a:pt x="7377" y="14702"/>
                    </a:cubicBezTo>
                    <a:lnTo>
                      <a:pt x="5842" y="15002"/>
                    </a:lnTo>
                    <a:lnTo>
                      <a:pt x="5992" y="19096"/>
                    </a:lnTo>
                    <a:lnTo>
                      <a:pt x="4895" y="21600"/>
                    </a:lnTo>
                    <a:lnTo>
                      <a:pt x="2646" y="18495"/>
                    </a:lnTo>
                    <a:lnTo>
                      <a:pt x="2215" y="16698"/>
                    </a:lnTo>
                    <a:lnTo>
                      <a:pt x="499" y="14902"/>
                    </a:lnTo>
                    <a:lnTo>
                      <a:pt x="34" y="12773"/>
                    </a:lnTo>
                    <a:cubicBezTo>
                      <a:pt x="789" y="12296"/>
                      <a:pt x="1459" y="11687"/>
                      <a:pt x="2015" y="10971"/>
                    </a:cubicBezTo>
                    <a:cubicBezTo>
                      <a:pt x="2581" y="10241"/>
                      <a:pt x="3020" y="9412"/>
                      <a:pt x="3310" y="8523"/>
                    </a:cubicBezTo>
                    <a:lnTo>
                      <a:pt x="1535" y="5374"/>
                    </a:lnTo>
                    <a:lnTo>
                      <a:pt x="0" y="3428"/>
                    </a:lnTo>
                    <a:lnTo>
                      <a:pt x="1216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57" name="íṡlîḍè">
                <a:extLst>
                  <a:ext uri="{FF2B5EF4-FFF2-40B4-BE49-F238E27FC236}">
                    <a16:creationId xmlns:a16="http://schemas.microsoft.com/office/drawing/2014/main" id="{A5B2436B-BDC1-4279-AA5B-BBE544E6C0A3}"/>
                  </a:ext>
                </a:extLst>
              </p:cNvPr>
              <p:cNvSpPr/>
              <p:nvPr/>
            </p:nvSpPr>
            <p:spPr>
              <a:xfrm>
                <a:off x="9716366" y="2591780"/>
                <a:ext cx="274646" cy="2658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831" y="0"/>
                    </a:moveTo>
                    <a:lnTo>
                      <a:pt x="16152" y="752"/>
                    </a:lnTo>
                    <a:lnTo>
                      <a:pt x="17169" y="1568"/>
                    </a:lnTo>
                    <a:lnTo>
                      <a:pt x="18839" y="1893"/>
                    </a:lnTo>
                    <a:lnTo>
                      <a:pt x="18839" y="3442"/>
                    </a:lnTo>
                    <a:lnTo>
                      <a:pt x="19262" y="4642"/>
                    </a:lnTo>
                    <a:lnTo>
                      <a:pt x="19979" y="5617"/>
                    </a:lnTo>
                    <a:lnTo>
                      <a:pt x="19182" y="6899"/>
                    </a:lnTo>
                    <a:lnTo>
                      <a:pt x="19182" y="8099"/>
                    </a:lnTo>
                    <a:lnTo>
                      <a:pt x="19662" y="9375"/>
                    </a:lnTo>
                    <a:lnTo>
                      <a:pt x="20216" y="10435"/>
                    </a:lnTo>
                    <a:lnTo>
                      <a:pt x="20594" y="11892"/>
                    </a:lnTo>
                    <a:lnTo>
                      <a:pt x="21520" y="13554"/>
                    </a:lnTo>
                    <a:lnTo>
                      <a:pt x="21600" y="15848"/>
                    </a:lnTo>
                    <a:lnTo>
                      <a:pt x="20167" y="17076"/>
                    </a:lnTo>
                    <a:lnTo>
                      <a:pt x="18837" y="17726"/>
                    </a:lnTo>
                    <a:lnTo>
                      <a:pt x="16684" y="18109"/>
                    </a:lnTo>
                    <a:lnTo>
                      <a:pt x="15274" y="18188"/>
                    </a:lnTo>
                    <a:lnTo>
                      <a:pt x="13867" y="18430"/>
                    </a:lnTo>
                    <a:lnTo>
                      <a:pt x="13462" y="19798"/>
                    </a:lnTo>
                    <a:lnTo>
                      <a:pt x="13164" y="20810"/>
                    </a:lnTo>
                    <a:lnTo>
                      <a:pt x="12474" y="21600"/>
                    </a:lnTo>
                    <a:lnTo>
                      <a:pt x="11162" y="19907"/>
                    </a:lnTo>
                    <a:lnTo>
                      <a:pt x="10416" y="19251"/>
                    </a:lnTo>
                    <a:lnTo>
                      <a:pt x="7383" y="19114"/>
                    </a:lnTo>
                    <a:lnTo>
                      <a:pt x="4329" y="19388"/>
                    </a:lnTo>
                    <a:lnTo>
                      <a:pt x="1907" y="20174"/>
                    </a:lnTo>
                    <a:lnTo>
                      <a:pt x="0" y="18923"/>
                    </a:lnTo>
                    <a:lnTo>
                      <a:pt x="1177" y="17804"/>
                    </a:lnTo>
                    <a:lnTo>
                      <a:pt x="2674" y="17668"/>
                    </a:lnTo>
                    <a:lnTo>
                      <a:pt x="3680" y="16334"/>
                    </a:lnTo>
                    <a:lnTo>
                      <a:pt x="4960" y="15541"/>
                    </a:lnTo>
                    <a:lnTo>
                      <a:pt x="6637" y="16033"/>
                    </a:lnTo>
                    <a:lnTo>
                      <a:pt x="8203" y="16279"/>
                    </a:lnTo>
                    <a:lnTo>
                      <a:pt x="9693" y="15161"/>
                    </a:lnTo>
                    <a:lnTo>
                      <a:pt x="10727" y="14180"/>
                    </a:lnTo>
                    <a:lnTo>
                      <a:pt x="13446" y="12244"/>
                    </a:lnTo>
                    <a:lnTo>
                      <a:pt x="14243" y="11348"/>
                    </a:lnTo>
                    <a:lnTo>
                      <a:pt x="16242" y="10719"/>
                    </a:lnTo>
                    <a:lnTo>
                      <a:pt x="16482" y="9003"/>
                    </a:lnTo>
                    <a:lnTo>
                      <a:pt x="16482" y="7470"/>
                    </a:lnTo>
                    <a:lnTo>
                      <a:pt x="14963" y="5446"/>
                    </a:lnTo>
                    <a:lnTo>
                      <a:pt x="14030" y="3313"/>
                    </a:lnTo>
                    <a:lnTo>
                      <a:pt x="13976" y="2082"/>
                    </a:lnTo>
                    <a:lnTo>
                      <a:pt x="13500" y="1100"/>
                    </a:lnTo>
                    <a:lnTo>
                      <a:pt x="14831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325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58" name="iṩḷiḍè">
                <a:extLst>
                  <a:ext uri="{FF2B5EF4-FFF2-40B4-BE49-F238E27FC236}">
                    <a16:creationId xmlns:a16="http://schemas.microsoft.com/office/drawing/2014/main" id="{BA22D32D-2A47-445E-AE69-025A9969DE78}"/>
                  </a:ext>
                </a:extLst>
              </p:cNvPr>
              <p:cNvSpPr/>
              <p:nvPr/>
            </p:nvSpPr>
            <p:spPr>
              <a:xfrm>
                <a:off x="9773924" y="2849977"/>
                <a:ext cx="47635" cy="425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130" y="2820"/>
                    </a:moveTo>
                    <a:lnTo>
                      <a:pt x="3175" y="0"/>
                    </a:lnTo>
                    <a:lnTo>
                      <a:pt x="0" y="4621"/>
                    </a:lnTo>
                    <a:lnTo>
                      <a:pt x="4230" y="10217"/>
                    </a:lnTo>
                    <a:lnTo>
                      <a:pt x="4401" y="19722"/>
                    </a:lnTo>
                    <a:lnTo>
                      <a:pt x="14203" y="21600"/>
                    </a:lnTo>
                    <a:lnTo>
                      <a:pt x="18813" y="14767"/>
                    </a:lnTo>
                    <a:lnTo>
                      <a:pt x="21600" y="929"/>
                    </a:lnTo>
                    <a:lnTo>
                      <a:pt x="15130" y="282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59" name="íSlíḋe">
                <a:extLst>
                  <a:ext uri="{FF2B5EF4-FFF2-40B4-BE49-F238E27FC236}">
                    <a16:creationId xmlns:a16="http://schemas.microsoft.com/office/drawing/2014/main" id="{C856702B-111C-4624-BBDC-96D325FAE5F2}"/>
                  </a:ext>
                </a:extLst>
              </p:cNvPr>
              <p:cNvSpPr/>
              <p:nvPr/>
            </p:nvSpPr>
            <p:spPr>
              <a:xfrm>
                <a:off x="9703549" y="2858607"/>
                <a:ext cx="58652" cy="830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179" y="0"/>
                    </a:moveTo>
                    <a:lnTo>
                      <a:pt x="10237" y="2528"/>
                    </a:lnTo>
                    <a:lnTo>
                      <a:pt x="16136" y="4696"/>
                    </a:lnTo>
                    <a:lnTo>
                      <a:pt x="19977" y="6514"/>
                    </a:lnTo>
                    <a:lnTo>
                      <a:pt x="19602" y="11221"/>
                    </a:lnTo>
                    <a:lnTo>
                      <a:pt x="20976" y="14878"/>
                    </a:lnTo>
                    <a:lnTo>
                      <a:pt x="21600" y="19246"/>
                    </a:lnTo>
                    <a:lnTo>
                      <a:pt x="18618" y="21600"/>
                    </a:lnTo>
                    <a:lnTo>
                      <a:pt x="11299" y="20100"/>
                    </a:lnTo>
                    <a:lnTo>
                      <a:pt x="11672" y="15196"/>
                    </a:lnTo>
                    <a:lnTo>
                      <a:pt x="4821" y="10992"/>
                    </a:lnTo>
                    <a:lnTo>
                      <a:pt x="1366" y="8562"/>
                    </a:lnTo>
                    <a:lnTo>
                      <a:pt x="0" y="4533"/>
                    </a:lnTo>
                    <a:lnTo>
                      <a:pt x="5179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60" name="ïs1ïďé">
                <a:extLst>
                  <a:ext uri="{FF2B5EF4-FFF2-40B4-BE49-F238E27FC236}">
                    <a16:creationId xmlns:a16="http://schemas.microsoft.com/office/drawing/2014/main" id="{0982DE0A-FC76-444F-9C73-2FD7DACBE99F}"/>
                  </a:ext>
                </a:extLst>
              </p:cNvPr>
              <p:cNvSpPr/>
              <p:nvPr/>
            </p:nvSpPr>
            <p:spPr>
              <a:xfrm>
                <a:off x="9478452" y="3162997"/>
                <a:ext cx="55804" cy="1075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0" h="21600" extrusionOk="0">
                    <a:moveTo>
                      <a:pt x="10688" y="0"/>
                    </a:moveTo>
                    <a:lnTo>
                      <a:pt x="7165" y="3027"/>
                    </a:lnTo>
                    <a:lnTo>
                      <a:pt x="5618" y="8797"/>
                    </a:lnTo>
                    <a:lnTo>
                      <a:pt x="0" y="12556"/>
                    </a:lnTo>
                    <a:lnTo>
                      <a:pt x="2313" y="15996"/>
                    </a:lnTo>
                    <a:lnTo>
                      <a:pt x="6119" y="18152"/>
                    </a:lnTo>
                    <a:lnTo>
                      <a:pt x="12017" y="21600"/>
                    </a:lnTo>
                    <a:lnTo>
                      <a:pt x="18421" y="20856"/>
                    </a:lnTo>
                    <a:lnTo>
                      <a:pt x="19994" y="15920"/>
                    </a:lnTo>
                    <a:lnTo>
                      <a:pt x="19601" y="12480"/>
                    </a:lnTo>
                    <a:cubicBezTo>
                      <a:pt x="20082" y="11316"/>
                      <a:pt x="20475" y="10143"/>
                      <a:pt x="20780" y="8963"/>
                    </a:cubicBezTo>
                    <a:cubicBezTo>
                      <a:pt x="21337" y="6812"/>
                      <a:pt x="21600" y="4643"/>
                      <a:pt x="21567" y="2472"/>
                    </a:cubicBezTo>
                    <a:lnTo>
                      <a:pt x="10688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61" name="iṩľíďê">
                <a:extLst>
                  <a:ext uri="{FF2B5EF4-FFF2-40B4-BE49-F238E27FC236}">
                    <a16:creationId xmlns:a16="http://schemas.microsoft.com/office/drawing/2014/main" id="{E35F454F-637F-4FEB-832C-D2389B0BD956}"/>
                  </a:ext>
                </a:extLst>
              </p:cNvPr>
              <p:cNvSpPr/>
              <p:nvPr/>
            </p:nvSpPr>
            <p:spPr>
              <a:xfrm>
                <a:off x="9135312" y="3359619"/>
                <a:ext cx="61217" cy="641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237" y="806"/>
                    </a:moveTo>
                    <a:lnTo>
                      <a:pt x="13014" y="0"/>
                    </a:lnTo>
                    <a:lnTo>
                      <a:pt x="4311" y="2387"/>
                    </a:lnTo>
                    <a:lnTo>
                      <a:pt x="1595" y="5661"/>
                    </a:lnTo>
                    <a:lnTo>
                      <a:pt x="0" y="10054"/>
                    </a:lnTo>
                    <a:lnTo>
                      <a:pt x="1800" y="15494"/>
                    </a:lnTo>
                    <a:lnTo>
                      <a:pt x="5016" y="21600"/>
                    </a:lnTo>
                    <a:lnTo>
                      <a:pt x="11327" y="20806"/>
                    </a:lnTo>
                    <a:lnTo>
                      <a:pt x="13480" y="14360"/>
                    </a:lnTo>
                    <a:lnTo>
                      <a:pt x="21600" y="6554"/>
                    </a:lnTo>
                    <a:lnTo>
                      <a:pt x="20237" y="806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62" name="ïṥľide">
                <a:extLst>
                  <a:ext uri="{FF2B5EF4-FFF2-40B4-BE49-F238E27FC236}">
                    <a16:creationId xmlns:a16="http://schemas.microsoft.com/office/drawing/2014/main" id="{89B30D00-D3C6-410F-BF84-00CA41C5149B}"/>
                  </a:ext>
                </a:extLst>
              </p:cNvPr>
              <p:cNvSpPr/>
              <p:nvPr/>
            </p:nvSpPr>
            <p:spPr>
              <a:xfrm>
                <a:off x="9517285" y="3403720"/>
                <a:ext cx="158867" cy="2078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205" y="214"/>
                    </a:moveTo>
                    <a:lnTo>
                      <a:pt x="2995" y="0"/>
                    </a:lnTo>
                    <a:lnTo>
                      <a:pt x="2584" y="2552"/>
                    </a:lnTo>
                    <a:lnTo>
                      <a:pt x="3044" y="4581"/>
                    </a:lnTo>
                    <a:lnTo>
                      <a:pt x="2030" y="7340"/>
                    </a:lnTo>
                    <a:lnTo>
                      <a:pt x="0" y="9509"/>
                    </a:lnTo>
                    <a:cubicBezTo>
                      <a:pt x="160" y="10395"/>
                      <a:pt x="581" y="11243"/>
                      <a:pt x="1232" y="11988"/>
                    </a:cubicBezTo>
                    <a:cubicBezTo>
                      <a:pt x="2023" y="12895"/>
                      <a:pt x="3124" y="13621"/>
                      <a:pt x="4418" y="14087"/>
                    </a:cubicBezTo>
                    <a:lnTo>
                      <a:pt x="5236" y="15133"/>
                    </a:lnTo>
                    <a:lnTo>
                      <a:pt x="7310" y="17966"/>
                    </a:lnTo>
                    <a:lnTo>
                      <a:pt x="8555" y="18981"/>
                    </a:lnTo>
                    <a:lnTo>
                      <a:pt x="11367" y="20065"/>
                    </a:lnTo>
                    <a:lnTo>
                      <a:pt x="14409" y="20170"/>
                    </a:lnTo>
                    <a:lnTo>
                      <a:pt x="16201" y="20275"/>
                    </a:lnTo>
                    <a:lnTo>
                      <a:pt x="18690" y="21010"/>
                    </a:lnTo>
                    <a:lnTo>
                      <a:pt x="21410" y="21600"/>
                    </a:lnTo>
                    <a:lnTo>
                      <a:pt x="21600" y="19654"/>
                    </a:lnTo>
                    <a:lnTo>
                      <a:pt x="20730" y="18749"/>
                    </a:lnTo>
                    <a:lnTo>
                      <a:pt x="19543" y="17743"/>
                    </a:lnTo>
                    <a:lnTo>
                      <a:pt x="15953" y="18233"/>
                    </a:lnTo>
                    <a:cubicBezTo>
                      <a:pt x="15448" y="18445"/>
                      <a:pt x="14862" y="18519"/>
                      <a:pt x="14294" y="18443"/>
                    </a:cubicBezTo>
                    <a:cubicBezTo>
                      <a:pt x="13070" y="18278"/>
                      <a:pt x="12157" y="17495"/>
                      <a:pt x="12093" y="16553"/>
                    </a:cubicBezTo>
                    <a:lnTo>
                      <a:pt x="9471" y="15298"/>
                    </a:lnTo>
                    <a:lnTo>
                      <a:pt x="8693" y="14218"/>
                    </a:lnTo>
                    <a:lnTo>
                      <a:pt x="8601" y="12924"/>
                    </a:lnTo>
                    <a:cubicBezTo>
                      <a:pt x="9108" y="12238"/>
                      <a:pt x="9615" y="11551"/>
                      <a:pt x="10122" y="10864"/>
                    </a:cubicBezTo>
                    <a:cubicBezTo>
                      <a:pt x="10531" y="10309"/>
                      <a:pt x="10940" y="9754"/>
                      <a:pt x="11349" y="9198"/>
                    </a:cubicBezTo>
                    <a:lnTo>
                      <a:pt x="11759" y="7593"/>
                    </a:lnTo>
                    <a:lnTo>
                      <a:pt x="9915" y="5459"/>
                    </a:lnTo>
                    <a:lnTo>
                      <a:pt x="8117" y="3260"/>
                    </a:lnTo>
                    <a:lnTo>
                      <a:pt x="6205" y="214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63" name="ïsḻïḓè">
                <a:extLst>
                  <a:ext uri="{FF2B5EF4-FFF2-40B4-BE49-F238E27FC236}">
                    <a16:creationId xmlns:a16="http://schemas.microsoft.com/office/drawing/2014/main" id="{F5B80E01-9E44-4F70-993B-7176A321BD04}"/>
                  </a:ext>
                </a:extLst>
              </p:cNvPr>
              <p:cNvSpPr/>
              <p:nvPr/>
            </p:nvSpPr>
            <p:spPr>
              <a:xfrm>
                <a:off x="9453631" y="3685810"/>
                <a:ext cx="89307" cy="96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05" h="19908" extrusionOk="0">
                    <a:moveTo>
                      <a:pt x="17580" y="0"/>
                    </a:moveTo>
                    <a:lnTo>
                      <a:pt x="14738" y="1728"/>
                    </a:lnTo>
                    <a:lnTo>
                      <a:pt x="10679" y="5098"/>
                    </a:lnTo>
                    <a:lnTo>
                      <a:pt x="8216" y="7569"/>
                    </a:lnTo>
                    <a:lnTo>
                      <a:pt x="8222" y="12060"/>
                    </a:lnTo>
                    <a:lnTo>
                      <a:pt x="5046" y="14125"/>
                    </a:lnTo>
                    <a:cubicBezTo>
                      <a:pt x="3326" y="12967"/>
                      <a:pt x="832" y="13677"/>
                      <a:pt x="191" y="15507"/>
                    </a:cubicBezTo>
                    <a:cubicBezTo>
                      <a:pt x="-1095" y="19179"/>
                      <a:pt x="4427" y="21600"/>
                      <a:pt x="6929" y="18462"/>
                    </a:cubicBezTo>
                    <a:lnTo>
                      <a:pt x="10638" y="16258"/>
                    </a:lnTo>
                    <a:lnTo>
                      <a:pt x="12739" y="13426"/>
                    </a:lnTo>
                    <a:lnTo>
                      <a:pt x="14530" y="11490"/>
                    </a:lnTo>
                    <a:lnTo>
                      <a:pt x="18733" y="6592"/>
                    </a:lnTo>
                    <a:lnTo>
                      <a:pt x="20505" y="1980"/>
                    </a:lnTo>
                    <a:lnTo>
                      <a:pt x="17580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64" name="iṡļïḍê">
                <a:extLst>
                  <a:ext uri="{FF2B5EF4-FFF2-40B4-BE49-F238E27FC236}">
                    <a16:creationId xmlns:a16="http://schemas.microsoft.com/office/drawing/2014/main" id="{F9082C45-323E-4FCE-9265-1C61BB8DD8E4}"/>
                  </a:ext>
                </a:extLst>
              </p:cNvPr>
              <p:cNvSpPr/>
              <p:nvPr/>
            </p:nvSpPr>
            <p:spPr>
              <a:xfrm>
                <a:off x="9553927" y="3604334"/>
                <a:ext cx="41967" cy="416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824" y="0"/>
                    </a:moveTo>
                    <a:lnTo>
                      <a:pt x="0" y="3997"/>
                    </a:lnTo>
                    <a:lnTo>
                      <a:pt x="7260" y="15507"/>
                    </a:lnTo>
                    <a:lnTo>
                      <a:pt x="11327" y="21600"/>
                    </a:lnTo>
                    <a:lnTo>
                      <a:pt x="21600" y="21076"/>
                    </a:lnTo>
                    <a:lnTo>
                      <a:pt x="15668" y="7101"/>
                    </a:lnTo>
                    <a:lnTo>
                      <a:pt x="5824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65" name="îşļiďe">
                <a:extLst>
                  <a:ext uri="{FF2B5EF4-FFF2-40B4-BE49-F238E27FC236}">
                    <a16:creationId xmlns:a16="http://schemas.microsoft.com/office/drawing/2014/main" id="{4FFB3D4D-7C41-42EE-B02C-AE51B805207F}"/>
                  </a:ext>
                </a:extLst>
              </p:cNvPr>
              <p:cNvSpPr/>
              <p:nvPr/>
            </p:nvSpPr>
            <p:spPr>
              <a:xfrm>
                <a:off x="9690132" y="3635776"/>
                <a:ext cx="70569" cy="490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12" y="90"/>
                    </a:moveTo>
                    <a:lnTo>
                      <a:pt x="0" y="1424"/>
                    </a:lnTo>
                    <a:lnTo>
                      <a:pt x="3236" y="8466"/>
                    </a:lnTo>
                    <a:lnTo>
                      <a:pt x="8121" y="17785"/>
                    </a:lnTo>
                    <a:lnTo>
                      <a:pt x="13518" y="21155"/>
                    </a:lnTo>
                    <a:lnTo>
                      <a:pt x="21600" y="21600"/>
                    </a:lnTo>
                    <a:lnTo>
                      <a:pt x="17669" y="11727"/>
                    </a:lnTo>
                    <a:lnTo>
                      <a:pt x="14063" y="7299"/>
                    </a:lnTo>
                    <a:lnTo>
                      <a:pt x="10768" y="6411"/>
                    </a:lnTo>
                    <a:lnTo>
                      <a:pt x="7589" y="0"/>
                    </a:lnTo>
                    <a:lnTo>
                      <a:pt x="3112" y="9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66" name="iṡľíḑê">
                <a:extLst>
                  <a:ext uri="{FF2B5EF4-FFF2-40B4-BE49-F238E27FC236}">
                    <a16:creationId xmlns:a16="http://schemas.microsoft.com/office/drawing/2014/main" id="{3D26B6E3-15BC-4801-97EC-B19B02F976E5}"/>
                  </a:ext>
                </a:extLst>
              </p:cNvPr>
              <p:cNvSpPr/>
              <p:nvPr/>
            </p:nvSpPr>
            <p:spPr>
              <a:xfrm>
                <a:off x="9646139" y="3565686"/>
                <a:ext cx="19467" cy="253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04" y="4234"/>
                    </a:moveTo>
                    <a:lnTo>
                      <a:pt x="5083" y="0"/>
                    </a:lnTo>
                    <a:lnTo>
                      <a:pt x="0" y="11342"/>
                    </a:lnTo>
                    <a:lnTo>
                      <a:pt x="21600" y="21600"/>
                    </a:lnTo>
                    <a:lnTo>
                      <a:pt x="20404" y="4234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67" name="iṧļïḋê">
                <a:extLst>
                  <a:ext uri="{FF2B5EF4-FFF2-40B4-BE49-F238E27FC236}">
                    <a16:creationId xmlns:a16="http://schemas.microsoft.com/office/drawing/2014/main" id="{F1700FC7-25B5-4D3D-9800-846C57D24DD7}"/>
                  </a:ext>
                </a:extLst>
              </p:cNvPr>
              <p:cNvSpPr/>
              <p:nvPr/>
            </p:nvSpPr>
            <p:spPr>
              <a:xfrm>
                <a:off x="9594918" y="3654750"/>
                <a:ext cx="47692" cy="489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899" y="3302"/>
                    </a:moveTo>
                    <a:cubicBezTo>
                      <a:pt x="9224" y="3989"/>
                      <a:pt x="8549" y="4676"/>
                      <a:pt x="7875" y="5363"/>
                    </a:cubicBezTo>
                    <a:cubicBezTo>
                      <a:pt x="7200" y="6049"/>
                      <a:pt x="6525" y="6736"/>
                      <a:pt x="5850" y="7423"/>
                    </a:cubicBezTo>
                    <a:lnTo>
                      <a:pt x="0" y="13749"/>
                    </a:lnTo>
                    <a:lnTo>
                      <a:pt x="5955" y="20264"/>
                    </a:lnTo>
                    <a:lnTo>
                      <a:pt x="13153" y="21600"/>
                    </a:lnTo>
                    <a:lnTo>
                      <a:pt x="16685" y="18073"/>
                    </a:lnTo>
                    <a:lnTo>
                      <a:pt x="16244" y="11856"/>
                    </a:lnTo>
                    <a:lnTo>
                      <a:pt x="21600" y="2243"/>
                    </a:lnTo>
                    <a:lnTo>
                      <a:pt x="15783" y="0"/>
                    </a:lnTo>
                    <a:lnTo>
                      <a:pt x="9899" y="3302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68" name="iśḻiḑe">
                <a:extLst>
                  <a:ext uri="{FF2B5EF4-FFF2-40B4-BE49-F238E27FC236}">
                    <a16:creationId xmlns:a16="http://schemas.microsoft.com/office/drawing/2014/main" id="{51D338E5-071B-4539-8D81-77338648A763}"/>
                  </a:ext>
                </a:extLst>
              </p:cNvPr>
              <p:cNvSpPr/>
              <p:nvPr/>
            </p:nvSpPr>
            <p:spPr>
              <a:xfrm>
                <a:off x="9632420" y="3706762"/>
                <a:ext cx="37284" cy="549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580" y="0"/>
                    </a:moveTo>
                    <a:lnTo>
                      <a:pt x="5492" y="4637"/>
                    </a:lnTo>
                    <a:lnTo>
                      <a:pt x="0" y="9562"/>
                    </a:lnTo>
                    <a:lnTo>
                      <a:pt x="532" y="14978"/>
                    </a:lnTo>
                    <a:lnTo>
                      <a:pt x="5198" y="17362"/>
                    </a:lnTo>
                    <a:lnTo>
                      <a:pt x="8142" y="21600"/>
                    </a:lnTo>
                    <a:lnTo>
                      <a:pt x="17499" y="19994"/>
                    </a:lnTo>
                    <a:lnTo>
                      <a:pt x="17499" y="13520"/>
                    </a:lnTo>
                    <a:lnTo>
                      <a:pt x="21600" y="9579"/>
                    </a:lnTo>
                    <a:lnTo>
                      <a:pt x="19856" y="4413"/>
                    </a:lnTo>
                    <a:lnTo>
                      <a:pt x="14429" y="2161"/>
                    </a:lnTo>
                    <a:lnTo>
                      <a:pt x="7580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69" name="išľîḓè">
                <a:extLst>
                  <a:ext uri="{FF2B5EF4-FFF2-40B4-BE49-F238E27FC236}">
                    <a16:creationId xmlns:a16="http://schemas.microsoft.com/office/drawing/2014/main" id="{B53EAA38-7F97-4783-B00D-76B9EE064744}"/>
                  </a:ext>
                </a:extLst>
              </p:cNvPr>
              <p:cNvSpPr/>
              <p:nvPr/>
            </p:nvSpPr>
            <p:spPr>
              <a:xfrm>
                <a:off x="9681693" y="3677978"/>
                <a:ext cx="29942" cy="51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374" y="2282"/>
                    </a:moveTo>
                    <a:lnTo>
                      <a:pt x="2301" y="0"/>
                    </a:lnTo>
                    <a:lnTo>
                      <a:pt x="0" y="4114"/>
                    </a:lnTo>
                    <a:lnTo>
                      <a:pt x="8942" y="8249"/>
                    </a:lnTo>
                    <a:lnTo>
                      <a:pt x="10410" y="16662"/>
                    </a:lnTo>
                    <a:lnTo>
                      <a:pt x="13285" y="21600"/>
                    </a:lnTo>
                    <a:lnTo>
                      <a:pt x="21600" y="19354"/>
                    </a:lnTo>
                    <a:lnTo>
                      <a:pt x="20132" y="10993"/>
                    </a:lnTo>
                    <a:lnTo>
                      <a:pt x="10374" y="2282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70" name="iśḻîḓê">
                <a:extLst>
                  <a:ext uri="{FF2B5EF4-FFF2-40B4-BE49-F238E27FC236}">
                    <a16:creationId xmlns:a16="http://schemas.microsoft.com/office/drawing/2014/main" id="{EDDBD0A0-FD90-48A8-97BC-FE3146B4D1F1}"/>
                  </a:ext>
                </a:extLst>
              </p:cNvPr>
              <p:cNvSpPr/>
              <p:nvPr/>
            </p:nvSpPr>
            <p:spPr>
              <a:xfrm>
                <a:off x="9628611" y="3726464"/>
                <a:ext cx="162677" cy="1587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6" h="21600" extrusionOk="0">
                    <a:moveTo>
                      <a:pt x="15618" y="0"/>
                    </a:moveTo>
                    <a:lnTo>
                      <a:pt x="14068" y="137"/>
                    </a:lnTo>
                    <a:lnTo>
                      <a:pt x="13901" y="3471"/>
                    </a:lnTo>
                    <a:lnTo>
                      <a:pt x="11653" y="5499"/>
                    </a:lnTo>
                    <a:lnTo>
                      <a:pt x="9433" y="7154"/>
                    </a:lnTo>
                    <a:lnTo>
                      <a:pt x="8019" y="8935"/>
                    </a:lnTo>
                    <a:lnTo>
                      <a:pt x="6129" y="8803"/>
                    </a:lnTo>
                    <a:lnTo>
                      <a:pt x="4020" y="7291"/>
                    </a:lnTo>
                    <a:lnTo>
                      <a:pt x="1658" y="8253"/>
                    </a:lnTo>
                    <a:lnTo>
                      <a:pt x="1029" y="10864"/>
                    </a:lnTo>
                    <a:lnTo>
                      <a:pt x="0" y="12771"/>
                    </a:lnTo>
                    <a:lnTo>
                      <a:pt x="3621" y="12908"/>
                    </a:lnTo>
                    <a:lnTo>
                      <a:pt x="5425" y="10801"/>
                    </a:lnTo>
                    <a:lnTo>
                      <a:pt x="6970" y="11345"/>
                    </a:lnTo>
                    <a:lnTo>
                      <a:pt x="8696" y="13544"/>
                    </a:lnTo>
                    <a:lnTo>
                      <a:pt x="8696" y="16286"/>
                    </a:lnTo>
                    <a:lnTo>
                      <a:pt x="10584" y="19825"/>
                    </a:lnTo>
                    <a:lnTo>
                      <a:pt x="11691" y="21600"/>
                    </a:lnTo>
                    <a:lnTo>
                      <a:pt x="13329" y="20592"/>
                    </a:lnTo>
                    <a:lnTo>
                      <a:pt x="14785" y="19539"/>
                    </a:lnTo>
                    <a:lnTo>
                      <a:pt x="16955" y="20226"/>
                    </a:lnTo>
                    <a:lnTo>
                      <a:pt x="17088" y="18955"/>
                    </a:lnTo>
                    <a:lnTo>
                      <a:pt x="14658" y="17037"/>
                    </a:lnTo>
                    <a:lnTo>
                      <a:pt x="14525" y="14747"/>
                    </a:lnTo>
                    <a:lnTo>
                      <a:pt x="15986" y="13831"/>
                    </a:lnTo>
                    <a:lnTo>
                      <a:pt x="18372" y="14380"/>
                    </a:lnTo>
                    <a:lnTo>
                      <a:pt x="18632" y="17071"/>
                    </a:lnTo>
                    <a:cubicBezTo>
                      <a:pt x="19138" y="17458"/>
                      <a:pt x="19818" y="17494"/>
                      <a:pt x="20359" y="17163"/>
                    </a:cubicBezTo>
                    <a:cubicBezTo>
                      <a:pt x="21600" y="16403"/>
                      <a:pt x="21524" y="14520"/>
                      <a:pt x="20226" y="13871"/>
                    </a:cubicBezTo>
                    <a:cubicBezTo>
                      <a:pt x="19707" y="12622"/>
                      <a:pt x="19161" y="11385"/>
                      <a:pt x="18588" y="10161"/>
                    </a:cubicBezTo>
                    <a:cubicBezTo>
                      <a:pt x="18105" y="9128"/>
                      <a:pt x="17603" y="8105"/>
                      <a:pt x="17082" y="7092"/>
                    </a:cubicBezTo>
                    <a:lnTo>
                      <a:pt x="16551" y="3382"/>
                    </a:lnTo>
                    <a:lnTo>
                      <a:pt x="15618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71" name="íṧļíďê">
                <a:extLst>
                  <a:ext uri="{FF2B5EF4-FFF2-40B4-BE49-F238E27FC236}">
                    <a16:creationId xmlns:a16="http://schemas.microsoft.com/office/drawing/2014/main" id="{EB6FD9B9-D4B2-4D05-9C08-220C1D0FF87B}"/>
                  </a:ext>
                </a:extLst>
              </p:cNvPr>
              <p:cNvSpPr/>
              <p:nvPr/>
            </p:nvSpPr>
            <p:spPr>
              <a:xfrm>
                <a:off x="9187778" y="3843137"/>
                <a:ext cx="329762" cy="381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693" y="182"/>
                    </a:moveTo>
                    <a:lnTo>
                      <a:pt x="19070" y="0"/>
                    </a:lnTo>
                    <a:lnTo>
                      <a:pt x="20340" y="1335"/>
                    </a:lnTo>
                    <a:lnTo>
                      <a:pt x="21003" y="2362"/>
                    </a:lnTo>
                    <a:lnTo>
                      <a:pt x="21600" y="2990"/>
                    </a:lnTo>
                    <a:lnTo>
                      <a:pt x="21001" y="3848"/>
                    </a:lnTo>
                    <a:lnTo>
                      <a:pt x="20512" y="4459"/>
                    </a:lnTo>
                    <a:lnTo>
                      <a:pt x="19915" y="5222"/>
                    </a:lnTo>
                    <a:lnTo>
                      <a:pt x="19382" y="6290"/>
                    </a:lnTo>
                    <a:lnTo>
                      <a:pt x="19382" y="7432"/>
                    </a:lnTo>
                    <a:lnTo>
                      <a:pt x="19626" y="8233"/>
                    </a:lnTo>
                    <a:lnTo>
                      <a:pt x="20490" y="9318"/>
                    </a:lnTo>
                    <a:lnTo>
                      <a:pt x="21464" y="10423"/>
                    </a:lnTo>
                    <a:lnTo>
                      <a:pt x="21531" y="12044"/>
                    </a:lnTo>
                    <a:lnTo>
                      <a:pt x="19671" y="12598"/>
                    </a:lnTo>
                    <a:lnTo>
                      <a:pt x="19271" y="13509"/>
                    </a:lnTo>
                    <a:lnTo>
                      <a:pt x="19427" y="14768"/>
                    </a:lnTo>
                    <a:lnTo>
                      <a:pt x="18783" y="15910"/>
                    </a:lnTo>
                    <a:lnTo>
                      <a:pt x="18030" y="16900"/>
                    </a:lnTo>
                    <a:lnTo>
                      <a:pt x="16831" y="17925"/>
                    </a:lnTo>
                    <a:lnTo>
                      <a:pt x="16378" y="19125"/>
                    </a:lnTo>
                    <a:lnTo>
                      <a:pt x="15584" y="20935"/>
                    </a:lnTo>
                    <a:lnTo>
                      <a:pt x="14482" y="21600"/>
                    </a:lnTo>
                    <a:lnTo>
                      <a:pt x="13585" y="21028"/>
                    </a:lnTo>
                    <a:lnTo>
                      <a:pt x="12212" y="20589"/>
                    </a:lnTo>
                    <a:lnTo>
                      <a:pt x="11498" y="20436"/>
                    </a:lnTo>
                    <a:lnTo>
                      <a:pt x="10252" y="20665"/>
                    </a:lnTo>
                    <a:lnTo>
                      <a:pt x="9540" y="20665"/>
                    </a:lnTo>
                    <a:lnTo>
                      <a:pt x="7603" y="20436"/>
                    </a:lnTo>
                    <a:lnTo>
                      <a:pt x="6274" y="20172"/>
                    </a:lnTo>
                    <a:lnTo>
                      <a:pt x="4280" y="19885"/>
                    </a:lnTo>
                    <a:lnTo>
                      <a:pt x="3374" y="19375"/>
                    </a:lnTo>
                    <a:lnTo>
                      <a:pt x="2783" y="17734"/>
                    </a:lnTo>
                    <a:lnTo>
                      <a:pt x="1530" y="16227"/>
                    </a:lnTo>
                    <a:cubicBezTo>
                      <a:pt x="1300" y="15735"/>
                      <a:pt x="1078" y="15241"/>
                      <a:pt x="863" y="14744"/>
                    </a:cubicBezTo>
                    <a:cubicBezTo>
                      <a:pt x="560" y="14044"/>
                      <a:pt x="273" y="13340"/>
                      <a:pt x="0" y="12631"/>
                    </a:cubicBezTo>
                    <a:lnTo>
                      <a:pt x="197" y="11603"/>
                    </a:lnTo>
                    <a:lnTo>
                      <a:pt x="1259" y="10406"/>
                    </a:lnTo>
                    <a:lnTo>
                      <a:pt x="2436" y="9948"/>
                    </a:lnTo>
                    <a:lnTo>
                      <a:pt x="2902" y="10864"/>
                    </a:lnTo>
                    <a:lnTo>
                      <a:pt x="3946" y="11529"/>
                    </a:lnTo>
                    <a:lnTo>
                      <a:pt x="4323" y="10976"/>
                    </a:lnTo>
                    <a:lnTo>
                      <a:pt x="4723" y="9946"/>
                    </a:lnTo>
                    <a:lnTo>
                      <a:pt x="5431" y="9223"/>
                    </a:lnTo>
                    <a:lnTo>
                      <a:pt x="6230" y="8765"/>
                    </a:lnTo>
                    <a:lnTo>
                      <a:pt x="7338" y="8307"/>
                    </a:lnTo>
                    <a:lnTo>
                      <a:pt x="8604" y="7735"/>
                    </a:lnTo>
                    <a:lnTo>
                      <a:pt x="9378" y="7184"/>
                    </a:lnTo>
                    <a:lnTo>
                      <a:pt x="10242" y="5586"/>
                    </a:lnTo>
                    <a:lnTo>
                      <a:pt x="10927" y="5033"/>
                    </a:lnTo>
                    <a:lnTo>
                      <a:pt x="11838" y="4480"/>
                    </a:lnTo>
                    <a:lnTo>
                      <a:pt x="12570" y="4251"/>
                    </a:lnTo>
                    <a:lnTo>
                      <a:pt x="13392" y="4041"/>
                    </a:lnTo>
                    <a:lnTo>
                      <a:pt x="14386" y="3302"/>
                    </a:lnTo>
                    <a:lnTo>
                      <a:pt x="15319" y="2405"/>
                    </a:lnTo>
                    <a:lnTo>
                      <a:pt x="16229" y="1451"/>
                    </a:lnTo>
                    <a:lnTo>
                      <a:pt x="17693" y="182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70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72" name="îśļïďê">
                <a:extLst>
                  <a:ext uri="{FF2B5EF4-FFF2-40B4-BE49-F238E27FC236}">
                    <a16:creationId xmlns:a16="http://schemas.microsoft.com/office/drawing/2014/main" id="{3E600DD8-77DA-4F63-8E3C-04C73442E2C9}"/>
                  </a:ext>
                </a:extLst>
              </p:cNvPr>
              <p:cNvSpPr/>
              <p:nvPr/>
            </p:nvSpPr>
            <p:spPr>
              <a:xfrm>
                <a:off x="9518977" y="4026760"/>
                <a:ext cx="221081" cy="2644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"/>
                    </a:moveTo>
                    <a:lnTo>
                      <a:pt x="19302" y="0"/>
                    </a:lnTo>
                    <a:lnTo>
                      <a:pt x="18507" y="1508"/>
                    </a:lnTo>
                    <a:lnTo>
                      <a:pt x="16888" y="2495"/>
                    </a:lnTo>
                    <a:lnTo>
                      <a:pt x="15588" y="2660"/>
                    </a:lnTo>
                    <a:lnTo>
                      <a:pt x="14223" y="1866"/>
                    </a:lnTo>
                    <a:lnTo>
                      <a:pt x="11000" y="1783"/>
                    </a:lnTo>
                    <a:lnTo>
                      <a:pt x="9523" y="1673"/>
                    </a:lnTo>
                    <a:lnTo>
                      <a:pt x="7078" y="1838"/>
                    </a:lnTo>
                    <a:lnTo>
                      <a:pt x="3910" y="2828"/>
                    </a:lnTo>
                    <a:lnTo>
                      <a:pt x="3328" y="4063"/>
                    </a:lnTo>
                    <a:lnTo>
                      <a:pt x="3249" y="6070"/>
                    </a:lnTo>
                    <a:lnTo>
                      <a:pt x="3252" y="8298"/>
                    </a:lnTo>
                    <a:lnTo>
                      <a:pt x="3450" y="9618"/>
                    </a:lnTo>
                    <a:lnTo>
                      <a:pt x="3152" y="10719"/>
                    </a:lnTo>
                    <a:lnTo>
                      <a:pt x="1267" y="12420"/>
                    </a:lnTo>
                    <a:lnTo>
                      <a:pt x="0" y="14236"/>
                    </a:lnTo>
                    <a:lnTo>
                      <a:pt x="998" y="16436"/>
                    </a:lnTo>
                    <a:lnTo>
                      <a:pt x="1891" y="17340"/>
                    </a:lnTo>
                    <a:lnTo>
                      <a:pt x="2289" y="18739"/>
                    </a:lnTo>
                    <a:lnTo>
                      <a:pt x="1593" y="20390"/>
                    </a:lnTo>
                    <a:lnTo>
                      <a:pt x="2388" y="21600"/>
                    </a:lnTo>
                    <a:lnTo>
                      <a:pt x="4442" y="21352"/>
                    </a:lnTo>
                    <a:lnTo>
                      <a:pt x="5237" y="19733"/>
                    </a:lnTo>
                    <a:lnTo>
                      <a:pt x="4342" y="17643"/>
                    </a:lnTo>
                    <a:lnTo>
                      <a:pt x="3945" y="16161"/>
                    </a:lnTo>
                    <a:cubicBezTo>
                      <a:pt x="4074" y="15650"/>
                      <a:pt x="4347" y="15172"/>
                      <a:pt x="4740" y="14765"/>
                    </a:cubicBezTo>
                    <a:cubicBezTo>
                      <a:pt x="5266" y="14220"/>
                      <a:pt x="5984" y="13826"/>
                      <a:pt x="6793" y="13637"/>
                    </a:cubicBezTo>
                    <a:lnTo>
                      <a:pt x="8040" y="13310"/>
                    </a:lnTo>
                    <a:lnTo>
                      <a:pt x="8802" y="14576"/>
                    </a:lnTo>
                    <a:lnTo>
                      <a:pt x="8802" y="16635"/>
                    </a:lnTo>
                    <a:cubicBezTo>
                      <a:pt x="9210" y="17046"/>
                      <a:pt x="9677" y="17415"/>
                      <a:pt x="10193" y="17732"/>
                    </a:cubicBezTo>
                    <a:cubicBezTo>
                      <a:pt x="10742" y="18070"/>
                      <a:pt x="11342" y="18347"/>
                      <a:pt x="11978" y="18557"/>
                    </a:cubicBezTo>
                    <a:cubicBezTo>
                      <a:pt x="12325" y="18437"/>
                      <a:pt x="12624" y="18237"/>
                      <a:pt x="12839" y="17979"/>
                    </a:cubicBezTo>
                    <a:cubicBezTo>
                      <a:pt x="13328" y="17393"/>
                      <a:pt x="13328" y="16616"/>
                      <a:pt x="12839" y="16030"/>
                    </a:cubicBezTo>
                    <a:lnTo>
                      <a:pt x="12209" y="14548"/>
                    </a:lnTo>
                    <a:cubicBezTo>
                      <a:pt x="11711" y="14198"/>
                      <a:pt x="11335" y="13743"/>
                      <a:pt x="11120" y="13231"/>
                    </a:cubicBezTo>
                    <a:cubicBezTo>
                      <a:pt x="10817" y="12506"/>
                      <a:pt x="10852" y="11712"/>
                      <a:pt x="11220" y="11007"/>
                    </a:cubicBezTo>
                    <a:lnTo>
                      <a:pt x="12512" y="9934"/>
                    </a:lnTo>
                    <a:lnTo>
                      <a:pt x="14201" y="9109"/>
                    </a:lnTo>
                    <a:lnTo>
                      <a:pt x="15352" y="8700"/>
                    </a:lnTo>
                    <a:lnTo>
                      <a:pt x="14756" y="7572"/>
                    </a:lnTo>
                    <a:lnTo>
                      <a:pt x="12081" y="7903"/>
                    </a:lnTo>
                    <a:lnTo>
                      <a:pt x="8450" y="9109"/>
                    </a:lnTo>
                    <a:cubicBezTo>
                      <a:pt x="7962" y="9001"/>
                      <a:pt x="7496" y="8834"/>
                      <a:pt x="7067" y="8614"/>
                    </a:cubicBezTo>
                    <a:cubicBezTo>
                      <a:pt x="6290" y="8217"/>
                      <a:pt x="5653" y="7659"/>
                      <a:pt x="5216" y="6995"/>
                    </a:cubicBezTo>
                    <a:cubicBezTo>
                      <a:pt x="5085" y="6422"/>
                      <a:pt x="5085" y="5835"/>
                      <a:pt x="5216" y="5262"/>
                    </a:cubicBezTo>
                    <a:cubicBezTo>
                      <a:pt x="5343" y="4707"/>
                      <a:pt x="5600" y="4165"/>
                      <a:pt x="6106" y="3787"/>
                    </a:cubicBezTo>
                    <a:cubicBezTo>
                      <a:pt x="6720" y="3329"/>
                      <a:pt x="7565" y="3206"/>
                      <a:pt x="8388" y="3154"/>
                    </a:cubicBezTo>
                    <a:cubicBezTo>
                      <a:pt x="9337" y="3095"/>
                      <a:pt x="10291" y="3113"/>
                      <a:pt x="11236" y="3209"/>
                    </a:cubicBezTo>
                    <a:lnTo>
                      <a:pt x="12594" y="3347"/>
                    </a:lnTo>
                    <a:lnTo>
                      <a:pt x="13886" y="3787"/>
                    </a:lnTo>
                    <a:lnTo>
                      <a:pt x="15045" y="4475"/>
                    </a:lnTo>
                    <a:lnTo>
                      <a:pt x="16900" y="4695"/>
                    </a:lnTo>
                    <a:cubicBezTo>
                      <a:pt x="17689" y="4733"/>
                      <a:pt x="18466" y="4527"/>
                      <a:pt x="19083" y="4117"/>
                    </a:cubicBezTo>
                    <a:cubicBezTo>
                      <a:pt x="19535" y="3816"/>
                      <a:pt x="19878" y="3418"/>
                      <a:pt x="20076" y="2965"/>
                    </a:cubicBezTo>
                    <a:lnTo>
                      <a:pt x="21434" y="1511"/>
                    </a:lnTo>
                    <a:lnTo>
                      <a:pt x="21600" y="1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325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73" name="ïślîďe">
                <a:extLst>
                  <a:ext uri="{FF2B5EF4-FFF2-40B4-BE49-F238E27FC236}">
                    <a16:creationId xmlns:a16="http://schemas.microsoft.com/office/drawing/2014/main" id="{091E620D-1EB8-4491-BDFB-9FBAFA4C7EE7}"/>
                  </a:ext>
                </a:extLst>
              </p:cNvPr>
              <p:cNvSpPr/>
              <p:nvPr/>
            </p:nvSpPr>
            <p:spPr>
              <a:xfrm>
                <a:off x="9816378" y="3993760"/>
                <a:ext cx="41001" cy="1037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255" y="0"/>
                    </a:moveTo>
                    <a:lnTo>
                      <a:pt x="9754" y="981"/>
                    </a:lnTo>
                    <a:lnTo>
                      <a:pt x="6086" y="3566"/>
                    </a:lnTo>
                    <a:lnTo>
                      <a:pt x="1417" y="5861"/>
                    </a:lnTo>
                    <a:lnTo>
                      <a:pt x="4076" y="9434"/>
                    </a:lnTo>
                    <a:lnTo>
                      <a:pt x="6254" y="12097"/>
                    </a:lnTo>
                    <a:lnTo>
                      <a:pt x="3575" y="14050"/>
                    </a:lnTo>
                    <a:lnTo>
                      <a:pt x="383" y="15872"/>
                    </a:lnTo>
                    <a:lnTo>
                      <a:pt x="0" y="19016"/>
                    </a:lnTo>
                    <a:lnTo>
                      <a:pt x="9298" y="21600"/>
                    </a:lnTo>
                    <a:lnTo>
                      <a:pt x="16777" y="20549"/>
                    </a:lnTo>
                    <a:lnTo>
                      <a:pt x="17849" y="16774"/>
                    </a:lnTo>
                    <a:lnTo>
                      <a:pt x="17849" y="12999"/>
                    </a:lnTo>
                    <a:lnTo>
                      <a:pt x="14300" y="9426"/>
                    </a:lnTo>
                    <a:lnTo>
                      <a:pt x="11643" y="6290"/>
                    </a:lnTo>
                    <a:lnTo>
                      <a:pt x="13250" y="4118"/>
                    </a:lnTo>
                    <a:lnTo>
                      <a:pt x="21600" y="2454"/>
                    </a:lnTo>
                    <a:lnTo>
                      <a:pt x="17255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74" name="iṥľíďe">
                <a:extLst>
                  <a:ext uri="{FF2B5EF4-FFF2-40B4-BE49-F238E27FC236}">
                    <a16:creationId xmlns:a16="http://schemas.microsoft.com/office/drawing/2014/main" id="{BB15760B-8B85-408D-980E-06CE2B034234}"/>
                  </a:ext>
                </a:extLst>
              </p:cNvPr>
              <p:cNvSpPr/>
              <p:nvPr/>
            </p:nvSpPr>
            <p:spPr>
              <a:xfrm>
                <a:off x="9834465" y="4184176"/>
                <a:ext cx="82581" cy="375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0" h="19363" extrusionOk="0">
                    <a:moveTo>
                      <a:pt x="5683" y="318"/>
                    </a:moveTo>
                    <a:lnTo>
                      <a:pt x="1027" y="1360"/>
                    </a:lnTo>
                    <a:lnTo>
                      <a:pt x="0" y="7059"/>
                    </a:lnTo>
                    <a:lnTo>
                      <a:pt x="2914" y="13850"/>
                    </a:lnTo>
                    <a:lnTo>
                      <a:pt x="8729" y="12808"/>
                    </a:lnTo>
                    <a:lnTo>
                      <a:pt x="9876" y="18864"/>
                    </a:lnTo>
                    <a:lnTo>
                      <a:pt x="14356" y="19363"/>
                    </a:lnTo>
                    <a:cubicBezTo>
                      <a:pt x="15680" y="17818"/>
                      <a:pt x="17000" y="16262"/>
                      <a:pt x="18317" y="14697"/>
                    </a:cubicBezTo>
                    <a:cubicBezTo>
                      <a:pt x="19936" y="12772"/>
                      <a:pt x="21600" y="10321"/>
                      <a:pt x="21495" y="6712"/>
                    </a:cubicBezTo>
                    <a:cubicBezTo>
                      <a:pt x="21234" y="-2237"/>
                      <a:pt x="14529" y="-2237"/>
                      <a:pt x="14268" y="6712"/>
                    </a:cubicBezTo>
                    <a:lnTo>
                      <a:pt x="10052" y="5498"/>
                    </a:lnTo>
                    <a:lnTo>
                      <a:pt x="5683" y="318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75" name="îṥļïḋè">
                <a:extLst>
                  <a:ext uri="{FF2B5EF4-FFF2-40B4-BE49-F238E27FC236}">
                    <a16:creationId xmlns:a16="http://schemas.microsoft.com/office/drawing/2014/main" id="{D0DF7F18-511A-4ED1-986D-37934F39D18D}"/>
                  </a:ext>
                </a:extLst>
              </p:cNvPr>
              <p:cNvSpPr/>
              <p:nvPr/>
            </p:nvSpPr>
            <p:spPr>
              <a:xfrm>
                <a:off x="9664306" y="4387429"/>
                <a:ext cx="133526" cy="809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152" y="0"/>
                    </a:moveTo>
                    <a:lnTo>
                      <a:pt x="10628" y="460"/>
                    </a:lnTo>
                    <a:lnTo>
                      <a:pt x="7726" y="4319"/>
                    </a:lnTo>
                    <a:lnTo>
                      <a:pt x="5627" y="8451"/>
                    </a:lnTo>
                    <a:lnTo>
                      <a:pt x="4174" y="14357"/>
                    </a:lnTo>
                    <a:lnTo>
                      <a:pt x="1935" y="16154"/>
                    </a:lnTo>
                    <a:lnTo>
                      <a:pt x="0" y="18468"/>
                    </a:lnTo>
                    <a:lnTo>
                      <a:pt x="1106" y="21600"/>
                    </a:lnTo>
                    <a:lnTo>
                      <a:pt x="6381" y="17839"/>
                    </a:lnTo>
                    <a:lnTo>
                      <a:pt x="8410" y="9597"/>
                    </a:lnTo>
                    <a:lnTo>
                      <a:pt x="11042" y="7530"/>
                    </a:lnTo>
                    <a:lnTo>
                      <a:pt x="13668" y="8597"/>
                    </a:lnTo>
                    <a:lnTo>
                      <a:pt x="17384" y="8597"/>
                    </a:lnTo>
                    <a:lnTo>
                      <a:pt x="21600" y="6531"/>
                    </a:lnTo>
                    <a:lnTo>
                      <a:pt x="19790" y="883"/>
                    </a:lnTo>
                    <a:lnTo>
                      <a:pt x="16677" y="3399"/>
                    </a:lnTo>
                    <a:lnTo>
                      <a:pt x="14152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76" name="ïṥḻîḑè">
                <a:extLst>
                  <a:ext uri="{FF2B5EF4-FFF2-40B4-BE49-F238E27FC236}">
                    <a16:creationId xmlns:a16="http://schemas.microsoft.com/office/drawing/2014/main" id="{CD81DDDA-3719-4EC3-A933-622A0E2BAF00}"/>
                  </a:ext>
                </a:extLst>
              </p:cNvPr>
              <p:cNvSpPr/>
              <p:nvPr/>
            </p:nvSpPr>
            <p:spPr>
              <a:xfrm>
                <a:off x="9557312" y="4379060"/>
                <a:ext cx="90437" cy="433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27" h="20202" extrusionOk="0">
                    <a:moveTo>
                      <a:pt x="8120" y="1413"/>
                    </a:moveTo>
                    <a:lnTo>
                      <a:pt x="2989" y="0"/>
                    </a:lnTo>
                    <a:lnTo>
                      <a:pt x="0" y="4386"/>
                    </a:lnTo>
                    <a:lnTo>
                      <a:pt x="2074" y="13178"/>
                    </a:lnTo>
                    <a:lnTo>
                      <a:pt x="6156" y="20202"/>
                    </a:lnTo>
                    <a:lnTo>
                      <a:pt x="9392" y="20202"/>
                    </a:lnTo>
                    <a:cubicBezTo>
                      <a:pt x="9507" y="17730"/>
                      <a:pt x="10179" y="15518"/>
                      <a:pt x="11202" y="14238"/>
                    </a:cubicBezTo>
                    <a:cubicBezTo>
                      <a:pt x="12897" y="12117"/>
                      <a:pt x="14975" y="13081"/>
                      <a:pt x="16937" y="12982"/>
                    </a:cubicBezTo>
                    <a:cubicBezTo>
                      <a:pt x="17858" y="12935"/>
                      <a:pt x="18816" y="12577"/>
                      <a:pt x="19418" y="11137"/>
                    </a:cubicBezTo>
                    <a:cubicBezTo>
                      <a:pt x="21600" y="5910"/>
                      <a:pt x="18293" y="-1398"/>
                      <a:pt x="15654" y="2817"/>
                    </a:cubicBezTo>
                    <a:lnTo>
                      <a:pt x="11513" y="7369"/>
                    </a:lnTo>
                    <a:lnTo>
                      <a:pt x="8120" y="1413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77" name="íŝľiḋè">
                <a:extLst>
                  <a:ext uri="{FF2B5EF4-FFF2-40B4-BE49-F238E27FC236}">
                    <a16:creationId xmlns:a16="http://schemas.microsoft.com/office/drawing/2014/main" id="{35F07D04-CB77-4B0D-AA63-757E8F7A85DE}"/>
                  </a:ext>
                </a:extLst>
              </p:cNvPr>
              <p:cNvSpPr/>
              <p:nvPr/>
            </p:nvSpPr>
            <p:spPr>
              <a:xfrm>
                <a:off x="9429512" y="4387927"/>
                <a:ext cx="74218" cy="35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859" y="1149"/>
                    </a:moveTo>
                    <a:lnTo>
                      <a:pt x="16794" y="1980"/>
                    </a:lnTo>
                    <a:lnTo>
                      <a:pt x="20811" y="5943"/>
                    </a:lnTo>
                    <a:lnTo>
                      <a:pt x="21600" y="15447"/>
                    </a:lnTo>
                    <a:lnTo>
                      <a:pt x="15100" y="14824"/>
                    </a:lnTo>
                    <a:lnTo>
                      <a:pt x="10412" y="21600"/>
                    </a:lnTo>
                    <a:lnTo>
                      <a:pt x="4161" y="15786"/>
                    </a:lnTo>
                    <a:lnTo>
                      <a:pt x="0" y="8515"/>
                    </a:lnTo>
                    <a:lnTo>
                      <a:pt x="3564" y="3114"/>
                    </a:lnTo>
                    <a:lnTo>
                      <a:pt x="8770" y="0"/>
                    </a:lnTo>
                    <a:lnTo>
                      <a:pt x="11859" y="1149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78" name="îśḻîḓè">
                <a:extLst>
                  <a:ext uri="{FF2B5EF4-FFF2-40B4-BE49-F238E27FC236}">
                    <a16:creationId xmlns:a16="http://schemas.microsoft.com/office/drawing/2014/main" id="{7DA12857-11F9-4BCE-9DC4-9A0DD4A2629C}"/>
                  </a:ext>
                </a:extLst>
              </p:cNvPr>
              <p:cNvSpPr/>
              <p:nvPr/>
            </p:nvSpPr>
            <p:spPr>
              <a:xfrm>
                <a:off x="9520095" y="4427949"/>
                <a:ext cx="55096" cy="313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893" y="1028"/>
                    </a:moveTo>
                    <a:lnTo>
                      <a:pt x="16832" y="971"/>
                    </a:lnTo>
                    <a:lnTo>
                      <a:pt x="20420" y="11208"/>
                    </a:lnTo>
                    <a:lnTo>
                      <a:pt x="21600" y="21600"/>
                    </a:lnTo>
                    <a:lnTo>
                      <a:pt x="16982" y="18870"/>
                    </a:lnTo>
                    <a:lnTo>
                      <a:pt x="11664" y="14489"/>
                    </a:lnTo>
                    <a:lnTo>
                      <a:pt x="5019" y="13095"/>
                    </a:lnTo>
                    <a:lnTo>
                      <a:pt x="0" y="8275"/>
                    </a:lnTo>
                    <a:lnTo>
                      <a:pt x="451" y="0"/>
                    </a:lnTo>
                    <a:lnTo>
                      <a:pt x="7893" y="1028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79" name="íṥľîḍe">
                <a:extLst>
                  <a:ext uri="{FF2B5EF4-FFF2-40B4-BE49-F238E27FC236}">
                    <a16:creationId xmlns:a16="http://schemas.microsoft.com/office/drawing/2014/main" id="{C4DC047A-9841-4380-9208-D1E54197221F}"/>
                  </a:ext>
                </a:extLst>
              </p:cNvPr>
              <p:cNvSpPr/>
              <p:nvPr/>
            </p:nvSpPr>
            <p:spPr>
              <a:xfrm>
                <a:off x="9067759" y="4304824"/>
                <a:ext cx="331335" cy="945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462" y="0"/>
                    </a:moveTo>
                    <a:lnTo>
                      <a:pt x="5763" y="1193"/>
                    </a:lnTo>
                    <a:lnTo>
                      <a:pt x="7140" y="6505"/>
                    </a:lnTo>
                    <a:lnTo>
                      <a:pt x="8532" y="9504"/>
                    </a:lnTo>
                    <a:lnTo>
                      <a:pt x="10248" y="8812"/>
                    </a:lnTo>
                    <a:lnTo>
                      <a:pt x="11883" y="6582"/>
                    </a:lnTo>
                    <a:lnTo>
                      <a:pt x="13403" y="5274"/>
                    </a:lnTo>
                    <a:lnTo>
                      <a:pt x="14790" y="7803"/>
                    </a:lnTo>
                    <a:lnTo>
                      <a:pt x="15917" y="11562"/>
                    </a:lnTo>
                    <a:lnTo>
                      <a:pt x="17221" y="12706"/>
                    </a:lnTo>
                    <a:lnTo>
                      <a:pt x="18945" y="12706"/>
                    </a:lnTo>
                    <a:lnTo>
                      <a:pt x="21465" y="16859"/>
                    </a:lnTo>
                    <a:lnTo>
                      <a:pt x="21600" y="19533"/>
                    </a:lnTo>
                    <a:lnTo>
                      <a:pt x="21006" y="21369"/>
                    </a:lnTo>
                    <a:lnTo>
                      <a:pt x="19970" y="21600"/>
                    </a:lnTo>
                    <a:lnTo>
                      <a:pt x="18003" y="19138"/>
                    </a:lnTo>
                    <a:lnTo>
                      <a:pt x="15022" y="18215"/>
                    </a:lnTo>
                    <a:lnTo>
                      <a:pt x="11204" y="18215"/>
                    </a:lnTo>
                    <a:lnTo>
                      <a:pt x="9900" y="15985"/>
                    </a:lnTo>
                    <a:lnTo>
                      <a:pt x="8817" y="13601"/>
                    </a:lnTo>
                    <a:lnTo>
                      <a:pt x="7759" y="13380"/>
                    </a:lnTo>
                    <a:lnTo>
                      <a:pt x="6457" y="15686"/>
                    </a:lnTo>
                    <a:cubicBezTo>
                      <a:pt x="6016" y="15792"/>
                      <a:pt x="5574" y="15767"/>
                      <a:pt x="5134" y="15610"/>
                    </a:cubicBezTo>
                    <a:cubicBezTo>
                      <a:pt x="4240" y="15293"/>
                      <a:pt x="3369" y="14440"/>
                      <a:pt x="2559" y="13091"/>
                    </a:cubicBezTo>
                    <a:cubicBezTo>
                      <a:pt x="2427" y="12283"/>
                      <a:pt x="2248" y="11576"/>
                      <a:pt x="2036" y="11014"/>
                    </a:cubicBezTo>
                    <a:cubicBezTo>
                      <a:pt x="1623" y="9923"/>
                      <a:pt x="1105" y="9427"/>
                      <a:pt x="590" y="9629"/>
                    </a:cubicBezTo>
                    <a:lnTo>
                      <a:pt x="0" y="6938"/>
                    </a:lnTo>
                    <a:lnTo>
                      <a:pt x="743" y="3332"/>
                    </a:lnTo>
                    <a:lnTo>
                      <a:pt x="1495" y="2410"/>
                    </a:lnTo>
                    <a:lnTo>
                      <a:pt x="3462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80" name="îṧḷíḓè">
                <a:extLst>
                  <a:ext uri="{FF2B5EF4-FFF2-40B4-BE49-F238E27FC236}">
                    <a16:creationId xmlns:a16="http://schemas.microsoft.com/office/drawing/2014/main" id="{D0701E3B-E120-4F19-B645-6ED784053286}"/>
                  </a:ext>
                </a:extLst>
              </p:cNvPr>
              <p:cNvSpPr/>
              <p:nvPr/>
            </p:nvSpPr>
            <p:spPr>
              <a:xfrm>
                <a:off x="8739838" y="3881567"/>
                <a:ext cx="352970" cy="4143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84"/>
                    </a:moveTo>
                    <a:lnTo>
                      <a:pt x="993" y="0"/>
                    </a:lnTo>
                    <a:lnTo>
                      <a:pt x="1986" y="598"/>
                    </a:lnTo>
                    <a:lnTo>
                      <a:pt x="2816" y="1157"/>
                    </a:lnTo>
                    <a:lnTo>
                      <a:pt x="4289" y="1420"/>
                    </a:lnTo>
                    <a:lnTo>
                      <a:pt x="5451" y="2210"/>
                    </a:lnTo>
                    <a:lnTo>
                      <a:pt x="5555" y="3015"/>
                    </a:lnTo>
                    <a:lnTo>
                      <a:pt x="6776" y="3171"/>
                    </a:lnTo>
                    <a:lnTo>
                      <a:pt x="7274" y="4172"/>
                    </a:lnTo>
                    <a:lnTo>
                      <a:pt x="7521" y="5067"/>
                    </a:lnTo>
                    <a:lnTo>
                      <a:pt x="8703" y="5646"/>
                    </a:lnTo>
                    <a:lnTo>
                      <a:pt x="10010" y="6313"/>
                    </a:lnTo>
                    <a:lnTo>
                      <a:pt x="11379" y="7204"/>
                    </a:lnTo>
                    <a:lnTo>
                      <a:pt x="13037" y="8026"/>
                    </a:lnTo>
                    <a:lnTo>
                      <a:pt x="14033" y="8799"/>
                    </a:lnTo>
                    <a:lnTo>
                      <a:pt x="14551" y="9185"/>
                    </a:lnTo>
                    <a:lnTo>
                      <a:pt x="15132" y="9746"/>
                    </a:lnTo>
                    <a:lnTo>
                      <a:pt x="15630" y="10424"/>
                    </a:lnTo>
                    <a:lnTo>
                      <a:pt x="15570" y="11405"/>
                    </a:lnTo>
                    <a:lnTo>
                      <a:pt x="15570" y="12087"/>
                    </a:lnTo>
                    <a:lnTo>
                      <a:pt x="16649" y="12471"/>
                    </a:lnTo>
                    <a:lnTo>
                      <a:pt x="17617" y="13079"/>
                    </a:lnTo>
                    <a:lnTo>
                      <a:pt x="17866" y="14746"/>
                    </a:lnTo>
                    <a:lnTo>
                      <a:pt x="19276" y="15306"/>
                    </a:lnTo>
                    <a:lnTo>
                      <a:pt x="20065" y="16197"/>
                    </a:lnTo>
                    <a:lnTo>
                      <a:pt x="20874" y="16512"/>
                    </a:lnTo>
                    <a:lnTo>
                      <a:pt x="21247" y="17881"/>
                    </a:lnTo>
                    <a:lnTo>
                      <a:pt x="21600" y="18880"/>
                    </a:lnTo>
                    <a:lnTo>
                      <a:pt x="20980" y="20073"/>
                    </a:lnTo>
                    <a:lnTo>
                      <a:pt x="19738" y="21284"/>
                    </a:lnTo>
                    <a:lnTo>
                      <a:pt x="18825" y="21600"/>
                    </a:lnTo>
                    <a:lnTo>
                      <a:pt x="17920" y="20918"/>
                    </a:lnTo>
                    <a:lnTo>
                      <a:pt x="16761" y="20657"/>
                    </a:lnTo>
                    <a:lnTo>
                      <a:pt x="16221" y="20130"/>
                    </a:lnTo>
                    <a:lnTo>
                      <a:pt x="15871" y="19375"/>
                    </a:lnTo>
                    <a:lnTo>
                      <a:pt x="14730" y="18518"/>
                    </a:lnTo>
                    <a:lnTo>
                      <a:pt x="12845" y="16958"/>
                    </a:lnTo>
                    <a:cubicBezTo>
                      <a:pt x="12017" y="16567"/>
                      <a:pt x="11468" y="15860"/>
                      <a:pt x="11372" y="15062"/>
                    </a:cubicBezTo>
                    <a:cubicBezTo>
                      <a:pt x="11299" y="14464"/>
                      <a:pt x="11495" y="13846"/>
                      <a:pt x="11270" y="13272"/>
                    </a:cubicBezTo>
                    <a:cubicBezTo>
                      <a:pt x="11040" y="12683"/>
                      <a:pt x="10437" y="12286"/>
                      <a:pt x="9880" y="11886"/>
                    </a:cubicBezTo>
                    <a:cubicBezTo>
                      <a:pt x="9302" y="11470"/>
                      <a:pt x="8755" y="11024"/>
                      <a:pt x="8241" y="10552"/>
                    </a:cubicBezTo>
                    <a:lnTo>
                      <a:pt x="7806" y="8674"/>
                    </a:lnTo>
                    <a:lnTo>
                      <a:pt x="6997" y="7096"/>
                    </a:lnTo>
                    <a:lnTo>
                      <a:pt x="5321" y="5752"/>
                    </a:lnTo>
                    <a:lnTo>
                      <a:pt x="3277" y="4023"/>
                    </a:lnTo>
                    <a:lnTo>
                      <a:pt x="2077" y="3410"/>
                    </a:lnTo>
                    <a:lnTo>
                      <a:pt x="505" y="1818"/>
                    </a:lnTo>
                    <a:lnTo>
                      <a:pt x="256" y="1168"/>
                    </a:lnTo>
                    <a:lnTo>
                      <a:pt x="0" y="184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775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81" name="iŝ1íďè">
                <a:extLst>
                  <a:ext uri="{FF2B5EF4-FFF2-40B4-BE49-F238E27FC236}">
                    <a16:creationId xmlns:a16="http://schemas.microsoft.com/office/drawing/2014/main" id="{7002DB76-79E3-42B3-B7B1-E126143A0C6B}"/>
                  </a:ext>
                </a:extLst>
              </p:cNvPr>
              <p:cNvSpPr/>
              <p:nvPr/>
            </p:nvSpPr>
            <p:spPr>
              <a:xfrm>
                <a:off x="8199252" y="3742642"/>
                <a:ext cx="76119" cy="1146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600" y="0"/>
                    </a:moveTo>
                    <a:lnTo>
                      <a:pt x="8713" y="182"/>
                    </a:lnTo>
                    <a:lnTo>
                      <a:pt x="10921" y="4429"/>
                    </a:lnTo>
                    <a:lnTo>
                      <a:pt x="14685" y="8044"/>
                    </a:lnTo>
                    <a:lnTo>
                      <a:pt x="18425" y="9946"/>
                    </a:lnTo>
                    <a:lnTo>
                      <a:pt x="21600" y="14767"/>
                    </a:lnTo>
                    <a:lnTo>
                      <a:pt x="19964" y="17676"/>
                    </a:lnTo>
                    <a:lnTo>
                      <a:pt x="13230" y="21600"/>
                    </a:lnTo>
                    <a:lnTo>
                      <a:pt x="5665" y="20649"/>
                    </a:lnTo>
                    <a:lnTo>
                      <a:pt x="3657" y="18389"/>
                    </a:lnTo>
                    <a:lnTo>
                      <a:pt x="2585" y="13196"/>
                    </a:lnTo>
                    <a:lnTo>
                      <a:pt x="0" y="7869"/>
                    </a:lnTo>
                    <a:lnTo>
                      <a:pt x="285" y="4698"/>
                    </a:lnTo>
                    <a:lnTo>
                      <a:pt x="4600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82" name="ïśḷîḍe">
                <a:extLst>
                  <a:ext uri="{FF2B5EF4-FFF2-40B4-BE49-F238E27FC236}">
                    <a16:creationId xmlns:a16="http://schemas.microsoft.com/office/drawing/2014/main" id="{2FDF6FF5-6277-42BC-A223-DEA31B00BB18}"/>
                  </a:ext>
                </a:extLst>
              </p:cNvPr>
              <p:cNvSpPr/>
              <p:nvPr/>
            </p:nvSpPr>
            <p:spPr>
              <a:xfrm>
                <a:off x="7957247" y="3867886"/>
                <a:ext cx="20204" cy="248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06" y="3000"/>
                    </a:moveTo>
                    <a:lnTo>
                      <a:pt x="21600" y="0"/>
                    </a:lnTo>
                    <a:lnTo>
                      <a:pt x="18445" y="10511"/>
                    </a:lnTo>
                    <a:lnTo>
                      <a:pt x="15227" y="21600"/>
                    </a:lnTo>
                    <a:lnTo>
                      <a:pt x="0" y="20686"/>
                    </a:lnTo>
                    <a:lnTo>
                      <a:pt x="8606" y="300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83" name="ïSliďé">
                <a:extLst>
                  <a:ext uri="{FF2B5EF4-FFF2-40B4-BE49-F238E27FC236}">
                    <a16:creationId xmlns:a16="http://schemas.microsoft.com/office/drawing/2014/main" id="{47EB2CEC-C8C5-4977-9C60-A17183B1F946}"/>
                  </a:ext>
                </a:extLst>
              </p:cNvPr>
              <p:cNvSpPr/>
              <p:nvPr/>
            </p:nvSpPr>
            <p:spPr>
              <a:xfrm>
                <a:off x="7953887" y="3917293"/>
                <a:ext cx="21543" cy="20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494" y="0"/>
                    </a:moveTo>
                    <a:lnTo>
                      <a:pt x="0" y="8708"/>
                    </a:lnTo>
                    <a:lnTo>
                      <a:pt x="11400" y="21600"/>
                    </a:lnTo>
                    <a:lnTo>
                      <a:pt x="21600" y="9737"/>
                    </a:lnTo>
                    <a:lnTo>
                      <a:pt x="10494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84" name="isḷiḓê">
                <a:extLst>
                  <a:ext uri="{FF2B5EF4-FFF2-40B4-BE49-F238E27FC236}">
                    <a16:creationId xmlns:a16="http://schemas.microsoft.com/office/drawing/2014/main" id="{F3C09613-685F-422C-83D3-A33C050ECA67}"/>
                  </a:ext>
                </a:extLst>
              </p:cNvPr>
              <p:cNvSpPr/>
              <p:nvPr/>
            </p:nvSpPr>
            <p:spPr>
              <a:xfrm>
                <a:off x="7931659" y="3836950"/>
                <a:ext cx="18834" cy="203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886" y="0"/>
                    </a:moveTo>
                    <a:lnTo>
                      <a:pt x="0" y="12052"/>
                    </a:lnTo>
                    <a:lnTo>
                      <a:pt x="10759" y="21600"/>
                    </a:lnTo>
                    <a:lnTo>
                      <a:pt x="21600" y="9540"/>
                    </a:lnTo>
                    <a:lnTo>
                      <a:pt x="11886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85" name="ï$1ïďê">
                <a:extLst>
                  <a:ext uri="{FF2B5EF4-FFF2-40B4-BE49-F238E27FC236}">
                    <a16:creationId xmlns:a16="http://schemas.microsoft.com/office/drawing/2014/main" id="{38214C69-624D-4942-9479-3EBBDE7FF00B}"/>
                  </a:ext>
                </a:extLst>
              </p:cNvPr>
              <p:cNvSpPr/>
              <p:nvPr/>
            </p:nvSpPr>
            <p:spPr>
              <a:xfrm>
                <a:off x="7171234" y="3107039"/>
                <a:ext cx="22347" cy="311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226" y="0"/>
                    </a:moveTo>
                    <a:lnTo>
                      <a:pt x="0" y="6738"/>
                    </a:lnTo>
                    <a:lnTo>
                      <a:pt x="6059" y="21600"/>
                    </a:lnTo>
                    <a:lnTo>
                      <a:pt x="21600" y="18596"/>
                    </a:lnTo>
                    <a:lnTo>
                      <a:pt x="18226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86" name="îş1ïďé">
                <a:extLst>
                  <a:ext uri="{FF2B5EF4-FFF2-40B4-BE49-F238E27FC236}">
                    <a16:creationId xmlns:a16="http://schemas.microsoft.com/office/drawing/2014/main" id="{EBB12B16-FD68-403E-A035-FFFFBA6AA713}"/>
                  </a:ext>
                </a:extLst>
              </p:cNvPr>
              <p:cNvSpPr/>
              <p:nvPr/>
            </p:nvSpPr>
            <p:spPr>
              <a:xfrm>
                <a:off x="6561304" y="2785586"/>
                <a:ext cx="67223" cy="444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119" y="0"/>
                    </a:moveTo>
                    <a:lnTo>
                      <a:pt x="12851" y="4376"/>
                    </a:lnTo>
                    <a:lnTo>
                      <a:pt x="8517" y="6430"/>
                    </a:lnTo>
                    <a:lnTo>
                      <a:pt x="671" y="5939"/>
                    </a:lnTo>
                    <a:lnTo>
                      <a:pt x="0" y="12809"/>
                    </a:lnTo>
                    <a:lnTo>
                      <a:pt x="3338" y="16202"/>
                    </a:lnTo>
                    <a:lnTo>
                      <a:pt x="10189" y="21600"/>
                    </a:lnTo>
                    <a:lnTo>
                      <a:pt x="13007" y="15425"/>
                    </a:lnTo>
                    <a:lnTo>
                      <a:pt x="16167" y="10356"/>
                    </a:lnTo>
                    <a:lnTo>
                      <a:pt x="19327" y="7105"/>
                    </a:lnTo>
                    <a:lnTo>
                      <a:pt x="21600" y="1381"/>
                    </a:lnTo>
                    <a:lnTo>
                      <a:pt x="16119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87" name="iślîḑè">
                <a:extLst>
                  <a:ext uri="{FF2B5EF4-FFF2-40B4-BE49-F238E27FC236}">
                    <a16:creationId xmlns:a16="http://schemas.microsoft.com/office/drawing/2014/main" id="{475A37C7-D3B4-45A2-9112-C464AA0D5EA0}"/>
                  </a:ext>
                </a:extLst>
              </p:cNvPr>
              <p:cNvSpPr/>
              <p:nvPr/>
            </p:nvSpPr>
            <p:spPr>
              <a:xfrm>
                <a:off x="5255102" y="1585890"/>
                <a:ext cx="2042372" cy="1189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807" y="1150"/>
                    </a:moveTo>
                    <a:lnTo>
                      <a:pt x="20140" y="892"/>
                    </a:lnTo>
                    <a:lnTo>
                      <a:pt x="19827" y="747"/>
                    </a:lnTo>
                    <a:lnTo>
                      <a:pt x="19506" y="542"/>
                    </a:lnTo>
                    <a:lnTo>
                      <a:pt x="19194" y="459"/>
                    </a:lnTo>
                    <a:lnTo>
                      <a:pt x="18976" y="267"/>
                    </a:lnTo>
                    <a:lnTo>
                      <a:pt x="18803" y="212"/>
                    </a:lnTo>
                    <a:lnTo>
                      <a:pt x="18690" y="293"/>
                    </a:lnTo>
                    <a:lnTo>
                      <a:pt x="18482" y="457"/>
                    </a:lnTo>
                    <a:lnTo>
                      <a:pt x="18589" y="626"/>
                    </a:lnTo>
                    <a:lnTo>
                      <a:pt x="18799" y="626"/>
                    </a:lnTo>
                    <a:lnTo>
                      <a:pt x="18944" y="749"/>
                    </a:lnTo>
                    <a:lnTo>
                      <a:pt x="19057" y="799"/>
                    </a:lnTo>
                    <a:lnTo>
                      <a:pt x="19162" y="663"/>
                    </a:lnTo>
                    <a:lnTo>
                      <a:pt x="19282" y="649"/>
                    </a:lnTo>
                    <a:lnTo>
                      <a:pt x="19425" y="814"/>
                    </a:lnTo>
                    <a:lnTo>
                      <a:pt x="19336" y="1164"/>
                    </a:lnTo>
                    <a:lnTo>
                      <a:pt x="19232" y="1314"/>
                    </a:lnTo>
                    <a:lnTo>
                      <a:pt x="19042" y="1149"/>
                    </a:lnTo>
                    <a:lnTo>
                      <a:pt x="18875" y="1149"/>
                    </a:lnTo>
                    <a:lnTo>
                      <a:pt x="18733" y="1250"/>
                    </a:lnTo>
                    <a:lnTo>
                      <a:pt x="18426" y="1346"/>
                    </a:lnTo>
                    <a:lnTo>
                      <a:pt x="18234" y="1428"/>
                    </a:lnTo>
                    <a:lnTo>
                      <a:pt x="18001" y="1483"/>
                    </a:lnTo>
                    <a:lnTo>
                      <a:pt x="17885" y="1455"/>
                    </a:lnTo>
                    <a:lnTo>
                      <a:pt x="17764" y="1282"/>
                    </a:lnTo>
                    <a:lnTo>
                      <a:pt x="17591" y="1204"/>
                    </a:lnTo>
                    <a:lnTo>
                      <a:pt x="17472" y="1218"/>
                    </a:lnTo>
                    <a:lnTo>
                      <a:pt x="17205" y="1314"/>
                    </a:lnTo>
                    <a:lnTo>
                      <a:pt x="16942" y="1479"/>
                    </a:lnTo>
                    <a:lnTo>
                      <a:pt x="16671" y="1671"/>
                    </a:lnTo>
                    <a:lnTo>
                      <a:pt x="16451" y="1882"/>
                    </a:lnTo>
                    <a:lnTo>
                      <a:pt x="16191" y="2147"/>
                    </a:lnTo>
                    <a:lnTo>
                      <a:pt x="16038" y="2203"/>
                    </a:lnTo>
                    <a:lnTo>
                      <a:pt x="15932" y="2029"/>
                    </a:lnTo>
                    <a:lnTo>
                      <a:pt x="15829" y="1988"/>
                    </a:lnTo>
                    <a:lnTo>
                      <a:pt x="15732" y="1892"/>
                    </a:lnTo>
                    <a:lnTo>
                      <a:pt x="15762" y="1710"/>
                    </a:lnTo>
                    <a:lnTo>
                      <a:pt x="15657" y="1417"/>
                    </a:lnTo>
                    <a:lnTo>
                      <a:pt x="15517" y="1390"/>
                    </a:lnTo>
                    <a:lnTo>
                      <a:pt x="15378" y="1390"/>
                    </a:lnTo>
                    <a:lnTo>
                      <a:pt x="15253" y="1481"/>
                    </a:lnTo>
                    <a:lnTo>
                      <a:pt x="15278" y="1641"/>
                    </a:lnTo>
                    <a:lnTo>
                      <a:pt x="15392" y="1819"/>
                    </a:lnTo>
                    <a:lnTo>
                      <a:pt x="15384" y="1998"/>
                    </a:lnTo>
                    <a:lnTo>
                      <a:pt x="15457" y="2135"/>
                    </a:lnTo>
                    <a:lnTo>
                      <a:pt x="15449" y="2313"/>
                    </a:lnTo>
                    <a:lnTo>
                      <a:pt x="15372" y="2418"/>
                    </a:lnTo>
                    <a:lnTo>
                      <a:pt x="15165" y="2528"/>
                    </a:lnTo>
                    <a:lnTo>
                      <a:pt x="14864" y="2652"/>
                    </a:lnTo>
                    <a:lnTo>
                      <a:pt x="14558" y="2802"/>
                    </a:lnTo>
                    <a:lnTo>
                      <a:pt x="14501" y="2964"/>
                    </a:lnTo>
                    <a:lnTo>
                      <a:pt x="14580" y="3129"/>
                    </a:lnTo>
                    <a:lnTo>
                      <a:pt x="14535" y="3260"/>
                    </a:lnTo>
                    <a:lnTo>
                      <a:pt x="14301" y="3357"/>
                    </a:lnTo>
                    <a:lnTo>
                      <a:pt x="14167" y="3571"/>
                    </a:lnTo>
                    <a:lnTo>
                      <a:pt x="14002" y="3383"/>
                    </a:lnTo>
                    <a:lnTo>
                      <a:pt x="13882" y="3233"/>
                    </a:lnTo>
                    <a:lnTo>
                      <a:pt x="13736" y="3151"/>
                    </a:lnTo>
                    <a:lnTo>
                      <a:pt x="13601" y="3165"/>
                    </a:lnTo>
                    <a:lnTo>
                      <a:pt x="13544" y="3303"/>
                    </a:lnTo>
                    <a:lnTo>
                      <a:pt x="13684" y="3412"/>
                    </a:lnTo>
                    <a:lnTo>
                      <a:pt x="13810" y="3412"/>
                    </a:lnTo>
                    <a:lnTo>
                      <a:pt x="13898" y="3509"/>
                    </a:lnTo>
                    <a:lnTo>
                      <a:pt x="13968" y="3600"/>
                    </a:lnTo>
                    <a:lnTo>
                      <a:pt x="14044" y="3723"/>
                    </a:lnTo>
                    <a:lnTo>
                      <a:pt x="13921" y="3938"/>
                    </a:lnTo>
                    <a:lnTo>
                      <a:pt x="13743" y="3952"/>
                    </a:lnTo>
                    <a:lnTo>
                      <a:pt x="13682" y="4102"/>
                    </a:lnTo>
                    <a:lnTo>
                      <a:pt x="13545" y="4125"/>
                    </a:lnTo>
                    <a:lnTo>
                      <a:pt x="13425" y="3918"/>
                    </a:lnTo>
                    <a:lnTo>
                      <a:pt x="13296" y="3768"/>
                    </a:lnTo>
                    <a:lnTo>
                      <a:pt x="13175" y="3714"/>
                    </a:lnTo>
                    <a:lnTo>
                      <a:pt x="13055" y="3663"/>
                    </a:lnTo>
                    <a:lnTo>
                      <a:pt x="12975" y="3430"/>
                    </a:lnTo>
                    <a:lnTo>
                      <a:pt x="12892" y="3238"/>
                    </a:lnTo>
                    <a:lnTo>
                      <a:pt x="12851" y="3047"/>
                    </a:lnTo>
                    <a:lnTo>
                      <a:pt x="12766" y="2877"/>
                    </a:lnTo>
                    <a:lnTo>
                      <a:pt x="12599" y="2739"/>
                    </a:lnTo>
                    <a:lnTo>
                      <a:pt x="12494" y="2631"/>
                    </a:lnTo>
                    <a:lnTo>
                      <a:pt x="12368" y="2420"/>
                    </a:lnTo>
                    <a:lnTo>
                      <a:pt x="12304" y="2245"/>
                    </a:lnTo>
                    <a:lnTo>
                      <a:pt x="12377" y="2017"/>
                    </a:lnTo>
                    <a:lnTo>
                      <a:pt x="12699" y="2003"/>
                    </a:lnTo>
                    <a:cubicBezTo>
                      <a:pt x="12738" y="2035"/>
                      <a:pt x="12777" y="2063"/>
                      <a:pt x="12817" y="2090"/>
                    </a:cubicBezTo>
                    <a:cubicBezTo>
                      <a:pt x="12952" y="2178"/>
                      <a:pt x="13094" y="2236"/>
                      <a:pt x="13239" y="2259"/>
                    </a:cubicBezTo>
                    <a:lnTo>
                      <a:pt x="13399" y="2479"/>
                    </a:lnTo>
                    <a:lnTo>
                      <a:pt x="13603" y="2506"/>
                    </a:lnTo>
                    <a:lnTo>
                      <a:pt x="13797" y="2506"/>
                    </a:lnTo>
                    <a:cubicBezTo>
                      <a:pt x="13873" y="2506"/>
                      <a:pt x="13949" y="2506"/>
                      <a:pt x="14025" y="2506"/>
                    </a:cubicBezTo>
                    <a:cubicBezTo>
                      <a:pt x="14058" y="2506"/>
                      <a:pt x="14090" y="2506"/>
                      <a:pt x="14122" y="2506"/>
                    </a:cubicBezTo>
                    <a:lnTo>
                      <a:pt x="14251" y="2356"/>
                    </a:lnTo>
                    <a:lnTo>
                      <a:pt x="14347" y="2302"/>
                    </a:lnTo>
                    <a:lnTo>
                      <a:pt x="14484" y="2237"/>
                    </a:lnTo>
                    <a:lnTo>
                      <a:pt x="14616" y="2210"/>
                    </a:lnTo>
                    <a:lnTo>
                      <a:pt x="14613" y="2040"/>
                    </a:lnTo>
                    <a:lnTo>
                      <a:pt x="14460" y="1889"/>
                    </a:lnTo>
                    <a:lnTo>
                      <a:pt x="14355" y="1605"/>
                    </a:lnTo>
                    <a:cubicBezTo>
                      <a:pt x="14271" y="1573"/>
                      <a:pt x="14188" y="1533"/>
                      <a:pt x="14107" y="1486"/>
                    </a:cubicBezTo>
                    <a:cubicBezTo>
                      <a:pt x="14008" y="1428"/>
                      <a:pt x="13911" y="1359"/>
                      <a:pt x="13817" y="1279"/>
                    </a:cubicBezTo>
                    <a:lnTo>
                      <a:pt x="13451" y="1078"/>
                    </a:lnTo>
                    <a:lnTo>
                      <a:pt x="13212" y="945"/>
                    </a:lnTo>
                    <a:lnTo>
                      <a:pt x="12842" y="766"/>
                    </a:lnTo>
                    <a:lnTo>
                      <a:pt x="12603" y="849"/>
                    </a:lnTo>
                    <a:lnTo>
                      <a:pt x="12436" y="968"/>
                    </a:lnTo>
                    <a:lnTo>
                      <a:pt x="12291" y="899"/>
                    </a:lnTo>
                    <a:lnTo>
                      <a:pt x="12112" y="639"/>
                    </a:lnTo>
                    <a:lnTo>
                      <a:pt x="11879" y="402"/>
                    </a:lnTo>
                    <a:lnTo>
                      <a:pt x="11669" y="320"/>
                    </a:lnTo>
                    <a:lnTo>
                      <a:pt x="11486" y="252"/>
                    </a:lnTo>
                    <a:lnTo>
                      <a:pt x="11279" y="156"/>
                    </a:lnTo>
                    <a:lnTo>
                      <a:pt x="11086" y="73"/>
                    </a:lnTo>
                    <a:lnTo>
                      <a:pt x="10931" y="18"/>
                    </a:lnTo>
                    <a:lnTo>
                      <a:pt x="10715" y="114"/>
                    </a:lnTo>
                    <a:lnTo>
                      <a:pt x="10556" y="192"/>
                    </a:lnTo>
                    <a:lnTo>
                      <a:pt x="10395" y="137"/>
                    </a:lnTo>
                    <a:lnTo>
                      <a:pt x="10285" y="82"/>
                    </a:lnTo>
                    <a:lnTo>
                      <a:pt x="10146" y="27"/>
                    </a:lnTo>
                    <a:lnTo>
                      <a:pt x="10010" y="0"/>
                    </a:lnTo>
                    <a:lnTo>
                      <a:pt x="9706" y="83"/>
                    </a:lnTo>
                    <a:lnTo>
                      <a:pt x="9387" y="184"/>
                    </a:lnTo>
                    <a:lnTo>
                      <a:pt x="8981" y="564"/>
                    </a:lnTo>
                    <a:lnTo>
                      <a:pt x="8797" y="728"/>
                    </a:lnTo>
                    <a:lnTo>
                      <a:pt x="8584" y="783"/>
                    </a:lnTo>
                    <a:lnTo>
                      <a:pt x="8320" y="915"/>
                    </a:lnTo>
                    <a:lnTo>
                      <a:pt x="8160" y="996"/>
                    </a:lnTo>
                    <a:lnTo>
                      <a:pt x="7967" y="1147"/>
                    </a:lnTo>
                    <a:lnTo>
                      <a:pt x="7886" y="1297"/>
                    </a:lnTo>
                    <a:lnTo>
                      <a:pt x="7888" y="1470"/>
                    </a:lnTo>
                    <a:lnTo>
                      <a:pt x="7855" y="1675"/>
                    </a:lnTo>
                    <a:lnTo>
                      <a:pt x="7776" y="1784"/>
                    </a:lnTo>
                    <a:lnTo>
                      <a:pt x="7655" y="1839"/>
                    </a:lnTo>
                    <a:lnTo>
                      <a:pt x="7530" y="1894"/>
                    </a:lnTo>
                    <a:lnTo>
                      <a:pt x="7376" y="2183"/>
                    </a:lnTo>
                    <a:lnTo>
                      <a:pt x="7276" y="2430"/>
                    </a:lnTo>
                    <a:lnTo>
                      <a:pt x="7123" y="2673"/>
                    </a:lnTo>
                    <a:lnTo>
                      <a:pt x="7099" y="2824"/>
                    </a:lnTo>
                    <a:lnTo>
                      <a:pt x="7051" y="3056"/>
                    </a:lnTo>
                    <a:lnTo>
                      <a:pt x="6924" y="3316"/>
                    </a:lnTo>
                    <a:lnTo>
                      <a:pt x="6795" y="3550"/>
                    </a:lnTo>
                    <a:lnTo>
                      <a:pt x="6610" y="3688"/>
                    </a:lnTo>
                    <a:lnTo>
                      <a:pt x="6375" y="3930"/>
                    </a:lnTo>
                    <a:lnTo>
                      <a:pt x="6295" y="4053"/>
                    </a:lnTo>
                    <a:lnTo>
                      <a:pt x="6207" y="4241"/>
                    </a:lnTo>
                    <a:lnTo>
                      <a:pt x="6072" y="4323"/>
                    </a:lnTo>
                    <a:lnTo>
                      <a:pt x="5796" y="4429"/>
                    </a:lnTo>
                    <a:lnTo>
                      <a:pt x="5615" y="4524"/>
                    </a:lnTo>
                    <a:lnTo>
                      <a:pt x="5511" y="4647"/>
                    </a:lnTo>
                    <a:lnTo>
                      <a:pt x="5386" y="4780"/>
                    </a:lnTo>
                    <a:lnTo>
                      <a:pt x="5249" y="4999"/>
                    </a:lnTo>
                    <a:lnTo>
                      <a:pt x="5158" y="5155"/>
                    </a:lnTo>
                    <a:lnTo>
                      <a:pt x="5088" y="5329"/>
                    </a:lnTo>
                    <a:lnTo>
                      <a:pt x="5065" y="5480"/>
                    </a:lnTo>
                    <a:lnTo>
                      <a:pt x="5065" y="5754"/>
                    </a:lnTo>
                    <a:lnTo>
                      <a:pt x="5089" y="5900"/>
                    </a:lnTo>
                    <a:lnTo>
                      <a:pt x="5118" y="6123"/>
                    </a:lnTo>
                    <a:lnTo>
                      <a:pt x="5094" y="6315"/>
                    </a:lnTo>
                    <a:lnTo>
                      <a:pt x="5118" y="6590"/>
                    </a:lnTo>
                    <a:lnTo>
                      <a:pt x="5312" y="6948"/>
                    </a:lnTo>
                    <a:lnTo>
                      <a:pt x="5497" y="7278"/>
                    </a:lnTo>
                    <a:lnTo>
                      <a:pt x="5698" y="7360"/>
                    </a:lnTo>
                    <a:lnTo>
                      <a:pt x="6010" y="7347"/>
                    </a:lnTo>
                    <a:lnTo>
                      <a:pt x="6179" y="7123"/>
                    </a:lnTo>
                    <a:lnTo>
                      <a:pt x="6421" y="6806"/>
                    </a:lnTo>
                    <a:lnTo>
                      <a:pt x="6673" y="6770"/>
                    </a:lnTo>
                    <a:lnTo>
                      <a:pt x="6722" y="7029"/>
                    </a:lnTo>
                    <a:lnTo>
                      <a:pt x="6859" y="7341"/>
                    </a:lnTo>
                    <a:lnTo>
                      <a:pt x="6923" y="7657"/>
                    </a:lnTo>
                    <a:lnTo>
                      <a:pt x="7026" y="7817"/>
                    </a:lnTo>
                    <a:lnTo>
                      <a:pt x="7026" y="8065"/>
                    </a:lnTo>
                    <a:lnTo>
                      <a:pt x="7034" y="8312"/>
                    </a:lnTo>
                    <a:lnTo>
                      <a:pt x="7120" y="8458"/>
                    </a:lnTo>
                    <a:lnTo>
                      <a:pt x="7192" y="8650"/>
                    </a:lnTo>
                    <a:lnTo>
                      <a:pt x="7493" y="8925"/>
                    </a:lnTo>
                    <a:lnTo>
                      <a:pt x="7581" y="8833"/>
                    </a:lnTo>
                    <a:lnTo>
                      <a:pt x="7850" y="8512"/>
                    </a:lnTo>
                    <a:lnTo>
                      <a:pt x="7962" y="8471"/>
                    </a:lnTo>
                    <a:lnTo>
                      <a:pt x="8086" y="8224"/>
                    </a:lnTo>
                    <a:lnTo>
                      <a:pt x="8142" y="7954"/>
                    </a:lnTo>
                    <a:lnTo>
                      <a:pt x="8118" y="7546"/>
                    </a:lnTo>
                    <a:lnTo>
                      <a:pt x="8183" y="7331"/>
                    </a:lnTo>
                    <a:lnTo>
                      <a:pt x="8408" y="7069"/>
                    </a:lnTo>
                    <a:lnTo>
                      <a:pt x="8596" y="6868"/>
                    </a:lnTo>
                    <a:lnTo>
                      <a:pt x="8782" y="6652"/>
                    </a:lnTo>
                    <a:lnTo>
                      <a:pt x="8870" y="6378"/>
                    </a:lnTo>
                    <a:lnTo>
                      <a:pt x="8870" y="6199"/>
                    </a:lnTo>
                    <a:lnTo>
                      <a:pt x="8675" y="6099"/>
                    </a:lnTo>
                    <a:lnTo>
                      <a:pt x="8400" y="5782"/>
                    </a:lnTo>
                    <a:cubicBezTo>
                      <a:pt x="8345" y="5725"/>
                      <a:pt x="8303" y="5638"/>
                      <a:pt x="8280" y="5535"/>
                    </a:cubicBezTo>
                    <a:cubicBezTo>
                      <a:pt x="8253" y="5415"/>
                      <a:pt x="8255" y="5284"/>
                      <a:pt x="8280" y="5163"/>
                    </a:cubicBezTo>
                    <a:cubicBezTo>
                      <a:pt x="8308" y="5024"/>
                      <a:pt x="8366" y="4907"/>
                      <a:pt x="8441" y="4834"/>
                    </a:cubicBezTo>
                    <a:cubicBezTo>
                      <a:pt x="8456" y="4723"/>
                      <a:pt x="8474" y="4613"/>
                      <a:pt x="8494" y="4505"/>
                    </a:cubicBezTo>
                    <a:cubicBezTo>
                      <a:pt x="8510" y="4424"/>
                      <a:pt x="8527" y="4342"/>
                      <a:pt x="8558" y="4276"/>
                    </a:cubicBezTo>
                    <a:cubicBezTo>
                      <a:pt x="8643" y="4100"/>
                      <a:pt x="8795" y="4075"/>
                      <a:pt x="8897" y="4221"/>
                    </a:cubicBezTo>
                    <a:cubicBezTo>
                      <a:pt x="8958" y="4155"/>
                      <a:pt x="9013" y="4077"/>
                      <a:pt x="9061" y="3987"/>
                    </a:cubicBezTo>
                    <a:cubicBezTo>
                      <a:pt x="9136" y="3848"/>
                      <a:pt x="9193" y="3684"/>
                      <a:pt x="9260" y="3534"/>
                    </a:cubicBezTo>
                    <a:cubicBezTo>
                      <a:pt x="9306" y="3430"/>
                      <a:pt x="9356" y="3332"/>
                      <a:pt x="9405" y="3232"/>
                    </a:cubicBezTo>
                    <a:cubicBezTo>
                      <a:pt x="9452" y="3137"/>
                      <a:pt x="9497" y="3041"/>
                      <a:pt x="9542" y="2943"/>
                    </a:cubicBezTo>
                    <a:lnTo>
                      <a:pt x="9832" y="2723"/>
                    </a:lnTo>
                    <a:lnTo>
                      <a:pt x="9993" y="2545"/>
                    </a:lnTo>
                    <a:lnTo>
                      <a:pt x="10111" y="2705"/>
                    </a:lnTo>
                    <a:lnTo>
                      <a:pt x="10183" y="2884"/>
                    </a:lnTo>
                    <a:lnTo>
                      <a:pt x="10183" y="3144"/>
                    </a:lnTo>
                    <a:lnTo>
                      <a:pt x="10098" y="3332"/>
                    </a:lnTo>
                    <a:lnTo>
                      <a:pt x="10098" y="3689"/>
                    </a:lnTo>
                    <a:lnTo>
                      <a:pt x="10082" y="3859"/>
                    </a:lnTo>
                    <a:lnTo>
                      <a:pt x="9930" y="3957"/>
                    </a:lnTo>
                    <a:lnTo>
                      <a:pt x="9906" y="4204"/>
                    </a:lnTo>
                    <a:lnTo>
                      <a:pt x="9849" y="4492"/>
                    </a:lnTo>
                    <a:lnTo>
                      <a:pt x="9683" y="4633"/>
                    </a:lnTo>
                    <a:lnTo>
                      <a:pt x="9586" y="4780"/>
                    </a:lnTo>
                    <a:lnTo>
                      <a:pt x="9482" y="5082"/>
                    </a:lnTo>
                    <a:lnTo>
                      <a:pt x="9514" y="5403"/>
                    </a:lnTo>
                    <a:lnTo>
                      <a:pt x="9716" y="5586"/>
                    </a:lnTo>
                    <a:cubicBezTo>
                      <a:pt x="9796" y="5549"/>
                      <a:pt x="9881" y="5586"/>
                      <a:pt x="9941" y="5682"/>
                    </a:cubicBezTo>
                    <a:cubicBezTo>
                      <a:pt x="9990" y="5760"/>
                      <a:pt x="10017" y="5871"/>
                      <a:pt x="10065" y="5951"/>
                    </a:cubicBezTo>
                    <a:cubicBezTo>
                      <a:pt x="10132" y="6062"/>
                      <a:pt x="10229" y="6103"/>
                      <a:pt x="10318" y="6056"/>
                    </a:cubicBezTo>
                    <a:lnTo>
                      <a:pt x="10508" y="6070"/>
                    </a:lnTo>
                    <a:lnTo>
                      <a:pt x="10731" y="6002"/>
                    </a:lnTo>
                    <a:lnTo>
                      <a:pt x="10946" y="5851"/>
                    </a:lnTo>
                    <a:lnTo>
                      <a:pt x="11105" y="5786"/>
                    </a:lnTo>
                    <a:lnTo>
                      <a:pt x="11391" y="5848"/>
                    </a:lnTo>
                    <a:lnTo>
                      <a:pt x="11503" y="6039"/>
                    </a:lnTo>
                    <a:lnTo>
                      <a:pt x="11785" y="6094"/>
                    </a:lnTo>
                    <a:lnTo>
                      <a:pt x="11854" y="6226"/>
                    </a:lnTo>
                    <a:lnTo>
                      <a:pt x="11801" y="6390"/>
                    </a:lnTo>
                    <a:lnTo>
                      <a:pt x="11600" y="6542"/>
                    </a:lnTo>
                    <a:lnTo>
                      <a:pt x="11427" y="6730"/>
                    </a:lnTo>
                    <a:lnTo>
                      <a:pt x="11242" y="6739"/>
                    </a:lnTo>
                    <a:lnTo>
                      <a:pt x="11084" y="6698"/>
                    </a:lnTo>
                    <a:lnTo>
                      <a:pt x="10942" y="6629"/>
                    </a:lnTo>
                    <a:lnTo>
                      <a:pt x="10752" y="6588"/>
                    </a:lnTo>
                    <a:lnTo>
                      <a:pt x="10578" y="6629"/>
                    </a:lnTo>
                    <a:lnTo>
                      <a:pt x="10435" y="6670"/>
                    </a:lnTo>
                    <a:lnTo>
                      <a:pt x="10291" y="6748"/>
                    </a:lnTo>
                    <a:lnTo>
                      <a:pt x="10218" y="6936"/>
                    </a:lnTo>
                    <a:lnTo>
                      <a:pt x="10315" y="7045"/>
                    </a:lnTo>
                    <a:lnTo>
                      <a:pt x="10580" y="7535"/>
                    </a:lnTo>
                    <a:lnTo>
                      <a:pt x="10580" y="7737"/>
                    </a:lnTo>
                    <a:lnTo>
                      <a:pt x="10500" y="7925"/>
                    </a:lnTo>
                    <a:lnTo>
                      <a:pt x="10333" y="8021"/>
                    </a:lnTo>
                    <a:lnTo>
                      <a:pt x="10285" y="8145"/>
                    </a:lnTo>
                    <a:lnTo>
                      <a:pt x="10181" y="8076"/>
                    </a:lnTo>
                    <a:lnTo>
                      <a:pt x="10133" y="7815"/>
                    </a:lnTo>
                    <a:lnTo>
                      <a:pt x="10012" y="7706"/>
                    </a:lnTo>
                    <a:lnTo>
                      <a:pt x="9771" y="7733"/>
                    </a:lnTo>
                    <a:lnTo>
                      <a:pt x="9701" y="7811"/>
                    </a:lnTo>
                    <a:lnTo>
                      <a:pt x="9701" y="8017"/>
                    </a:lnTo>
                    <a:lnTo>
                      <a:pt x="9581" y="8163"/>
                    </a:lnTo>
                    <a:lnTo>
                      <a:pt x="9597" y="8488"/>
                    </a:lnTo>
                    <a:lnTo>
                      <a:pt x="9637" y="8686"/>
                    </a:lnTo>
                    <a:lnTo>
                      <a:pt x="9693" y="8944"/>
                    </a:lnTo>
                    <a:lnTo>
                      <a:pt x="9588" y="9131"/>
                    </a:lnTo>
                    <a:lnTo>
                      <a:pt x="9435" y="9310"/>
                    </a:lnTo>
                    <a:lnTo>
                      <a:pt x="9298" y="9530"/>
                    </a:lnTo>
                    <a:lnTo>
                      <a:pt x="9180" y="9627"/>
                    </a:lnTo>
                    <a:lnTo>
                      <a:pt x="9092" y="9735"/>
                    </a:lnTo>
                    <a:lnTo>
                      <a:pt x="8983" y="9736"/>
                    </a:lnTo>
                    <a:cubicBezTo>
                      <a:pt x="8962" y="9703"/>
                      <a:pt x="8942" y="9671"/>
                      <a:pt x="8921" y="9640"/>
                    </a:cubicBezTo>
                    <a:cubicBezTo>
                      <a:pt x="8891" y="9595"/>
                      <a:pt x="8861" y="9551"/>
                      <a:pt x="8830" y="9508"/>
                    </a:cubicBezTo>
                    <a:lnTo>
                      <a:pt x="8564" y="9467"/>
                    </a:lnTo>
                    <a:lnTo>
                      <a:pt x="8300" y="9659"/>
                    </a:lnTo>
                    <a:lnTo>
                      <a:pt x="7986" y="9865"/>
                    </a:lnTo>
                    <a:lnTo>
                      <a:pt x="7905" y="9974"/>
                    </a:lnTo>
                    <a:lnTo>
                      <a:pt x="7739" y="10070"/>
                    </a:lnTo>
                    <a:lnTo>
                      <a:pt x="7634" y="10001"/>
                    </a:lnTo>
                    <a:lnTo>
                      <a:pt x="7465" y="9864"/>
                    </a:lnTo>
                    <a:lnTo>
                      <a:pt x="7314" y="9781"/>
                    </a:lnTo>
                    <a:lnTo>
                      <a:pt x="7226" y="9644"/>
                    </a:lnTo>
                    <a:lnTo>
                      <a:pt x="7149" y="9740"/>
                    </a:lnTo>
                    <a:lnTo>
                      <a:pt x="6975" y="9746"/>
                    </a:lnTo>
                    <a:lnTo>
                      <a:pt x="6769" y="9966"/>
                    </a:lnTo>
                    <a:lnTo>
                      <a:pt x="6586" y="9828"/>
                    </a:lnTo>
                    <a:lnTo>
                      <a:pt x="6498" y="9655"/>
                    </a:lnTo>
                    <a:lnTo>
                      <a:pt x="6359" y="9499"/>
                    </a:lnTo>
                    <a:lnTo>
                      <a:pt x="6246" y="9210"/>
                    </a:lnTo>
                    <a:lnTo>
                      <a:pt x="6332" y="9059"/>
                    </a:lnTo>
                    <a:lnTo>
                      <a:pt x="6468" y="9059"/>
                    </a:lnTo>
                    <a:lnTo>
                      <a:pt x="6436" y="9269"/>
                    </a:lnTo>
                    <a:lnTo>
                      <a:pt x="6594" y="9356"/>
                    </a:lnTo>
                    <a:lnTo>
                      <a:pt x="6642" y="9122"/>
                    </a:lnTo>
                    <a:lnTo>
                      <a:pt x="6779" y="9264"/>
                    </a:lnTo>
                    <a:lnTo>
                      <a:pt x="6939" y="9386"/>
                    </a:lnTo>
                    <a:lnTo>
                      <a:pt x="7020" y="9181"/>
                    </a:lnTo>
                    <a:lnTo>
                      <a:pt x="7095" y="8939"/>
                    </a:lnTo>
                    <a:lnTo>
                      <a:pt x="7009" y="8646"/>
                    </a:lnTo>
                    <a:lnTo>
                      <a:pt x="6883" y="8491"/>
                    </a:lnTo>
                    <a:lnTo>
                      <a:pt x="6741" y="8555"/>
                    </a:lnTo>
                    <a:lnTo>
                      <a:pt x="6645" y="8802"/>
                    </a:lnTo>
                    <a:lnTo>
                      <a:pt x="6668" y="8966"/>
                    </a:lnTo>
                    <a:lnTo>
                      <a:pt x="6572" y="8980"/>
                    </a:lnTo>
                    <a:lnTo>
                      <a:pt x="6524" y="8733"/>
                    </a:lnTo>
                    <a:lnTo>
                      <a:pt x="6425" y="8870"/>
                    </a:lnTo>
                    <a:lnTo>
                      <a:pt x="6282" y="8896"/>
                    </a:lnTo>
                    <a:lnTo>
                      <a:pt x="6298" y="8622"/>
                    </a:lnTo>
                    <a:lnTo>
                      <a:pt x="6338" y="8473"/>
                    </a:lnTo>
                    <a:lnTo>
                      <a:pt x="6394" y="8309"/>
                    </a:lnTo>
                    <a:lnTo>
                      <a:pt x="6394" y="7953"/>
                    </a:lnTo>
                    <a:lnTo>
                      <a:pt x="6380" y="7651"/>
                    </a:lnTo>
                    <a:lnTo>
                      <a:pt x="6254" y="7719"/>
                    </a:lnTo>
                    <a:lnTo>
                      <a:pt x="6189" y="7989"/>
                    </a:lnTo>
                    <a:lnTo>
                      <a:pt x="6096" y="8126"/>
                    </a:lnTo>
                    <a:lnTo>
                      <a:pt x="5932" y="8300"/>
                    </a:lnTo>
                    <a:lnTo>
                      <a:pt x="5836" y="8520"/>
                    </a:lnTo>
                    <a:lnTo>
                      <a:pt x="5819" y="8717"/>
                    </a:lnTo>
                    <a:lnTo>
                      <a:pt x="5921" y="8917"/>
                    </a:lnTo>
                    <a:lnTo>
                      <a:pt x="5974" y="9081"/>
                    </a:lnTo>
                    <a:lnTo>
                      <a:pt x="5934" y="9324"/>
                    </a:lnTo>
                    <a:lnTo>
                      <a:pt x="6004" y="9512"/>
                    </a:lnTo>
                    <a:lnTo>
                      <a:pt x="6235" y="9416"/>
                    </a:lnTo>
                    <a:lnTo>
                      <a:pt x="6253" y="9581"/>
                    </a:lnTo>
                    <a:lnTo>
                      <a:pt x="6088" y="9704"/>
                    </a:lnTo>
                    <a:lnTo>
                      <a:pt x="6016" y="9787"/>
                    </a:lnTo>
                    <a:lnTo>
                      <a:pt x="5983" y="10057"/>
                    </a:lnTo>
                    <a:lnTo>
                      <a:pt x="5865" y="10144"/>
                    </a:lnTo>
                    <a:lnTo>
                      <a:pt x="5664" y="10172"/>
                    </a:lnTo>
                    <a:lnTo>
                      <a:pt x="5506" y="10172"/>
                    </a:lnTo>
                    <a:lnTo>
                      <a:pt x="5370" y="10240"/>
                    </a:lnTo>
                    <a:lnTo>
                      <a:pt x="5273" y="10337"/>
                    </a:lnTo>
                    <a:lnTo>
                      <a:pt x="5101" y="10364"/>
                    </a:lnTo>
                    <a:lnTo>
                      <a:pt x="5002" y="10364"/>
                    </a:lnTo>
                    <a:lnTo>
                      <a:pt x="4982" y="10538"/>
                    </a:lnTo>
                    <a:lnTo>
                      <a:pt x="4867" y="10739"/>
                    </a:lnTo>
                    <a:lnTo>
                      <a:pt x="4738" y="10945"/>
                    </a:lnTo>
                    <a:lnTo>
                      <a:pt x="4563" y="11169"/>
                    </a:lnTo>
                    <a:lnTo>
                      <a:pt x="4385" y="11316"/>
                    </a:lnTo>
                    <a:lnTo>
                      <a:pt x="4328" y="11463"/>
                    </a:lnTo>
                    <a:lnTo>
                      <a:pt x="4152" y="11706"/>
                    </a:lnTo>
                    <a:lnTo>
                      <a:pt x="4065" y="11719"/>
                    </a:lnTo>
                    <a:lnTo>
                      <a:pt x="3934" y="11751"/>
                    </a:lnTo>
                    <a:lnTo>
                      <a:pt x="3849" y="11911"/>
                    </a:lnTo>
                    <a:lnTo>
                      <a:pt x="3781" y="12158"/>
                    </a:lnTo>
                    <a:lnTo>
                      <a:pt x="3725" y="12255"/>
                    </a:lnTo>
                    <a:lnTo>
                      <a:pt x="3603" y="12585"/>
                    </a:lnTo>
                    <a:lnTo>
                      <a:pt x="3316" y="12676"/>
                    </a:lnTo>
                    <a:lnTo>
                      <a:pt x="3265" y="12951"/>
                    </a:lnTo>
                    <a:lnTo>
                      <a:pt x="3134" y="12987"/>
                    </a:lnTo>
                    <a:lnTo>
                      <a:pt x="3035" y="12919"/>
                    </a:lnTo>
                    <a:lnTo>
                      <a:pt x="2939" y="12754"/>
                    </a:lnTo>
                    <a:cubicBezTo>
                      <a:pt x="2886" y="12812"/>
                      <a:pt x="2837" y="12876"/>
                      <a:pt x="2790" y="12947"/>
                    </a:cubicBezTo>
                    <a:cubicBezTo>
                      <a:pt x="2744" y="13015"/>
                      <a:pt x="2702" y="13088"/>
                      <a:pt x="2663" y="13166"/>
                    </a:cubicBezTo>
                    <a:lnTo>
                      <a:pt x="2511" y="13235"/>
                    </a:lnTo>
                    <a:lnTo>
                      <a:pt x="2334" y="13327"/>
                    </a:lnTo>
                    <a:lnTo>
                      <a:pt x="2256" y="13258"/>
                    </a:lnTo>
                    <a:lnTo>
                      <a:pt x="2079" y="13176"/>
                    </a:lnTo>
                    <a:lnTo>
                      <a:pt x="1886" y="13313"/>
                    </a:lnTo>
                    <a:lnTo>
                      <a:pt x="1701" y="13451"/>
                    </a:lnTo>
                    <a:lnTo>
                      <a:pt x="1776" y="13589"/>
                    </a:lnTo>
                    <a:lnTo>
                      <a:pt x="1890" y="13693"/>
                    </a:lnTo>
                    <a:lnTo>
                      <a:pt x="2105" y="13776"/>
                    </a:lnTo>
                    <a:lnTo>
                      <a:pt x="2379" y="13955"/>
                    </a:lnTo>
                    <a:lnTo>
                      <a:pt x="2554" y="14129"/>
                    </a:lnTo>
                    <a:lnTo>
                      <a:pt x="2659" y="14413"/>
                    </a:lnTo>
                    <a:lnTo>
                      <a:pt x="2704" y="14587"/>
                    </a:lnTo>
                    <a:lnTo>
                      <a:pt x="2768" y="14861"/>
                    </a:lnTo>
                    <a:lnTo>
                      <a:pt x="2792" y="15475"/>
                    </a:lnTo>
                    <a:lnTo>
                      <a:pt x="2771" y="15814"/>
                    </a:lnTo>
                    <a:cubicBezTo>
                      <a:pt x="2745" y="15996"/>
                      <a:pt x="2708" y="16172"/>
                      <a:pt x="2661" y="16341"/>
                    </a:cubicBezTo>
                    <a:cubicBezTo>
                      <a:pt x="2629" y="16460"/>
                      <a:pt x="2591" y="16574"/>
                      <a:pt x="2549" y="16684"/>
                    </a:cubicBezTo>
                    <a:lnTo>
                      <a:pt x="2342" y="16817"/>
                    </a:lnTo>
                    <a:lnTo>
                      <a:pt x="2030" y="16830"/>
                    </a:lnTo>
                    <a:lnTo>
                      <a:pt x="1856" y="16830"/>
                    </a:lnTo>
                    <a:lnTo>
                      <a:pt x="1549" y="16804"/>
                    </a:lnTo>
                    <a:lnTo>
                      <a:pt x="1329" y="16707"/>
                    </a:lnTo>
                    <a:lnTo>
                      <a:pt x="970" y="16537"/>
                    </a:lnTo>
                    <a:lnTo>
                      <a:pt x="739" y="16469"/>
                    </a:lnTo>
                    <a:lnTo>
                      <a:pt x="478" y="16547"/>
                    </a:lnTo>
                    <a:lnTo>
                      <a:pt x="293" y="16647"/>
                    </a:lnTo>
                    <a:lnTo>
                      <a:pt x="164" y="17042"/>
                    </a:lnTo>
                    <a:lnTo>
                      <a:pt x="199" y="17371"/>
                    </a:lnTo>
                    <a:lnTo>
                      <a:pt x="231" y="17765"/>
                    </a:lnTo>
                    <a:lnTo>
                      <a:pt x="199" y="18217"/>
                    </a:lnTo>
                    <a:lnTo>
                      <a:pt x="86" y="18602"/>
                    </a:lnTo>
                    <a:lnTo>
                      <a:pt x="24" y="19028"/>
                    </a:lnTo>
                    <a:lnTo>
                      <a:pt x="0" y="19390"/>
                    </a:lnTo>
                    <a:lnTo>
                      <a:pt x="32" y="19623"/>
                    </a:lnTo>
                    <a:lnTo>
                      <a:pt x="105" y="19880"/>
                    </a:lnTo>
                    <a:lnTo>
                      <a:pt x="97" y="20137"/>
                    </a:lnTo>
                    <a:lnTo>
                      <a:pt x="40" y="20343"/>
                    </a:lnTo>
                    <a:lnTo>
                      <a:pt x="81" y="20612"/>
                    </a:lnTo>
                    <a:lnTo>
                      <a:pt x="245" y="20708"/>
                    </a:lnTo>
                    <a:lnTo>
                      <a:pt x="417" y="20644"/>
                    </a:lnTo>
                    <a:lnTo>
                      <a:pt x="624" y="20794"/>
                    </a:lnTo>
                    <a:lnTo>
                      <a:pt x="693" y="20881"/>
                    </a:lnTo>
                    <a:lnTo>
                      <a:pt x="1007" y="21211"/>
                    </a:lnTo>
                    <a:lnTo>
                      <a:pt x="1064" y="21408"/>
                    </a:lnTo>
                    <a:lnTo>
                      <a:pt x="1160" y="21436"/>
                    </a:lnTo>
                    <a:lnTo>
                      <a:pt x="1241" y="21600"/>
                    </a:lnTo>
                    <a:lnTo>
                      <a:pt x="1286" y="21437"/>
                    </a:lnTo>
                    <a:lnTo>
                      <a:pt x="1286" y="21236"/>
                    </a:lnTo>
                    <a:lnTo>
                      <a:pt x="1358" y="21119"/>
                    </a:lnTo>
                    <a:lnTo>
                      <a:pt x="1562" y="21092"/>
                    </a:lnTo>
                    <a:lnTo>
                      <a:pt x="1667" y="21105"/>
                    </a:lnTo>
                    <a:cubicBezTo>
                      <a:pt x="1731" y="21119"/>
                      <a:pt x="1796" y="21128"/>
                      <a:pt x="1860" y="21133"/>
                    </a:cubicBezTo>
                    <a:cubicBezTo>
                      <a:pt x="1936" y="21139"/>
                      <a:pt x="2011" y="21139"/>
                      <a:pt x="2086" y="21133"/>
                    </a:cubicBezTo>
                    <a:lnTo>
                      <a:pt x="2247" y="21051"/>
                    </a:lnTo>
                    <a:lnTo>
                      <a:pt x="2333" y="20941"/>
                    </a:lnTo>
                    <a:lnTo>
                      <a:pt x="2422" y="20693"/>
                    </a:lnTo>
                    <a:lnTo>
                      <a:pt x="2519" y="20556"/>
                    </a:lnTo>
                    <a:lnTo>
                      <a:pt x="2655" y="20387"/>
                    </a:lnTo>
                    <a:lnTo>
                      <a:pt x="2784" y="20214"/>
                    </a:lnTo>
                    <a:lnTo>
                      <a:pt x="2897" y="20063"/>
                    </a:lnTo>
                    <a:lnTo>
                      <a:pt x="2921" y="19885"/>
                    </a:lnTo>
                    <a:lnTo>
                      <a:pt x="2921" y="19541"/>
                    </a:lnTo>
                    <a:lnTo>
                      <a:pt x="2969" y="19349"/>
                    </a:lnTo>
                    <a:lnTo>
                      <a:pt x="3039" y="19161"/>
                    </a:lnTo>
                    <a:lnTo>
                      <a:pt x="3241" y="18748"/>
                    </a:lnTo>
                    <a:lnTo>
                      <a:pt x="3257" y="18515"/>
                    </a:lnTo>
                    <a:cubicBezTo>
                      <a:pt x="3267" y="18464"/>
                      <a:pt x="3283" y="18417"/>
                      <a:pt x="3305" y="18379"/>
                    </a:cubicBezTo>
                    <a:cubicBezTo>
                      <a:pt x="3367" y="18269"/>
                      <a:pt x="3459" y="18240"/>
                      <a:pt x="3541" y="18187"/>
                    </a:cubicBezTo>
                    <a:cubicBezTo>
                      <a:pt x="3616" y="18139"/>
                      <a:pt x="3685" y="18071"/>
                      <a:pt x="3745" y="17985"/>
                    </a:cubicBezTo>
                    <a:lnTo>
                      <a:pt x="3923" y="17728"/>
                    </a:lnTo>
                    <a:lnTo>
                      <a:pt x="4081" y="17581"/>
                    </a:lnTo>
                    <a:lnTo>
                      <a:pt x="4167" y="17554"/>
                    </a:lnTo>
                    <a:lnTo>
                      <a:pt x="4059" y="17247"/>
                    </a:lnTo>
                    <a:lnTo>
                      <a:pt x="3955" y="17261"/>
                    </a:lnTo>
                    <a:lnTo>
                      <a:pt x="3938" y="16973"/>
                    </a:lnTo>
                    <a:lnTo>
                      <a:pt x="4118" y="16859"/>
                    </a:lnTo>
                    <a:lnTo>
                      <a:pt x="4354" y="16726"/>
                    </a:lnTo>
                    <a:lnTo>
                      <a:pt x="4432" y="16658"/>
                    </a:lnTo>
                    <a:lnTo>
                      <a:pt x="4620" y="16554"/>
                    </a:lnTo>
                    <a:lnTo>
                      <a:pt x="4738" y="16663"/>
                    </a:lnTo>
                    <a:lnTo>
                      <a:pt x="4945" y="16842"/>
                    </a:lnTo>
                    <a:lnTo>
                      <a:pt x="5057" y="16801"/>
                    </a:lnTo>
                    <a:lnTo>
                      <a:pt x="5270" y="16614"/>
                    </a:lnTo>
                    <a:cubicBezTo>
                      <a:pt x="5348" y="16588"/>
                      <a:pt x="5424" y="16547"/>
                      <a:pt x="5495" y="16490"/>
                    </a:cubicBezTo>
                    <a:cubicBezTo>
                      <a:pt x="5582" y="16422"/>
                      <a:pt x="5661" y="16332"/>
                      <a:pt x="5732" y="16224"/>
                    </a:cubicBezTo>
                    <a:lnTo>
                      <a:pt x="5896" y="16096"/>
                    </a:lnTo>
                    <a:lnTo>
                      <a:pt x="6009" y="16027"/>
                    </a:lnTo>
                    <a:lnTo>
                      <a:pt x="6185" y="15959"/>
                    </a:lnTo>
                    <a:lnTo>
                      <a:pt x="6336" y="16187"/>
                    </a:lnTo>
                    <a:lnTo>
                      <a:pt x="6513" y="16558"/>
                    </a:lnTo>
                    <a:lnTo>
                      <a:pt x="6478" y="16957"/>
                    </a:lnTo>
                    <a:lnTo>
                      <a:pt x="6566" y="17191"/>
                    </a:lnTo>
                    <a:cubicBezTo>
                      <a:pt x="6627" y="17266"/>
                      <a:pt x="6693" y="17327"/>
                      <a:pt x="6762" y="17374"/>
                    </a:cubicBezTo>
                    <a:cubicBezTo>
                      <a:pt x="6828" y="17418"/>
                      <a:pt x="6896" y="17449"/>
                      <a:pt x="6961" y="17493"/>
                    </a:cubicBezTo>
                    <a:cubicBezTo>
                      <a:pt x="7076" y="17571"/>
                      <a:pt x="7181" y="17688"/>
                      <a:pt x="7268" y="17837"/>
                    </a:cubicBezTo>
                    <a:lnTo>
                      <a:pt x="7381" y="17960"/>
                    </a:lnTo>
                    <a:lnTo>
                      <a:pt x="7502" y="18097"/>
                    </a:lnTo>
                    <a:lnTo>
                      <a:pt x="7652" y="18230"/>
                    </a:lnTo>
                    <a:lnTo>
                      <a:pt x="7765" y="18312"/>
                    </a:lnTo>
                    <a:lnTo>
                      <a:pt x="7950" y="18500"/>
                    </a:lnTo>
                    <a:lnTo>
                      <a:pt x="8004" y="18619"/>
                    </a:lnTo>
                    <a:lnTo>
                      <a:pt x="8122" y="18894"/>
                    </a:lnTo>
                    <a:lnTo>
                      <a:pt x="8273" y="19251"/>
                    </a:lnTo>
                    <a:lnTo>
                      <a:pt x="8399" y="19535"/>
                    </a:lnTo>
                    <a:lnTo>
                      <a:pt x="8203" y="19705"/>
                    </a:lnTo>
                    <a:lnTo>
                      <a:pt x="8232" y="19896"/>
                    </a:lnTo>
                    <a:lnTo>
                      <a:pt x="8184" y="20192"/>
                    </a:lnTo>
                    <a:lnTo>
                      <a:pt x="8313" y="20256"/>
                    </a:lnTo>
                    <a:lnTo>
                      <a:pt x="8369" y="20092"/>
                    </a:lnTo>
                    <a:lnTo>
                      <a:pt x="8471" y="19927"/>
                    </a:lnTo>
                    <a:lnTo>
                      <a:pt x="8584" y="19703"/>
                    </a:lnTo>
                    <a:lnTo>
                      <a:pt x="8621" y="19542"/>
                    </a:lnTo>
                    <a:lnTo>
                      <a:pt x="8570" y="19314"/>
                    </a:lnTo>
                    <a:lnTo>
                      <a:pt x="8522" y="19090"/>
                    </a:lnTo>
                    <a:lnTo>
                      <a:pt x="8493" y="18927"/>
                    </a:lnTo>
                    <a:lnTo>
                      <a:pt x="8573" y="18716"/>
                    </a:lnTo>
                    <a:lnTo>
                      <a:pt x="8735" y="18702"/>
                    </a:lnTo>
                    <a:lnTo>
                      <a:pt x="8831" y="18752"/>
                    </a:lnTo>
                    <a:lnTo>
                      <a:pt x="8888" y="18876"/>
                    </a:lnTo>
                    <a:lnTo>
                      <a:pt x="9070" y="18944"/>
                    </a:lnTo>
                    <a:lnTo>
                      <a:pt x="9159" y="18880"/>
                    </a:lnTo>
                    <a:lnTo>
                      <a:pt x="9054" y="18697"/>
                    </a:lnTo>
                    <a:lnTo>
                      <a:pt x="8898" y="18523"/>
                    </a:lnTo>
                    <a:lnTo>
                      <a:pt x="8594" y="18261"/>
                    </a:lnTo>
                    <a:lnTo>
                      <a:pt x="8368" y="18041"/>
                    </a:lnTo>
                    <a:lnTo>
                      <a:pt x="8097" y="17835"/>
                    </a:lnTo>
                    <a:lnTo>
                      <a:pt x="7917" y="17422"/>
                    </a:lnTo>
                    <a:lnTo>
                      <a:pt x="7716" y="17353"/>
                    </a:lnTo>
                    <a:lnTo>
                      <a:pt x="7485" y="16964"/>
                    </a:lnTo>
                    <a:lnTo>
                      <a:pt x="7541" y="16565"/>
                    </a:lnTo>
                    <a:lnTo>
                      <a:pt x="7398" y="16378"/>
                    </a:lnTo>
                    <a:lnTo>
                      <a:pt x="7222" y="16240"/>
                    </a:lnTo>
                    <a:lnTo>
                      <a:pt x="6975" y="15938"/>
                    </a:lnTo>
                    <a:lnTo>
                      <a:pt x="6974" y="15498"/>
                    </a:lnTo>
                    <a:lnTo>
                      <a:pt x="7213" y="15265"/>
                    </a:lnTo>
                    <a:lnTo>
                      <a:pt x="7388" y="15320"/>
                    </a:lnTo>
                    <a:lnTo>
                      <a:pt x="7527" y="15712"/>
                    </a:lnTo>
                    <a:lnTo>
                      <a:pt x="7790" y="15919"/>
                    </a:lnTo>
                    <a:cubicBezTo>
                      <a:pt x="7896" y="15936"/>
                      <a:pt x="7997" y="15992"/>
                      <a:pt x="8089" y="16084"/>
                    </a:cubicBezTo>
                    <a:cubicBezTo>
                      <a:pt x="8148" y="16143"/>
                      <a:pt x="8203" y="16217"/>
                      <a:pt x="8250" y="16304"/>
                    </a:cubicBezTo>
                    <a:lnTo>
                      <a:pt x="8390" y="16623"/>
                    </a:lnTo>
                    <a:lnTo>
                      <a:pt x="8497" y="16783"/>
                    </a:lnTo>
                    <a:lnTo>
                      <a:pt x="8659" y="16893"/>
                    </a:lnTo>
                    <a:cubicBezTo>
                      <a:pt x="8718" y="16911"/>
                      <a:pt x="8777" y="16939"/>
                      <a:pt x="8833" y="16975"/>
                    </a:cubicBezTo>
                    <a:cubicBezTo>
                      <a:pt x="8886" y="17009"/>
                      <a:pt x="8937" y="17050"/>
                      <a:pt x="8986" y="17098"/>
                    </a:cubicBezTo>
                    <a:lnTo>
                      <a:pt x="9201" y="17368"/>
                    </a:lnTo>
                    <a:lnTo>
                      <a:pt x="9367" y="17642"/>
                    </a:lnTo>
                    <a:lnTo>
                      <a:pt x="9448" y="18069"/>
                    </a:lnTo>
                    <a:lnTo>
                      <a:pt x="9472" y="18476"/>
                    </a:lnTo>
                    <a:lnTo>
                      <a:pt x="9480" y="18860"/>
                    </a:lnTo>
                    <a:lnTo>
                      <a:pt x="9606" y="19231"/>
                    </a:lnTo>
                    <a:lnTo>
                      <a:pt x="9708" y="19433"/>
                    </a:lnTo>
                    <a:lnTo>
                      <a:pt x="9931" y="19550"/>
                    </a:lnTo>
                    <a:lnTo>
                      <a:pt x="10097" y="19631"/>
                    </a:lnTo>
                    <a:lnTo>
                      <a:pt x="10223" y="19645"/>
                    </a:lnTo>
                    <a:lnTo>
                      <a:pt x="10379" y="19791"/>
                    </a:lnTo>
                    <a:lnTo>
                      <a:pt x="10473" y="19924"/>
                    </a:lnTo>
                    <a:lnTo>
                      <a:pt x="10384" y="20183"/>
                    </a:lnTo>
                    <a:lnTo>
                      <a:pt x="10159" y="20128"/>
                    </a:lnTo>
                    <a:lnTo>
                      <a:pt x="10073" y="20243"/>
                    </a:lnTo>
                    <a:lnTo>
                      <a:pt x="10193" y="20472"/>
                    </a:lnTo>
                    <a:lnTo>
                      <a:pt x="10266" y="20815"/>
                    </a:lnTo>
                    <a:cubicBezTo>
                      <a:pt x="10273" y="20912"/>
                      <a:pt x="10304" y="20999"/>
                      <a:pt x="10352" y="21053"/>
                    </a:cubicBezTo>
                    <a:cubicBezTo>
                      <a:pt x="10384" y="21090"/>
                      <a:pt x="10423" y="21109"/>
                      <a:pt x="10462" y="21108"/>
                    </a:cubicBezTo>
                    <a:lnTo>
                      <a:pt x="10696" y="20998"/>
                    </a:lnTo>
                    <a:lnTo>
                      <a:pt x="10712" y="20701"/>
                    </a:lnTo>
                    <a:cubicBezTo>
                      <a:pt x="10707" y="20596"/>
                      <a:pt x="10707" y="20491"/>
                      <a:pt x="10712" y="20387"/>
                    </a:cubicBezTo>
                    <a:cubicBezTo>
                      <a:pt x="10716" y="20296"/>
                      <a:pt x="10724" y="20206"/>
                      <a:pt x="10736" y="20117"/>
                    </a:cubicBezTo>
                    <a:cubicBezTo>
                      <a:pt x="10735" y="20034"/>
                      <a:pt x="10727" y="19953"/>
                      <a:pt x="10712" y="19874"/>
                    </a:cubicBezTo>
                    <a:cubicBezTo>
                      <a:pt x="10684" y="19724"/>
                      <a:pt x="10633" y="19589"/>
                      <a:pt x="10564" y="19484"/>
                    </a:cubicBezTo>
                    <a:lnTo>
                      <a:pt x="10443" y="19117"/>
                    </a:lnTo>
                    <a:cubicBezTo>
                      <a:pt x="10405" y="19035"/>
                      <a:pt x="10398" y="18922"/>
                      <a:pt x="10427" y="18829"/>
                    </a:cubicBezTo>
                    <a:cubicBezTo>
                      <a:pt x="10451" y="18751"/>
                      <a:pt x="10497" y="18700"/>
                      <a:pt x="10548" y="18692"/>
                    </a:cubicBezTo>
                    <a:lnTo>
                      <a:pt x="10680" y="18705"/>
                    </a:lnTo>
                    <a:lnTo>
                      <a:pt x="10811" y="18765"/>
                    </a:lnTo>
                    <a:lnTo>
                      <a:pt x="10929" y="18911"/>
                    </a:lnTo>
                    <a:lnTo>
                      <a:pt x="10953" y="18597"/>
                    </a:lnTo>
                    <a:lnTo>
                      <a:pt x="11025" y="18391"/>
                    </a:lnTo>
                    <a:lnTo>
                      <a:pt x="11310" y="18336"/>
                    </a:lnTo>
                    <a:lnTo>
                      <a:pt x="11533" y="18336"/>
                    </a:lnTo>
                    <a:lnTo>
                      <a:pt x="11766" y="18570"/>
                    </a:lnTo>
                    <a:lnTo>
                      <a:pt x="11991" y="18469"/>
                    </a:lnTo>
                    <a:lnTo>
                      <a:pt x="12104" y="18400"/>
                    </a:lnTo>
                    <a:lnTo>
                      <a:pt x="12392" y="18317"/>
                    </a:lnTo>
                    <a:lnTo>
                      <a:pt x="12469" y="18171"/>
                    </a:lnTo>
                    <a:cubicBezTo>
                      <a:pt x="12441" y="18118"/>
                      <a:pt x="12413" y="18066"/>
                      <a:pt x="12383" y="18015"/>
                    </a:cubicBezTo>
                    <a:cubicBezTo>
                      <a:pt x="12320" y="17907"/>
                      <a:pt x="12252" y="17806"/>
                      <a:pt x="12181" y="17713"/>
                    </a:cubicBezTo>
                    <a:cubicBezTo>
                      <a:pt x="12169" y="17590"/>
                      <a:pt x="12166" y="17465"/>
                      <a:pt x="12173" y="17342"/>
                    </a:cubicBezTo>
                    <a:cubicBezTo>
                      <a:pt x="12182" y="17201"/>
                      <a:pt x="12204" y="17063"/>
                      <a:pt x="12238" y="16934"/>
                    </a:cubicBezTo>
                    <a:lnTo>
                      <a:pt x="12262" y="16700"/>
                    </a:lnTo>
                    <a:lnTo>
                      <a:pt x="12383" y="16233"/>
                    </a:lnTo>
                    <a:lnTo>
                      <a:pt x="12447" y="15904"/>
                    </a:lnTo>
                    <a:lnTo>
                      <a:pt x="12552" y="15455"/>
                    </a:lnTo>
                    <a:lnTo>
                      <a:pt x="12671" y="15194"/>
                    </a:lnTo>
                    <a:lnTo>
                      <a:pt x="12888" y="14822"/>
                    </a:lnTo>
                    <a:lnTo>
                      <a:pt x="13179" y="14607"/>
                    </a:lnTo>
                    <a:lnTo>
                      <a:pt x="13407" y="14414"/>
                    </a:lnTo>
                    <a:lnTo>
                      <a:pt x="13485" y="14588"/>
                    </a:lnTo>
                    <a:lnTo>
                      <a:pt x="13485" y="14898"/>
                    </a:lnTo>
                    <a:lnTo>
                      <a:pt x="13692" y="14926"/>
                    </a:lnTo>
                    <a:lnTo>
                      <a:pt x="13794" y="15008"/>
                    </a:lnTo>
                    <a:lnTo>
                      <a:pt x="13842" y="15254"/>
                    </a:lnTo>
                    <a:lnTo>
                      <a:pt x="13659" y="15264"/>
                    </a:lnTo>
                    <a:lnTo>
                      <a:pt x="13643" y="15414"/>
                    </a:lnTo>
                    <a:lnTo>
                      <a:pt x="13845" y="15703"/>
                    </a:lnTo>
                    <a:lnTo>
                      <a:pt x="13960" y="15946"/>
                    </a:lnTo>
                    <a:lnTo>
                      <a:pt x="14162" y="15979"/>
                    </a:lnTo>
                    <a:lnTo>
                      <a:pt x="14250" y="15857"/>
                    </a:lnTo>
                    <a:lnTo>
                      <a:pt x="14403" y="15678"/>
                    </a:lnTo>
                    <a:lnTo>
                      <a:pt x="14752" y="15546"/>
                    </a:lnTo>
                    <a:lnTo>
                      <a:pt x="14728" y="15315"/>
                    </a:lnTo>
                    <a:lnTo>
                      <a:pt x="14639" y="15250"/>
                    </a:lnTo>
                    <a:lnTo>
                      <a:pt x="14489" y="15305"/>
                    </a:lnTo>
                    <a:cubicBezTo>
                      <a:pt x="14437" y="15251"/>
                      <a:pt x="14386" y="15193"/>
                      <a:pt x="14336" y="15132"/>
                    </a:cubicBezTo>
                    <a:cubicBezTo>
                      <a:pt x="14301" y="15088"/>
                      <a:pt x="14266" y="15042"/>
                      <a:pt x="14232" y="14994"/>
                    </a:cubicBezTo>
                    <a:lnTo>
                      <a:pt x="14288" y="14817"/>
                    </a:lnTo>
                    <a:lnTo>
                      <a:pt x="14447" y="14721"/>
                    </a:lnTo>
                    <a:lnTo>
                      <a:pt x="14613" y="14569"/>
                    </a:lnTo>
                    <a:lnTo>
                      <a:pt x="14824" y="14382"/>
                    </a:lnTo>
                    <a:lnTo>
                      <a:pt x="14966" y="14231"/>
                    </a:lnTo>
                    <a:lnTo>
                      <a:pt x="15155" y="14089"/>
                    </a:lnTo>
                    <a:lnTo>
                      <a:pt x="15299" y="14048"/>
                    </a:lnTo>
                    <a:lnTo>
                      <a:pt x="15474" y="14204"/>
                    </a:lnTo>
                    <a:lnTo>
                      <a:pt x="15391" y="14386"/>
                    </a:lnTo>
                    <a:lnTo>
                      <a:pt x="15273" y="14666"/>
                    </a:lnTo>
                    <a:lnTo>
                      <a:pt x="15265" y="14990"/>
                    </a:lnTo>
                    <a:lnTo>
                      <a:pt x="15230" y="15325"/>
                    </a:lnTo>
                    <a:lnTo>
                      <a:pt x="15118" y="15517"/>
                    </a:lnTo>
                    <a:lnTo>
                      <a:pt x="15096" y="15705"/>
                    </a:lnTo>
                    <a:lnTo>
                      <a:pt x="15233" y="15800"/>
                    </a:lnTo>
                    <a:cubicBezTo>
                      <a:pt x="15284" y="15813"/>
                      <a:pt x="15335" y="15836"/>
                      <a:pt x="15383" y="15869"/>
                    </a:cubicBezTo>
                    <a:cubicBezTo>
                      <a:pt x="15456" y="15919"/>
                      <a:pt x="15524" y="15992"/>
                      <a:pt x="15582" y="16084"/>
                    </a:cubicBezTo>
                    <a:lnTo>
                      <a:pt x="15792" y="16341"/>
                    </a:lnTo>
                    <a:lnTo>
                      <a:pt x="16009" y="16409"/>
                    </a:lnTo>
                    <a:lnTo>
                      <a:pt x="16163" y="16684"/>
                    </a:lnTo>
                    <a:lnTo>
                      <a:pt x="16364" y="16863"/>
                    </a:lnTo>
                    <a:lnTo>
                      <a:pt x="16519" y="17063"/>
                    </a:lnTo>
                    <a:lnTo>
                      <a:pt x="16602" y="17384"/>
                    </a:lnTo>
                    <a:lnTo>
                      <a:pt x="16900" y="17421"/>
                    </a:lnTo>
                    <a:lnTo>
                      <a:pt x="17231" y="17499"/>
                    </a:lnTo>
                    <a:lnTo>
                      <a:pt x="17545" y="17705"/>
                    </a:lnTo>
                    <a:lnTo>
                      <a:pt x="17840" y="17980"/>
                    </a:lnTo>
                    <a:lnTo>
                      <a:pt x="18090" y="18259"/>
                    </a:lnTo>
                    <a:lnTo>
                      <a:pt x="18475" y="18575"/>
                    </a:lnTo>
                    <a:lnTo>
                      <a:pt x="18792" y="18777"/>
                    </a:lnTo>
                    <a:lnTo>
                      <a:pt x="19129" y="19050"/>
                    </a:lnTo>
                    <a:lnTo>
                      <a:pt x="19351" y="19182"/>
                    </a:lnTo>
                    <a:lnTo>
                      <a:pt x="19359" y="18839"/>
                    </a:lnTo>
                    <a:lnTo>
                      <a:pt x="19201" y="18353"/>
                    </a:lnTo>
                    <a:lnTo>
                      <a:pt x="19056" y="17804"/>
                    </a:lnTo>
                    <a:lnTo>
                      <a:pt x="18836" y="17575"/>
                    </a:lnTo>
                    <a:lnTo>
                      <a:pt x="18691" y="17287"/>
                    </a:lnTo>
                    <a:lnTo>
                      <a:pt x="18580" y="17027"/>
                    </a:lnTo>
                    <a:lnTo>
                      <a:pt x="18437" y="16793"/>
                    </a:lnTo>
                    <a:lnTo>
                      <a:pt x="18437" y="16531"/>
                    </a:lnTo>
                    <a:lnTo>
                      <a:pt x="18220" y="16330"/>
                    </a:lnTo>
                    <a:lnTo>
                      <a:pt x="18064" y="15973"/>
                    </a:lnTo>
                    <a:lnTo>
                      <a:pt x="18247" y="15607"/>
                    </a:lnTo>
                    <a:lnTo>
                      <a:pt x="18424" y="15318"/>
                    </a:lnTo>
                    <a:lnTo>
                      <a:pt x="18655" y="15304"/>
                    </a:lnTo>
                    <a:lnTo>
                      <a:pt x="18759" y="15057"/>
                    </a:lnTo>
                    <a:cubicBezTo>
                      <a:pt x="18777" y="14995"/>
                      <a:pt x="18799" y="14935"/>
                      <a:pt x="18824" y="14880"/>
                    </a:cubicBezTo>
                    <a:cubicBezTo>
                      <a:pt x="18871" y="14776"/>
                      <a:pt x="18929" y="14689"/>
                      <a:pt x="18996" y="14623"/>
                    </a:cubicBezTo>
                    <a:lnTo>
                      <a:pt x="19321" y="14418"/>
                    </a:lnTo>
                    <a:lnTo>
                      <a:pt x="19622" y="14295"/>
                    </a:lnTo>
                    <a:lnTo>
                      <a:pt x="19459" y="13998"/>
                    </a:lnTo>
                    <a:lnTo>
                      <a:pt x="19352" y="13728"/>
                    </a:lnTo>
                    <a:lnTo>
                      <a:pt x="19263" y="13311"/>
                    </a:lnTo>
                    <a:lnTo>
                      <a:pt x="19263" y="12674"/>
                    </a:lnTo>
                    <a:lnTo>
                      <a:pt x="19094" y="12413"/>
                    </a:lnTo>
                    <a:lnTo>
                      <a:pt x="18905" y="12303"/>
                    </a:lnTo>
                    <a:lnTo>
                      <a:pt x="18825" y="11587"/>
                    </a:lnTo>
                    <a:lnTo>
                      <a:pt x="18825" y="11300"/>
                    </a:lnTo>
                    <a:lnTo>
                      <a:pt x="19026" y="11176"/>
                    </a:lnTo>
                    <a:lnTo>
                      <a:pt x="19153" y="11204"/>
                    </a:lnTo>
                    <a:lnTo>
                      <a:pt x="19685" y="11492"/>
                    </a:lnTo>
                    <a:lnTo>
                      <a:pt x="19916" y="11286"/>
                    </a:lnTo>
                    <a:lnTo>
                      <a:pt x="20085" y="11176"/>
                    </a:lnTo>
                    <a:lnTo>
                      <a:pt x="20330" y="11204"/>
                    </a:lnTo>
                    <a:lnTo>
                      <a:pt x="20504" y="11392"/>
                    </a:lnTo>
                    <a:lnTo>
                      <a:pt x="20892" y="11571"/>
                    </a:lnTo>
                    <a:lnTo>
                      <a:pt x="21279" y="11763"/>
                    </a:lnTo>
                    <a:lnTo>
                      <a:pt x="21416" y="11557"/>
                    </a:lnTo>
                    <a:lnTo>
                      <a:pt x="21488" y="11250"/>
                    </a:lnTo>
                    <a:lnTo>
                      <a:pt x="21480" y="10939"/>
                    </a:lnTo>
                    <a:lnTo>
                      <a:pt x="21585" y="10788"/>
                    </a:lnTo>
                    <a:lnTo>
                      <a:pt x="21472" y="10615"/>
                    </a:lnTo>
                    <a:lnTo>
                      <a:pt x="21445" y="10409"/>
                    </a:lnTo>
                    <a:lnTo>
                      <a:pt x="21539" y="10161"/>
                    </a:lnTo>
                    <a:lnTo>
                      <a:pt x="21600" y="9773"/>
                    </a:lnTo>
                    <a:lnTo>
                      <a:pt x="21449" y="9398"/>
                    </a:lnTo>
                    <a:lnTo>
                      <a:pt x="21248" y="9192"/>
                    </a:lnTo>
                    <a:lnTo>
                      <a:pt x="21117" y="9270"/>
                    </a:lnTo>
                    <a:lnTo>
                      <a:pt x="21077" y="9513"/>
                    </a:lnTo>
                    <a:lnTo>
                      <a:pt x="21021" y="9718"/>
                    </a:lnTo>
                    <a:lnTo>
                      <a:pt x="20909" y="9814"/>
                    </a:lnTo>
                    <a:lnTo>
                      <a:pt x="20756" y="9882"/>
                    </a:lnTo>
                    <a:lnTo>
                      <a:pt x="20592" y="9662"/>
                    </a:lnTo>
                    <a:lnTo>
                      <a:pt x="20385" y="9355"/>
                    </a:lnTo>
                    <a:lnTo>
                      <a:pt x="20422" y="9122"/>
                    </a:lnTo>
                    <a:lnTo>
                      <a:pt x="20264" y="8894"/>
                    </a:lnTo>
                    <a:lnTo>
                      <a:pt x="20434" y="8637"/>
                    </a:lnTo>
                    <a:lnTo>
                      <a:pt x="20710" y="8587"/>
                    </a:lnTo>
                    <a:lnTo>
                      <a:pt x="20858" y="8416"/>
                    </a:lnTo>
                    <a:lnTo>
                      <a:pt x="20898" y="8128"/>
                    </a:lnTo>
                    <a:lnTo>
                      <a:pt x="20858" y="7798"/>
                    </a:lnTo>
                    <a:lnTo>
                      <a:pt x="20732" y="7675"/>
                    </a:lnTo>
                    <a:lnTo>
                      <a:pt x="20644" y="7355"/>
                    </a:lnTo>
                    <a:lnTo>
                      <a:pt x="20491" y="7121"/>
                    </a:lnTo>
                    <a:lnTo>
                      <a:pt x="20507" y="6709"/>
                    </a:lnTo>
                    <a:lnTo>
                      <a:pt x="20499" y="6365"/>
                    </a:lnTo>
                    <a:lnTo>
                      <a:pt x="20459" y="5985"/>
                    </a:lnTo>
                    <a:lnTo>
                      <a:pt x="20451" y="5531"/>
                    </a:lnTo>
                    <a:lnTo>
                      <a:pt x="20370" y="5106"/>
                    </a:lnTo>
                    <a:lnTo>
                      <a:pt x="20231" y="4810"/>
                    </a:lnTo>
                    <a:lnTo>
                      <a:pt x="20145" y="4182"/>
                    </a:lnTo>
                    <a:lnTo>
                      <a:pt x="20065" y="3716"/>
                    </a:lnTo>
                    <a:lnTo>
                      <a:pt x="19979" y="3404"/>
                    </a:lnTo>
                    <a:lnTo>
                      <a:pt x="19963" y="3062"/>
                    </a:lnTo>
                    <a:lnTo>
                      <a:pt x="20091" y="2842"/>
                    </a:lnTo>
                    <a:lnTo>
                      <a:pt x="20317" y="2737"/>
                    </a:lnTo>
                    <a:lnTo>
                      <a:pt x="20570" y="2546"/>
                    </a:lnTo>
                    <a:lnTo>
                      <a:pt x="20683" y="2340"/>
                    </a:lnTo>
                    <a:lnTo>
                      <a:pt x="20965" y="2162"/>
                    </a:lnTo>
                    <a:lnTo>
                      <a:pt x="21059" y="2043"/>
                    </a:lnTo>
                    <a:lnTo>
                      <a:pt x="21076" y="1814"/>
                    </a:lnTo>
                    <a:lnTo>
                      <a:pt x="21092" y="1581"/>
                    </a:lnTo>
                    <a:lnTo>
                      <a:pt x="20928" y="1371"/>
                    </a:lnTo>
                    <a:lnTo>
                      <a:pt x="20807" y="115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88" name="îṥ1íďè">
                <a:extLst>
                  <a:ext uri="{FF2B5EF4-FFF2-40B4-BE49-F238E27FC236}">
                    <a16:creationId xmlns:a16="http://schemas.microsoft.com/office/drawing/2014/main" id="{22811F13-77A4-49C8-88B3-6D92F1B74BB8}"/>
                  </a:ext>
                </a:extLst>
              </p:cNvPr>
              <p:cNvSpPr/>
              <p:nvPr/>
            </p:nvSpPr>
            <p:spPr>
              <a:xfrm>
                <a:off x="6872953" y="1426626"/>
                <a:ext cx="308561" cy="1797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45" y="7866"/>
                    </a:moveTo>
                    <a:lnTo>
                      <a:pt x="3880" y="8515"/>
                    </a:lnTo>
                    <a:lnTo>
                      <a:pt x="2778" y="8369"/>
                    </a:lnTo>
                    <a:lnTo>
                      <a:pt x="2178" y="9461"/>
                    </a:lnTo>
                    <a:lnTo>
                      <a:pt x="3120" y="10277"/>
                    </a:lnTo>
                    <a:lnTo>
                      <a:pt x="3156" y="12185"/>
                    </a:lnTo>
                    <a:lnTo>
                      <a:pt x="2430" y="12337"/>
                    </a:lnTo>
                    <a:lnTo>
                      <a:pt x="1278" y="11885"/>
                    </a:lnTo>
                    <a:lnTo>
                      <a:pt x="769" y="12613"/>
                    </a:lnTo>
                    <a:lnTo>
                      <a:pt x="566" y="13516"/>
                    </a:lnTo>
                    <a:lnTo>
                      <a:pt x="1354" y="13873"/>
                    </a:lnTo>
                    <a:lnTo>
                      <a:pt x="1463" y="14966"/>
                    </a:lnTo>
                    <a:lnTo>
                      <a:pt x="698" y="15754"/>
                    </a:lnTo>
                    <a:lnTo>
                      <a:pt x="273" y="16479"/>
                    </a:lnTo>
                    <a:lnTo>
                      <a:pt x="0" y="18023"/>
                    </a:lnTo>
                    <a:lnTo>
                      <a:pt x="841" y="18266"/>
                    </a:lnTo>
                    <a:lnTo>
                      <a:pt x="2336" y="18448"/>
                    </a:lnTo>
                    <a:lnTo>
                      <a:pt x="3297" y="19783"/>
                    </a:lnTo>
                    <a:lnTo>
                      <a:pt x="3987" y="20416"/>
                    </a:lnTo>
                    <a:lnTo>
                      <a:pt x="5126" y="21509"/>
                    </a:lnTo>
                    <a:lnTo>
                      <a:pt x="6761" y="21418"/>
                    </a:lnTo>
                    <a:lnTo>
                      <a:pt x="8539" y="21600"/>
                    </a:lnTo>
                    <a:lnTo>
                      <a:pt x="8021" y="19297"/>
                    </a:lnTo>
                    <a:lnTo>
                      <a:pt x="6548" y="18235"/>
                    </a:lnTo>
                    <a:lnTo>
                      <a:pt x="6499" y="15428"/>
                    </a:lnTo>
                    <a:lnTo>
                      <a:pt x="6997" y="13668"/>
                    </a:lnTo>
                    <a:lnTo>
                      <a:pt x="8012" y="10664"/>
                    </a:lnTo>
                    <a:lnTo>
                      <a:pt x="8386" y="8570"/>
                    </a:lnTo>
                    <a:lnTo>
                      <a:pt x="9594" y="6965"/>
                    </a:lnTo>
                    <a:lnTo>
                      <a:pt x="10818" y="7328"/>
                    </a:lnTo>
                    <a:lnTo>
                      <a:pt x="12132" y="6430"/>
                    </a:lnTo>
                    <a:lnTo>
                      <a:pt x="13272" y="5308"/>
                    </a:lnTo>
                    <a:lnTo>
                      <a:pt x="14533" y="4941"/>
                    </a:lnTo>
                    <a:lnTo>
                      <a:pt x="16291" y="4582"/>
                    </a:lnTo>
                    <a:cubicBezTo>
                      <a:pt x="16608" y="4821"/>
                      <a:pt x="16969" y="4821"/>
                      <a:pt x="17286" y="4583"/>
                    </a:cubicBezTo>
                    <a:cubicBezTo>
                      <a:pt x="17607" y="4341"/>
                      <a:pt x="17852" y="3877"/>
                      <a:pt x="17960" y="3308"/>
                    </a:cubicBezTo>
                    <a:lnTo>
                      <a:pt x="19113" y="3551"/>
                    </a:lnTo>
                    <a:lnTo>
                      <a:pt x="19985" y="3581"/>
                    </a:lnTo>
                    <a:lnTo>
                      <a:pt x="20338" y="2523"/>
                    </a:lnTo>
                    <a:lnTo>
                      <a:pt x="21351" y="2592"/>
                    </a:lnTo>
                    <a:lnTo>
                      <a:pt x="21600" y="1704"/>
                    </a:lnTo>
                    <a:lnTo>
                      <a:pt x="20641" y="1406"/>
                    </a:lnTo>
                    <a:lnTo>
                      <a:pt x="20071" y="705"/>
                    </a:lnTo>
                    <a:lnTo>
                      <a:pt x="18972" y="0"/>
                    </a:lnTo>
                    <a:lnTo>
                      <a:pt x="18514" y="430"/>
                    </a:lnTo>
                    <a:lnTo>
                      <a:pt x="18354" y="1523"/>
                    </a:lnTo>
                    <a:lnTo>
                      <a:pt x="17731" y="802"/>
                    </a:lnTo>
                    <a:lnTo>
                      <a:pt x="16469" y="984"/>
                    </a:lnTo>
                    <a:lnTo>
                      <a:pt x="15528" y="1617"/>
                    </a:lnTo>
                    <a:lnTo>
                      <a:pt x="14947" y="2494"/>
                    </a:lnTo>
                    <a:lnTo>
                      <a:pt x="13721" y="2312"/>
                    </a:lnTo>
                    <a:lnTo>
                      <a:pt x="11020" y="2130"/>
                    </a:lnTo>
                    <a:lnTo>
                      <a:pt x="9792" y="2039"/>
                    </a:lnTo>
                    <a:lnTo>
                      <a:pt x="8352" y="2392"/>
                    </a:lnTo>
                    <a:lnTo>
                      <a:pt x="7818" y="3025"/>
                    </a:lnTo>
                    <a:lnTo>
                      <a:pt x="6699" y="4565"/>
                    </a:lnTo>
                    <a:lnTo>
                      <a:pt x="5633" y="4656"/>
                    </a:lnTo>
                    <a:lnTo>
                      <a:pt x="4834" y="5829"/>
                    </a:lnTo>
                    <a:lnTo>
                      <a:pt x="4445" y="7866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89" name="iṩḻidé">
                <a:extLst>
                  <a:ext uri="{FF2B5EF4-FFF2-40B4-BE49-F238E27FC236}">
                    <a16:creationId xmlns:a16="http://schemas.microsoft.com/office/drawing/2014/main" id="{86FA6B0A-88DD-4B9B-8BFD-FD30AC31D70F}"/>
                  </a:ext>
                </a:extLst>
              </p:cNvPr>
              <p:cNvSpPr/>
              <p:nvPr/>
            </p:nvSpPr>
            <p:spPr>
              <a:xfrm>
                <a:off x="5869394" y="1326084"/>
                <a:ext cx="358161" cy="136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036" y="2810"/>
                    </a:moveTo>
                    <a:lnTo>
                      <a:pt x="18126" y="2696"/>
                    </a:lnTo>
                    <a:lnTo>
                      <a:pt x="15876" y="2514"/>
                    </a:lnTo>
                    <a:lnTo>
                      <a:pt x="14560" y="2399"/>
                    </a:lnTo>
                    <a:lnTo>
                      <a:pt x="13964" y="607"/>
                    </a:lnTo>
                    <a:lnTo>
                      <a:pt x="13265" y="0"/>
                    </a:lnTo>
                    <a:lnTo>
                      <a:pt x="13209" y="2844"/>
                    </a:lnTo>
                    <a:lnTo>
                      <a:pt x="12490" y="2839"/>
                    </a:lnTo>
                    <a:lnTo>
                      <a:pt x="12105" y="3909"/>
                    </a:lnTo>
                    <a:lnTo>
                      <a:pt x="12121" y="6612"/>
                    </a:lnTo>
                    <a:lnTo>
                      <a:pt x="11757" y="7673"/>
                    </a:lnTo>
                    <a:lnTo>
                      <a:pt x="11102" y="6284"/>
                    </a:lnTo>
                    <a:lnTo>
                      <a:pt x="11237" y="3700"/>
                    </a:lnTo>
                    <a:lnTo>
                      <a:pt x="10419" y="2546"/>
                    </a:lnTo>
                    <a:lnTo>
                      <a:pt x="9953" y="4134"/>
                    </a:lnTo>
                    <a:lnTo>
                      <a:pt x="9148" y="5886"/>
                    </a:lnTo>
                    <a:lnTo>
                      <a:pt x="7705" y="5408"/>
                    </a:lnTo>
                    <a:lnTo>
                      <a:pt x="6697" y="5288"/>
                    </a:lnTo>
                    <a:lnTo>
                      <a:pt x="6009" y="4218"/>
                    </a:lnTo>
                    <a:lnTo>
                      <a:pt x="5379" y="3745"/>
                    </a:lnTo>
                    <a:lnTo>
                      <a:pt x="2617" y="4347"/>
                    </a:lnTo>
                    <a:lnTo>
                      <a:pt x="1144" y="3636"/>
                    </a:lnTo>
                    <a:lnTo>
                      <a:pt x="135" y="4591"/>
                    </a:lnTo>
                    <a:lnTo>
                      <a:pt x="0" y="6851"/>
                    </a:lnTo>
                    <a:lnTo>
                      <a:pt x="1109" y="8265"/>
                    </a:lnTo>
                    <a:lnTo>
                      <a:pt x="1858" y="9728"/>
                    </a:lnTo>
                    <a:lnTo>
                      <a:pt x="2773" y="10918"/>
                    </a:lnTo>
                    <a:lnTo>
                      <a:pt x="3798" y="10560"/>
                    </a:lnTo>
                    <a:lnTo>
                      <a:pt x="4488" y="11864"/>
                    </a:lnTo>
                    <a:lnTo>
                      <a:pt x="5238" y="12297"/>
                    </a:lnTo>
                    <a:lnTo>
                      <a:pt x="5238" y="9037"/>
                    </a:lnTo>
                    <a:lnTo>
                      <a:pt x="6816" y="8599"/>
                    </a:lnTo>
                    <a:lnTo>
                      <a:pt x="6769" y="11506"/>
                    </a:lnTo>
                    <a:lnTo>
                      <a:pt x="6906" y="13288"/>
                    </a:lnTo>
                    <a:lnTo>
                      <a:pt x="4182" y="13367"/>
                    </a:lnTo>
                    <a:lnTo>
                      <a:pt x="4105" y="14562"/>
                    </a:lnTo>
                    <a:lnTo>
                      <a:pt x="4611" y="15358"/>
                    </a:lnTo>
                    <a:lnTo>
                      <a:pt x="5606" y="16747"/>
                    </a:lnTo>
                    <a:lnTo>
                      <a:pt x="7302" y="19415"/>
                    </a:lnTo>
                    <a:lnTo>
                      <a:pt x="8040" y="21600"/>
                    </a:lnTo>
                    <a:lnTo>
                      <a:pt x="8822" y="21485"/>
                    </a:lnTo>
                    <a:lnTo>
                      <a:pt x="9465" y="18116"/>
                    </a:lnTo>
                    <a:lnTo>
                      <a:pt x="9649" y="15258"/>
                    </a:lnTo>
                    <a:lnTo>
                      <a:pt x="10369" y="13745"/>
                    </a:lnTo>
                    <a:lnTo>
                      <a:pt x="11287" y="14343"/>
                    </a:lnTo>
                    <a:lnTo>
                      <a:pt x="11640" y="11993"/>
                    </a:lnTo>
                    <a:lnTo>
                      <a:pt x="11640" y="9136"/>
                    </a:lnTo>
                    <a:lnTo>
                      <a:pt x="13126" y="8703"/>
                    </a:lnTo>
                    <a:lnTo>
                      <a:pt x="14029" y="10490"/>
                    </a:lnTo>
                    <a:lnTo>
                      <a:pt x="14715" y="12003"/>
                    </a:lnTo>
                    <a:lnTo>
                      <a:pt x="14303" y="13193"/>
                    </a:lnTo>
                    <a:lnTo>
                      <a:pt x="13891" y="14507"/>
                    </a:lnTo>
                    <a:lnTo>
                      <a:pt x="14441" y="16856"/>
                    </a:lnTo>
                    <a:lnTo>
                      <a:pt x="15346" y="16264"/>
                    </a:lnTo>
                    <a:lnTo>
                      <a:pt x="15759" y="14472"/>
                    </a:lnTo>
                    <a:lnTo>
                      <a:pt x="16864" y="14472"/>
                    </a:lnTo>
                    <a:lnTo>
                      <a:pt x="17370" y="15303"/>
                    </a:lnTo>
                    <a:lnTo>
                      <a:pt x="17732" y="17409"/>
                    </a:lnTo>
                    <a:lnTo>
                      <a:pt x="18407" y="16692"/>
                    </a:lnTo>
                    <a:lnTo>
                      <a:pt x="19503" y="15398"/>
                    </a:lnTo>
                    <a:lnTo>
                      <a:pt x="18539" y="14208"/>
                    </a:lnTo>
                    <a:lnTo>
                      <a:pt x="18004" y="13969"/>
                    </a:lnTo>
                    <a:lnTo>
                      <a:pt x="17870" y="12460"/>
                    </a:lnTo>
                    <a:lnTo>
                      <a:pt x="17136" y="11630"/>
                    </a:lnTo>
                    <a:lnTo>
                      <a:pt x="15759" y="11037"/>
                    </a:lnTo>
                    <a:lnTo>
                      <a:pt x="14891" y="9608"/>
                    </a:lnTo>
                    <a:lnTo>
                      <a:pt x="14017" y="8334"/>
                    </a:lnTo>
                    <a:lnTo>
                      <a:pt x="13655" y="7742"/>
                    </a:lnTo>
                    <a:lnTo>
                      <a:pt x="13563" y="5253"/>
                    </a:lnTo>
                    <a:lnTo>
                      <a:pt x="14253" y="4895"/>
                    </a:lnTo>
                    <a:lnTo>
                      <a:pt x="14864" y="7105"/>
                    </a:lnTo>
                    <a:lnTo>
                      <a:pt x="16948" y="7941"/>
                    </a:lnTo>
                    <a:lnTo>
                      <a:pt x="18002" y="8891"/>
                    </a:lnTo>
                    <a:lnTo>
                      <a:pt x="19472" y="7458"/>
                    </a:lnTo>
                    <a:lnTo>
                      <a:pt x="20699" y="6542"/>
                    </a:lnTo>
                    <a:lnTo>
                      <a:pt x="21374" y="4805"/>
                    </a:lnTo>
                    <a:lnTo>
                      <a:pt x="21600" y="3028"/>
                    </a:lnTo>
                    <a:lnTo>
                      <a:pt x="21036" y="281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90" name="îS1íḍê">
                <a:extLst>
                  <a:ext uri="{FF2B5EF4-FFF2-40B4-BE49-F238E27FC236}">
                    <a16:creationId xmlns:a16="http://schemas.microsoft.com/office/drawing/2014/main" id="{2E51B217-B7DE-4D7D-BEDC-330CAAD15CFE}"/>
                  </a:ext>
                </a:extLst>
              </p:cNvPr>
              <p:cNvSpPr/>
              <p:nvPr/>
            </p:nvSpPr>
            <p:spPr>
              <a:xfrm>
                <a:off x="5016175" y="1729379"/>
                <a:ext cx="228707" cy="936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441" y="270"/>
                    </a:moveTo>
                    <a:lnTo>
                      <a:pt x="15742" y="0"/>
                    </a:lnTo>
                    <a:lnTo>
                      <a:pt x="14405" y="1481"/>
                    </a:lnTo>
                    <a:lnTo>
                      <a:pt x="12187" y="4101"/>
                    </a:lnTo>
                    <a:lnTo>
                      <a:pt x="10897" y="4101"/>
                    </a:lnTo>
                    <a:lnTo>
                      <a:pt x="8628" y="1546"/>
                    </a:lnTo>
                    <a:lnTo>
                      <a:pt x="6724" y="2070"/>
                    </a:lnTo>
                    <a:lnTo>
                      <a:pt x="5296" y="4167"/>
                    </a:lnTo>
                    <a:lnTo>
                      <a:pt x="1948" y="7428"/>
                    </a:lnTo>
                    <a:lnTo>
                      <a:pt x="1232" y="7428"/>
                    </a:lnTo>
                    <a:lnTo>
                      <a:pt x="0" y="9510"/>
                    </a:lnTo>
                    <a:lnTo>
                      <a:pt x="92" y="13288"/>
                    </a:lnTo>
                    <a:lnTo>
                      <a:pt x="773" y="15544"/>
                    </a:lnTo>
                    <a:lnTo>
                      <a:pt x="2067" y="12989"/>
                    </a:lnTo>
                    <a:lnTo>
                      <a:pt x="3646" y="15959"/>
                    </a:lnTo>
                    <a:cubicBezTo>
                      <a:pt x="4278" y="16734"/>
                      <a:pt x="4893" y="17587"/>
                      <a:pt x="5489" y="18514"/>
                    </a:cubicBezTo>
                    <a:cubicBezTo>
                      <a:pt x="6102" y="19467"/>
                      <a:pt x="6694" y="20497"/>
                      <a:pt x="7263" y="21600"/>
                    </a:cubicBezTo>
                    <a:lnTo>
                      <a:pt x="8821" y="21600"/>
                    </a:lnTo>
                    <a:lnTo>
                      <a:pt x="10787" y="16890"/>
                    </a:lnTo>
                    <a:lnTo>
                      <a:pt x="12583" y="16890"/>
                    </a:lnTo>
                    <a:lnTo>
                      <a:pt x="15533" y="16716"/>
                    </a:lnTo>
                    <a:lnTo>
                      <a:pt x="17142" y="13513"/>
                    </a:lnTo>
                    <a:lnTo>
                      <a:pt x="18721" y="10914"/>
                    </a:lnTo>
                    <a:lnTo>
                      <a:pt x="20955" y="10041"/>
                    </a:lnTo>
                    <a:lnTo>
                      <a:pt x="21600" y="8323"/>
                    </a:lnTo>
                    <a:lnTo>
                      <a:pt x="20688" y="4902"/>
                    </a:lnTo>
                    <a:lnTo>
                      <a:pt x="19658" y="3045"/>
                    </a:lnTo>
                    <a:lnTo>
                      <a:pt x="18823" y="1655"/>
                    </a:lnTo>
                    <a:lnTo>
                      <a:pt x="17441" y="27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91" name="í$ľïdè">
                <a:extLst>
                  <a:ext uri="{FF2B5EF4-FFF2-40B4-BE49-F238E27FC236}">
                    <a16:creationId xmlns:a16="http://schemas.microsoft.com/office/drawing/2014/main" id="{B9695F79-D828-4CE4-9DEF-D28D6A135A14}"/>
                  </a:ext>
                </a:extLst>
              </p:cNvPr>
              <p:cNvSpPr/>
              <p:nvPr/>
            </p:nvSpPr>
            <p:spPr>
              <a:xfrm>
                <a:off x="5414918" y="1601260"/>
                <a:ext cx="41289" cy="200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176" y="0"/>
                    </a:moveTo>
                    <a:lnTo>
                      <a:pt x="10983" y="4657"/>
                    </a:lnTo>
                    <a:lnTo>
                      <a:pt x="5919" y="4185"/>
                    </a:lnTo>
                    <a:lnTo>
                      <a:pt x="0" y="5818"/>
                    </a:lnTo>
                    <a:lnTo>
                      <a:pt x="17" y="18606"/>
                    </a:lnTo>
                    <a:lnTo>
                      <a:pt x="11091" y="21600"/>
                    </a:lnTo>
                    <a:lnTo>
                      <a:pt x="21600" y="16735"/>
                    </a:lnTo>
                    <a:lnTo>
                      <a:pt x="21483" y="2347"/>
                    </a:lnTo>
                    <a:lnTo>
                      <a:pt x="15176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92" name="išlîďé">
                <a:extLst>
                  <a:ext uri="{FF2B5EF4-FFF2-40B4-BE49-F238E27FC236}">
                    <a16:creationId xmlns:a16="http://schemas.microsoft.com/office/drawing/2014/main" id="{52BC9567-8A77-46EF-805E-1D7168334DE8}"/>
                  </a:ext>
                </a:extLst>
              </p:cNvPr>
              <p:cNvSpPr/>
              <p:nvPr/>
            </p:nvSpPr>
            <p:spPr>
              <a:xfrm>
                <a:off x="5426473" y="1837856"/>
                <a:ext cx="35171" cy="229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779" y="0"/>
                    </a:moveTo>
                    <a:lnTo>
                      <a:pt x="0" y="1898"/>
                    </a:lnTo>
                    <a:lnTo>
                      <a:pt x="497" y="14515"/>
                    </a:lnTo>
                    <a:lnTo>
                      <a:pt x="10043" y="15938"/>
                    </a:lnTo>
                    <a:lnTo>
                      <a:pt x="21600" y="21600"/>
                    </a:lnTo>
                    <a:lnTo>
                      <a:pt x="18457" y="5083"/>
                    </a:lnTo>
                    <a:lnTo>
                      <a:pt x="9779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93" name="íŝļíḍe">
                <a:extLst>
                  <a:ext uri="{FF2B5EF4-FFF2-40B4-BE49-F238E27FC236}">
                    <a16:creationId xmlns:a16="http://schemas.microsoft.com/office/drawing/2014/main" id="{FB86B74B-4ABD-4EF5-92FA-8FCB5CCD250E}"/>
                  </a:ext>
                </a:extLst>
              </p:cNvPr>
              <p:cNvSpPr/>
              <p:nvPr/>
            </p:nvSpPr>
            <p:spPr>
              <a:xfrm>
                <a:off x="5430436" y="1863333"/>
                <a:ext cx="21346" cy="163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170" y="2345"/>
                    </a:moveTo>
                    <a:lnTo>
                      <a:pt x="2749" y="0"/>
                    </a:lnTo>
                    <a:lnTo>
                      <a:pt x="0" y="17437"/>
                    </a:lnTo>
                    <a:lnTo>
                      <a:pt x="16227" y="21600"/>
                    </a:lnTo>
                    <a:lnTo>
                      <a:pt x="21600" y="10871"/>
                    </a:lnTo>
                    <a:lnTo>
                      <a:pt x="12170" y="2345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94" name="îṥľîḓè">
                <a:extLst>
                  <a:ext uri="{FF2B5EF4-FFF2-40B4-BE49-F238E27FC236}">
                    <a16:creationId xmlns:a16="http://schemas.microsoft.com/office/drawing/2014/main" id="{97473554-3BDC-44C9-B0B0-5B4956C67A9D}"/>
                  </a:ext>
                </a:extLst>
              </p:cNvPr>
              <p:cNvSpPr/>
              <p:nvPr/>
            </p:nvSpPr>
            <p:spPr>
              <a:xfrm>
                <a:off x="5276581" y="2090196"/>
                <a:ext cx="141495" cy="1368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382" y="115"/>
                    </a:moveTo>
                    <a:lnTo>
                      <a:pt x="11359" y="0"/>
                    </a:lnTo>
                    <a:lnTo>
                      <a:pt x="9153" y="2568"/>
                    </a:lnTo>
                    <a:lnTo>
                      <a:pt x="6986" y="4361"/>
                    </a:lnTo>
                    <a:lnTo>
                      <a:pt x="4456" y="4002"/>
                    </a:lnTo>
                    <a:lnTo>
                      <a:pt x="1440" y="5073"/>
                    </a:lnTo>
                    <a:lnTo>
                      <a:pt x="1800" y="7574"/>
                    </a:lnTo>
                    <a:lnTo>
                      <a:pt x="3652" y="8406"/>
                    </a:lnTo>
                    <a:lnTo>
                      <a:pt x="4457" y="9915"/>
                    </a:lnTo>
                    <a:lnTo>
                      <a:pt x="3642" y="11583"/>
                    </a:lnTo>
                    <a:lnTo>
                      <a:pt x="2953" y="12535"/>
                    </a:lnTo>
                    <a:lnTo>
                      <a:pt x="2371" y="14995"/>
                    </a:lnTo>
                    <a:lnTo>
                      <a:pt x="42" y="15588"/>
                    </a:lnTo>
                    <a:lnTo>
                      <a:pt x="0" y="17102"/>
                    </a:lnTo>
                    <a:lnTo>
                      <a:pt x="974" y="18138"/>
                    </a:lnTo>
                    <a:lnTo>
                      <a:pt x="1672" y="20768"/>
                    </a:lnTo>
                    <a:lnTo>
                      <a:pt x="3483" y="21600"/>
                    </a:lnTo>
                    <a:lnTo>
                      <a:pt x="5773" y="20165"/>
                    </a:lnTo>
                    <a:lnTo>
                      <a:pt x="8334" y="18253"/>
                    </a:lnTo>
                    <a:lnTo>
                      <a:pt x="10697" y="17097"/>
                    </a:lnTo>
                    <a:cubicBezTo>
                      <a:pt x="11878" y="17476"/>
                      <a:pt x="13148" y="17434"/>
                      <a:pt x="14302" y="16978"/>
                    </a:cubicBezTo>
                    <a:cubicBezTo>
                      <a:pt x="14998" y="16703"/>
                      <a:pt x="15630" y="16284"/>
                      <a:pt x="16161" y="15748"/>
                    </a:cubicBezTo>
                    <a:cubicBezTo>
                      <a:pt x="16616" y="15267"/>
                      <a:pt x="16972" y="14698"/>
                      <a:pt x="17209" y="14074"/>
                    </a:cubicBezTo>
                    <a:cubicBezTo>
                      <a:pt x="17751" y="12641"/>
                      <a:pt x="17639" y="11035"/>
                      <a:pt x="16903" y="9696"/>
                    </a:cubicBezTo>
                    <a:lnTo>
                      <a:pt x="17252" y="7434"/>
                    </a:lnTo>
                    <a:lnTo>
                      <a:pt x="18650" y="5686"/>
                    </a:lnTo>
                    <a:lnTo>
                      <a:pt x="20358" y="4730"/>
                    </a:lnTo>
                    <a:lnTo>
                      <a:pt x="21600" y="2658"/>
                    </a:lnTo>
                    <a:lnTo>
                      <a:pt x="19703" y="870"/>
                    </a:lnTo>
                    <a:lnTo>
                      <a:pt x="16922" y="162"/>
                    </a:lnTo>
                    <a:lnTo>
                      <a:pt x="15382" y="115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95" name="ïṣḷíḍê">
                <a:extLst>
                  <a:ext uri="{FF2B5EF4-FFF2-40B4-BE49-F238E27FC236}">
                    <a16:creationId xmlns:a16="http://schemas.microsoft.com/office/drawing/2014/main" id="{4B134C87-AAF9-473D-825C-2623AF56E16C}"/>
                  </a:ext>
                </a:extLst>
              </p:cNvPr>
              <p:cNvSpPr/>
              <p:nvPr/>
            </p:nvSpPr>
            <p:spPr>
              <a:xfrm>
                <a:off x="5407171" y="1993271"/>
                <a:ext cx="206901" cy="2716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288" y="0"/>
                    </a:moveTo>
                    <a:lnTo>
                      <a:pt x="5027" y="806"/>
                    </a:lnTo>
                    <a:lnTo>
                      <a:pt x="3705" y="828"/>
                    </a:lnTo>
                    <a:lnTo>
                      <a:pt x="3047" y="1789"/>
                    </a:lnTo>
                    <a:lnTo>
                      <a:pt x="3106" y="2665"/>
                    </a:lnTo>
                    <a:lnTo>
                      <a:pt x="2104" y="3622"/>
                    </a:lnTo>
                    <a:lnTo>
                      <a:pt x="2256" y="4561"/>
                    </a:lnTo>
                    <a:lnTo>
                      <a:pt x="3288" y="5341"/>
                    </a:lnTo>
                    <a:lnTo>
                      <a:pt x="4241" y="6303"/>
                    </a:lnTo>
                    <a:lnTo>
                      <a:pt x="3288" y="6900"/>
                    </a:lnTo>
                    <a:lnTo>
                      <a:pt x="3129" y="7663"/>
                    </a:lnTo>
                    <a:cubicBezTo>
                      <a:pt x="3378" y="7883"/>
                      <a:pt x="3663" y="8077"/>
                      <a:pt x="3979" y="8241"/>
                    </a:cubicBezTo>
                    <a:cubicBezTo>
                      <a:pt x="4404" y="8461"/>
                      <a:pt x="4878" y="8624"/>
                      <a:pt x="5379" y="8720"/>
                    </a:cubicBezTo>
                    <a:lnTo>
                      <a:pt x="6013" y="7816"/>
                    </a:lnTo>
                    <a:lnTo>
                      <a:pt x="7340" y="7877"/>
                    </a:lnTo>
                    <a:lnTo>
                      <a:pt x="8475" y="8655"/>
                    </a:lnTo>
                    <a:lnTo>
                      <a:pt x="8475" y="9799"/>
                    </a:lnTo>
                    <a:cubicBezTo>
                      <a:pt x="8649" y="10161"/>
                      <a:pt x="8756" y="10540"/>
                      <a:pt x="8794" y="10924"/>
                    </a:cubicBezTo>
                    <a:cubicBezTo>
                      <a:pt x="8852" y="11516"/>
                      <a:pt x="8744" y="12110"/>
                      <a:pt x="8478" y="12668"/>
                    </a:cubicBezTo>
                    <a:lnTo>
                      <a:pt x="6756" y="12970"/>
                    </a:lnTo>
                    <a:lnTo>
                      <a:pt x="5830" y="13030"/>
                    </a:lnTo>
                    <a:lnTo>
                      <a:pt x="3796" y="13504"/>
                    </a:lnTo>
                    <a:lnTo>
                      <a:pt x="3975" y="14368"/>
                    </a:lnTo>
                    <a:lnTo>
                      <a:pt x="4901" y="14529"/>
                    </a:lnTo>
                    <a:lnTo>
                      <a:pt x="4662" y="15465"/>
                    </a:lnTo>
                    <a:lnTo>
                      <a:pt x="3020" y="15884"/>
                    </a:lnTo>
                    <a:lnTo>
                      <a:pt x="2091" y="16123"/>
                    </a:lnTo>
                    <a:lnTo>
                      <a:pt x="3022" y="16841"/>
                    </a:lnTo>
                    <a:lnTo>
                      <a:pt x="4564" y="17538"/>
                    </a:lnTo>
                    <a:lnTo>
                      <a:pt x="5725" y="17538"/>
                    </a:lnTo>
                    <a:lnTo>
                      <a:pt x="8134" y="17880"/>
                    </a:lnTo>
                    <a:lnTo>
                      <a:pt x="8426" y="18623"/>
                    </a:lnTo>
                    <a:lnTo>
                      <a:pt x="7232" y="19258"/>
                    </a:lnTo>
                    <a:lnTo>
                      <a:pt x="4232" y="19559"/>
                    </a:lnTo>
                    <a:lnTo>
                      <a:pt x="2642" y="20099"/>
                    </a:lnTo>
                    <a:lnTo>
                      <a:pt x="735" y="20340"/>
                    </a:lnTo>
                    <a:lnTo>
                      <a:pt x="0" y="21060"/>
                    </a:lnTo>
                    <a:lnTo>
                      <a:pt x="502" y="21600"/>
                    </a:lnTo>
                    <a:lnTo>
                      <a:pt x="2782" y="21359"/>
                    </a:lnTo>
                    <a:cubicBezTo>
                      <a:pt x="3310" y="21133"/>
                      <a:pt x="3861" y="20938"/>
                      <a:pt x="4428" y="20777"/>
                    </a:cubicBezTo>
                    <a:cubicBezTo>
                      <a:pt x="5234" y="20547"/>
                      <a:pt x="6071" y="20386"/>
                      <a:pt x="6924" y="20295"/>
                    </a:cubicBezTo>
                    <a:lnTo>
                      <a:pt x="8622" y="20174"/>
                    </a:lnTo>
                    <a:lnTo>
                      <a:pt x="11277" y="19873"/>
                    </a:lnTo>
                    <a:lnTo>
                      <a:pt x="12657" y="19753"/>
                    </a:lnTo>
                    <a:lnTo>
                      <a:pt x="14884" y="19050"/>
                    </a:lnTo>
                    <a:lnTo>
                      <a:pt x="16583" y="19391"/>
                    </a:lnTo>
                    <a:lnTo>
                      <a:pt x="19689" y="19030"/>
                    </a:lnTo>
                    <a:lnTo>
                      <a:pt x="18335" y="18548"/>
                    </a:lnTo>
                    <a:lnTo>
                      <a:pt x="16662" y="17767"/>
                    </a:lnTo>
                    <a:lnTo>
                      <a:pt x="21520" y="16502"/>
                    </a:lnTo>
                    <a:lnTo>
                      <a:pt x="21600" y="15842"/>
                    </a:lnTo>
                    <a:lnTo>
                      <a:pt x="21042" y="14238"/>
                    </a:lnTo>
                    <a:lnTo>
                      <a:pt x="19695" y="14120"/>
                    </a:lnTo>
                    <a:lnTo>
                      <a:pt x="18773" y="15157"/>
                    </a:lnTo>
                    <a:lnTo>
                      <a:pt x="16954" y="14916"/>
                    </a:lnTo>
                    <a:cubicBezTo>
                      <a:pt x="16658" y="14546"/>
                      <a:pt x="16446" y="14141"/>
                      <a:pt x="16327" y="13718"/>
                    </a:cubicBezTo>
                    <a:cubicBezTo>
                      <a:pt x="16175" y="13182"/>
                      <a:pt x="16175" y="12628"/>
                      <a:pt x="16327" y="12092"/>
                    </a:cubicBezTo>
                    <a:cubicBezTo>
                      <a:pt x="16208" y="11609"/>
                      <a:pt x="15994" y="11142"/>
                      <a:pt x="15690" y="10709"/>
                    </a:cubicBezTo>
                    <a:cubicBezTo>
                      <a:pt x="15360" y="10238"/>
                      <a:pt x="14929" y="9811"/>
                      <a:pt x="14416" y="9446"/>
                    </a:cubicBezTo>
                    <a:lnTo>
                      <a:pt x="13327" y="7779"/>
                    </a:lnTo>
                    <a:lnTo>
                      <a:pt x="10543" y="6097"/>
                    </a:lnTo>
                    <a:lnTo>
                      <a:pt x="8818" y="6097"/>
                    </a:lnTo>
                    <a:lnTo>
                      <a:pt x="7603" y="5799"/>
                    </a:lnTo>
                    <a:cubicBezTo>
                      <a:pt x="7249" y="5554"/>
                      <a:pt x="7071" y="5196"/>
                      <a:pt x="7125" y="4835"/>
                    </a:cubicBezTo>
                    <a:cubicBezTo>
                      <a:pt x="7216" y="4226"/>
                      <a:pt x="7901" y="3767"/>
                      <a:pt x="8711" y="3773"/>
                    </a:cubicBezTo>
                    <a:lnTo>
                      <a:pt x="10301" y="2689"/>
                    </a:lnTo>
                    <a:lnTo>
                      <a:pt x="8469" y="2151"/>
                    </a:lnTo>
                    <a:lnTo>
                      <a:pt x="6346" y="1730"/>
                    </a:lnTo>
                    <a:lnTo>
                      <a:pt x="6979" y="1072"/>
                    </a:lnTo>
                    <a:lnTo>
                      <a:pt x="7431" y="111"/>
                    </a:lnTo>
                    <a:lnTo>
                      <a:pt x="6288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96" name="îşḻîḋè">
                <a:extLst>
                  <a:ext uri="{FF2B5EF4-FFF2-40B4-BE49-F238E27FC236}">
                    <a16:creationId xmlns:a16="http://schemas.microsoft.com/office/drawing/2014/main" id="{2B46887C-0FC8-47CC-9E52-79125D433018}"/>
                  </a:ext>
                </a:extLst>
              </p:cNvPr>
              <p:cNvSpPr/>
              <p:nvPr/>
            </p:nvSpPr>
            <p:spPr>
              <a:xfrm>
                <a:off x="5439624" y="2113074"/>
                <a:ext cx="16361" cy="21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05" y="858"/>
                    </a:moveTo>
                    <a:lnTo>
                      <a:pt x="0" y="8854"/>
                    </a:lnTo>
                    <a:lnTo>
                      <a:pt x="5633" y="18505"/>
                    </a:lnTo>
                    <a:lnTo>
                      <a:pt x="16548" y="21600"/>
                    </a:lnTo>
                    <a:lnTo>
                      <a:pt x="21600" y="10060"/>
                    </a:lnTo>
                    <a:lnTo>
                      <a:pt x="18861" y="0"/>
                    </a:lnTo>
                    <a:lnTo>
                      <a:pt x="4405" y="858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97" name="iŝļïḋê">
                <a:extLst>
                  <a:ext uri="{FF2B5EF4-FFF2-40B4-BE49-F238E27FC236}">
                    <a16:creationId xmlns:a16="http://schemas.microsoft.com/office/drawing/2014/main" id="{7A54DABC-20EB-4670-9C55-8CB73EE0A57E}"/>
                  </a:ext>
                </a:extLst>
              </p:cNvPr>
              <p:cNvSpPr/>
              <p:nvPr/>
            </p:nvSpPr>
            <p:spPr>
              <a:xfrm>
                <a:off x="5461244" y="2281173"/>
                <a:ext cx="17763" cy="163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214" y="0"/>
                    </a:moveTo>
                    <a:lnTo>
                      <a:pt x="0" y="6137"/>
                    </a:lnTo>
                    <a:lnTo>
                      <a:pt x="4727" y="21600"/>
                    </a:lnTo>
                    <a:lnTo>
                      <a:pt x="21600" y="12940"/>
                    </a:lnTo>
                    <a:lnTo>
                      <a:pt x="13214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98" name="iṡļiḑè">
                <a:extLst>
                  <a:ext uri="{FF2B5EF4-FFF2-40B4-BE49-F238E27FC236}">
                    <a16:creationId xmlns:a16="http://schemas.microsoft.com/office/drawing/2014/main" id="{5EAFF605-60EB-4F05-945E-10A16081B0BB}"/>
                  </a:ext>
                </a:extLst>
              </p:cNvPr>
              <p:cNvSpPr/>
              <p:nvPr/>
            </p:nvSpPr>
            <p:spPr>
              <a:xfrm>
                <a:off x="5486645" y="2286726"/>
                <a:ext cx="16361" cy="163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4630" y="1789"/>
                    </a:lnTo>
                    <a:lnTo>
                      <a:pt x="0" y="17575"/>
                    </a:lnTo>
                    <a:lnTo>
                      <a:pt x="1642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199" name="ï$ļïḓê">
                <a:extLst>
                  <a:ext uri="{FF2B5EF4-FFF2-40B4-BE49-F238E27FC236}">
                    <a16:creationId xmlns:a16="http://schemas.microsoft.com/office/drawing/2014/main" id="{C4236296-84B7-4C29-9E07-D7AE426F5BDA}"/>
                  </a:ext>
                </a:extLst>
              </p:cNvPr>
              <p:cNvSpPr/>
              <p:nvPr/>
            </p:nvSpPr>
            <p:spPr>
              <a:xfrm>
                <a:off x="5605019" y="2617386"/>
                <a:ext cx="39479" cy="45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45" h="21188" extrusionOk="0">
                    <a:moveTo>
                      <a:pt x="11664" y="4816"/>
                    </a:moveTo>
                    <a:lnTo>
                      <a:pt x="9025" y="9331"/>
                    </a:lnTo>
                    <a:lnTo>
                      <a:pt x="6223" y="14637"/>
                    </a:lnTo>
                    <a:lnTo>
                      <a:pt x="0" y="13938"/>
                    </a:lnTo>
                    <a:lnTo>
                      <a:pt x="635" y="18481"/>
                    </a:lnTo>
                    <a:lnTo>
                      <a:pt x="7824" y="19865"/>
                    </a:lnTo>
                    <a:cubicBezTo>
                      <a:pt x="10049" y="21332"/>
                      <a:pt x="12992" y="21600"/>
                      <a:pt x="15502" y="20564"/>
                    </a:cubicBezTo>
                    <a:cubicBezTo>
                      <a:pt x="19950" y="18729"/>
                      <a:pt x="21600" y="13831"/>
                      <a:pt x="19023" y="10107"/>
                    </a:cubicBezTo>
                    <a:lnTo>
                      <a:pt x="19415" y="0"/>
                    </a:lnTo>
                    <a:lnTo>
                      <a:pt x="11664" y="4816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200" name="íṥľïdè">
                <a:extLst>
                  <a:ext uri="{FF2B5EF4-FFF2-40B4-BE49-F238E27FC236}">
                    <a16:creationId xmlns:a16="http://schemas.microsoft.com/office/drawing/2014/main" id="{26E34324-E0A2-4EE1-815C-F079975986F3}"/>
                  </a:ext>
                </a:extLst>
              </p:cNvPr>
              <p:cNvSpPr/>
              <p:nvPr/>
            </p:nvSpPr>
            <p:spPr>
              <a:xfrm>
                <a:off x="5813174" y="2519118"/>
                <a:ext cx="32674" cy="52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661" y="1731"/>
                    </a:moveTo>
                    <a:lnTo>
                      <a:pt x="11853" y="5894"/>
                    </a:lnTo>
                    <a:lnTo>
                      <a:pt x="4206" y="5101"/>
                    </a:lnTo>
                    <a:lnTo>
                      <a:pt x="0" y="9460"/>
                    </a:lnTo>
                    <a:lnTo>
                      <a:pt x="168" y="14442"/>
                    </a:lnTo>
                    <a:cubicBezTo>
                      <a:pt x="2798" y="15061"/>
                      <a:pt x="5194" y="16010"/>
                      <a:pt x="7206" y="17228"/>
                    </a:cubicBezTo>
                    <a:cubicBezTo>
                      <a:pt x="9251" y="18466"/>
                      <a:pt x="10854" y="19955"/>
                      <a:pt x="11913" y="21600"/>
                    </a:cubicBezTo>
                    <a:lnTo>
                      <a:pt x="21600" y="20338"/>
                    </a:lnTo>
                    <a:lnTo>
                      <a:pt x="21600" y="12245"/>
                    </a:lnTo>
                    <a:lnTo>
                      <a:pt x="20591" y="5088"/>
                    </a:lnTo>
                    <a:lnTo>
                      <a:pt x="18069" y="0"/>
                    </a:lnTo>
                    <a:lnTo>
                      <a:pt x="13661" y="1731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201" name="îṥļídê">
                <a:extLst>
                  <a:ext uri="{FF2B5EF4-FFF2-40B4-BE49-F238E27FC236}">
                    <a16:creationId xmlns:a16="http://schemas.microsoft.com/office/drawing/2014/main" id="{AFC456B9-08FB-4351-A93B-F15A6895785F}"/>
                  </a:ext>
                </a:extLst>
              </p:cNvPr>
              <p:cNvSpPr/>
              <p:nvPr/>
            </p:nvSpPr>
            <p:spPr>
              <a:xfrm>
                <a:off x="5800411" y="2590737"/>
                <a:ext cx="44329" cy="77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5" h="21324" extrusionOk="0">
                    <a:moveTo>
                      <a:pt x="8993" y="0"/>
                    </a:moveTo>
                    <a:lnTo>
                      <a:pt x="4720" y="2328"/>
                    </a:lnTo>
                    <a:lnTo>
                      <a:pt x="264" y="4061"/>
                    </a:lnTo>
                    <a:lnTo>
                      <a:pt x="0" y="7596"/>
                    </a:lnTo>
                    <a:lnTo>
                      <a:pt x="4908" y="9951"/>
                    </a:lnTo>
                    <a:lnTo>
                      <a:pt x="4908" y="14304"/>
                    </a:lnTo>
                    <a:lnTo>
                      <a:pt x="7308" y="16172"/>
                    </a:lnTo>
                    <a:lnTo>
                      <a:pt x="8380" y="19699"/>
                    </a:lnTo>
                    <a:cubicBezTo>
                      <a:pt x="8501" y="20496"/>
                      <a:pt x="9534" y="21148"/>
                      <a:pt x="10902" y="21289"/>
                    </a:cubicBezTo>
                    <a:cubicBezTo>
                      <a:pt x="13902" y="21600"/>
                      <a:pt x="16165" y="19752"/>
                      <a:pt x="14647" y="18231"/>
                    </a:cubicBezTo>
                    <a:lnTo>
                      <a:pt x="18270" y="17605"/>
                    </a:lnTo>
                    <a:cubicBezTo>
                      <a:pt x="19422" y="16417"/>
                      <a:pt x="20233" y="15129"/>
                      <a:pt x="20671" y="13792"/>
                    </a:cubicBezTo>
                    <a:cubicBezTo>
                      <a:pt x="21600" y="10953"/>
                      <a:pt x="20834" y="8017"/>
                      <a:pt x="18496" y="5460"/>
                    </a:cubicBezTo>
                    <a:lnTo>
                      <a:pt x="18149" y="907"/>
                    </a:lnTo>
                    <a:lnTo>
                      <a:pt x="8993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202" name="ïšľiḋé">
                <a:extLst>
                  <a:ext uri="{FF2B5EF4-FFF2-40B4-BE49-F238E27FC236}">
                    <a16:creationId xmlns:a16="http://schemas.microsoft.com/office/drawing/2014/main" id="{E1156276-0841-488F-BCD9-96B9535AB9FF}"/>
                  </a:ext>
                </a:extLst>
              </p:cNvPr>
              <p:cNvSpPr/>
              <p:nvPr/>
            </p:nvSpPr>
            <p:spPr>
              <a:xfrm>
                <a:off x="5935638" y="2695082"/>
                <a:ext cx="87464" cy="46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34" extrusionOk="0">
                    <a:moveTo>
                      <a:pt x="7882" y="0"/>
                    </a:moveTo>
                    <a:lnTo>
                      <a:pt x="5685" y="3441"/>
                    </a:lnTo>
                    <a:lnTo>
                      <a:pt x="1488" y="2877"/>
                    </a:lnTo>
                    <a:lnTo>
                      <a:pt x="0" y="5287"/>
                    </a:lnTo>
                    <a:lnTo>
                      <a:pt x="2117" y="8371"/>
                    </a:lnTo>
                    <a:lnTo>
                      <a:pt x="8892" y="11123"/>
                    </a:lnTo>
                    <a:lnTo>
                      <a:pt x="13224" y="15942"/>
                    </a:lnTo>
                    <a:lnTo>
                      <a:pt x="17549" y="21334"/>
                    </a:lnTo>
                    <a:lnTo>
                      <a:pt x="19418" y="15125"/>
                    </a:lnTo>
                    <a:lnTo>
                      <a:pt x="19418" y="11123"/>
                    </a:lnTo>
                    <a:lnTo>
                      <a:pt x="21600" y="5502"/>
                    </a:lnTo>
                    <a:cubicBezTo>
                      <a:pt x="21188" y="3626"/>
                      <a:pt x="20374" y="2139"/>
                      <a:pt x="19348" y="1386"/>
                    </a:cubicBezTo>
                    <a:cubicBezTo>
                      <a:pt x="17095" y="-266"/>
                      <a:pt x="14537" y="1740"/>
                      <a:pt x="13641" y="5861"/>
                    </a:cubicBezTo>
                    <a:lnTo>
                      <a:pt x="11263" y="1414"/>
                    </a:lnTo>
                    <a:lnTo>
                      <a:pt x="7882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203" name="îšlíḑè">
                <a:extLst>
                  <a:ext uri="{FF2B5EF4-FFF2-40B4-BE49-F238E27FC236}">
                    <a16:creationId xmlns:a16="http://schemas.microsoft.com/office/drawing/2014/main" id="{35C0688B-7E3D-4F18-BB31-88180F3067A6}"/>
                  </a:ext>
                </a:extLst>
              </p:cNvPr>
              <p:cNvSpPr/>
              <p:nvPr/>
            </p:nvSpPr>
            <p:spPr>
              <a:xfrm>
                <a:off x="5977172" y="2768435"/>
                <a:ext cx="19383" cy="169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774" y="1048"/>
                    </a:moveTo>
                    <a:lnTo>
                      <a:pt x="1426" y="0"/>
                    </a:lnTo>
                    <a:lnTo>
                      <a:pt x="0" y="17702"/>
                    </a:lnTo>
                    <a:lnTo>
                      <a:pt x="21600" y="21600"/>
                    </a:lnTo>
                    <a:lnTo>
                      <a:pt x="15774" y="1048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204" name="ïṧ1íḑe">
                <a:extLst>
                  <a:ext uri="{FF2B5EF4-FFF2-40B4-BE49-F238E27FC236}">
                    <a16:creationId xmlns:a16="http://schemas.microsoft.com/office/drawing/2014/main" id="{BBD29287-1489-436A-A166-78E32A69A4AA}"/>
                  </a:ext>
                </a:extLst>
              </p:cNvPr>
              <p:cNvSpPr/>
              <p:nvPr/>
            </p:nvSpPr>
            <p:spPr>
              <a:xfrm>
                <a:off x="6277871" y="2784921"/>
                <a:ext cx="97333" cy="336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5" h="19779" extrusionOk="0">
                    <a:moveTo>
                      <a:pt x="12434" y="4397"/>
                    </a:moveTo>
                    <a:lnTo>
                      <a:pt x="7006" y="2044"/>
                    </a:lnTo>
                    <a:lnTo>
                      <a:pt x="3364" y="1828"/>
                    </a:lnTo>
                    <a:cubicBezTo>
                      <a:pt x="2241" y="-1757"/>
                      <a:pt x="29" y="279"/>
                      <a:pt x="0" y="4926"/>
                    </a:cubicBezTo>
                    <a:cubicBezTo>
                      <a:pt x="-35" y="10379"/>
                      <a:pt x="2718" y="12346"/>
                      <a:pt x="3736" y="7595"/>
                    </a:cubicBezTo>
                    <a:lnTo>
                      <a:pt x="6269" y="12491"/>
                    </a:lnTo>
                    <a:lnTo>
                      <a:pt x="8797" y="17829"/>
                    </a:lnTo>
                    <a:cubicBezTo>
                      <a:pt x="10237" y="18722"/>
                      <a:pt x="11702" y="19311"/>
                      <a:pt x="13178" y="19590"/>
                    </a:cubicBezTo>
                    <a:cubicBezTo>
                      <a:pt x="14509" y="19843"/>
                      <a:pt x="15846" y="19843"/>
                      <a:pt x="17178" y="19590"/>
                    </a:cubicBezTo>
                    <a:lnTo>
                      <a:pt x="21565" y="16031"/>
                    </a:lnTo>
                    <a:lnTo>
                      <a:pt x="21234" y="9358"/>
                    </a:lnTo>
                    <a:cubicBezTo>
                      <a:pt x="20150" y="10055"/>
                      <a:pt x="19031" y="10305"/>
                      <a:pt x="17917" y="10099"/>
                    </a:cubicBezTo>
                    <a:cubicBezTo>
                      <a:pt x="16919" y="9915"/>
                      <a:pt x="15935" y="9366"/>
                      <a:pt x="14995" y="8468"/>
                    </a:cubicBezTo>
                    <a:lnTo>
                      <a:pt x="12434" y="4397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205" name="iṣlïḋé">
                <a:extLst>
                  <a:ext uri="{FF2B5EF4-FFF2-40B4-BE49-F238E27FC236}">
                    <a16:creationId xmlns:a16="http://schemas.microsoft.com/office/drawing/2014/main" id="{A6A11393-BD8A-4461-97D6-E1647ACC5218}"/>
                  </a:ext>
                </a:extLst>
              </p:cNvPr>
              <p:cNvSpPr/>
              <p:nvPr/>
            </p:nvSpPr>
            <p:spPr>
              <a:xfrm>
                <a:off x="6105648" y="1911240"/>
                <a:ext cx="32397" cy="27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95" h="21600" extrusionOk="0">
                    <a:moveTo>
                      <a:pt x="13981" y="0"/>
                    </a:moveTo>
                    <a:lnTo>
                      <a:pt x="5719" y="857"/>
                    </a:lnTo>
                    <a:lnTo>
                      <a:pt x="0" y="11369"/>
                    </a:lnTo>
                    <a:lnTo>
                      <a:pt x="5962" y="17640"/>
                    </a:lnTo>
                    <a:lnTo>
                      <a:pt x="14301" y="21600"/>
                    </a:lnTo>
                    <a:cubicBezTo>
                      <a:pt x="17054" y="20527"/>
                      <a:pt x="19207" y="17865"/>
                      <a:pt x="20066" y="14472"/>
                    </a:cubicBezTo>
                    <a:cubicBezTo>
                      <a:pt x="21600" y="8411"/>
                      <a:pt x="18887" y="1959"/>
                      <a:pt x="13981" y="0"/>
                    </a:cubicBez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206" name="ï$ḷiḋé">
                <a:extLst>
                  <a:ext uri="{FF2B5EF4-FFF2-40B4-BE49-F238E27FC236}">
                    <a16:creationId xmlns:a16="http://schemas.microsoft.com/office/drawing/2014/main" id="{4D0C0C09-393F-4DF8-A6A6-FDFB66722BD1}"/>
                  </a:ext>
                </a:extLst>
              </p:cNvPr>
              <p:cNvSpPr/>
              <p:nvPr/>
            </p:nvSpPr>
            <p:spPr>
              <a:xfrm>
                <a:off x="9216519" y="4500575"/>
                <a:ext cx="1322328" cy="10102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87" extrusionOk="0">
                    <a:moveTo>
                      <a:pt x="5954" y="5356"/>
                    </a:moveTo>
                    <a:lnTo>
                      <a:pt x="5796" y="5869"/>
                    </a:lnTo>
                    <a:lnTo>
                      <a:pt x="5503" y="6311"/>
                    </a:lnTo>
                    <a:lnTo>
                      <a:pt x="5365" y="6483"/>
                    </a:lnTo>
                    <a:lnTo>
                      <a:pt x="5082" y="6656"/>
                    </a:lnTo>
                    <a:lnTo>
                      <a:pt x="4719" y="6834"/>
                    </a:lnTo>
                    <a:lnTo>
                      <a:pt x="4278" y="6893"/>
                    </a:lnTo>
                    <a:lnTo>
                      <a:pt x="3867" y="6963"/>
                    </a:lnTo>
                    <a:lnTo>
                      <a:pt x="3605" y="7152"/>
                    </a:lnTo>
                    <a:lnTo>
                      <a:pt x="3201" y="7421"/>
                    </a:lnTo>
                    <a:lnTo>
                      <a:pt x="2840" y="7616"/>
                    </a:lnTo>
                    <a:lnTo>
                      <a:pt x="2159" y="7891"/>
                    </a:lnTo>
                    <a:lnTo>
                      <a:pt x="1627" y="8085"/>
                    </a:lnTo>
                    <a:lnTo>
                      <a:pt x="1116" y="8295"/>
                    </a:lnTo>
                    <a:lnTo>
                      <a:pt x="1025" y="8677"/>
                    </a:lnTo>
                    <a:lnTo>
                      <a:pt x="980" y="8983"/>
                    </a:lnTo>
                    <a:lnTo>
                      <a:pt x="880" y="9313"/>
                    </a:lnTo>
                    <a:lnTo>
                      <a:pt x="718" y="9572"/>
                    </a:lnTo>
                    <a:lnTo>
                      <a:pt x="742" y="9911"/>
                    </a:lnTo>
                    <a:lnTo>
                      <a:pt x="766" y="10200"/>
                    </a:lnTo>
                    <a:lnTo>
                      <a:pt x="887" y="10459"/>
                    </a:lnTo>
                    <a:lnTo>
                      <a:pt x="982" y="10658"/>
                    </a:lnTo>
                    <a:lnTo>
                      <a:pt x="945" y="10981"/>
                    </a:lnTo>
                    <a:lnTo>
                      <a:pt x="804" y="11271"/>
                    </a:lnTo>
                    <a:lnTo>
                      <a:pt x="643" y="11837"/>
                    </a:lnTo>
                    <a:lnTo>
                      <a:pt x="607" y="12409"/>
                    </a:lnTo>
                    <a:lnTo>
                      <a:pt x="619" y="12825"/>
                    </a:lnTo>
                    <a:lnTo>
                      <a:pt x="619" y="14159"/>
                    </a:lnTo>
                    <a:lnTo>
                      <a:pt x="657" y="14449"/>
                    </a:lnTo>
                    <a:lnTo>
                      <a:pt x="756" y="14821"/>
                    </a:lnTo>
                    <a:lnTo>
                      <a:pt x="756" y="15123"/>
                    </a:lnTo>
                    <a:lnTo>
                      <a:pt x="806" y="15510"/>
                    </a:lnTo>
                    <a:lnTo>
                      <a:pt x="856" y="15799"/>
                    </a:lnTo>
                    <a:lnTo>
                      <a:pt x="756" y="16171"/>
                    </a:lnTo>
                    <a:lnTo>
                      <a:pt x="620" y="16478"/>
                    </a:lnTo>
                    <a:lnTo>
                      <a:pt x="546" y="16734"/>
                    </a:lnTo>
                    <a:lnTo>
                      <a:pt x="484" y="17052"/>
                    </a:lnTo>
                    <a:lnTo>
                      <a:pt x="393" y="17251"/>
                    </a:lnTo>
                    <a:lnTo>
                      <a:pt x="218" y="17348"/>
                    </a:lnTo>
                    <a:lnTo>
                      <a:pt x="0" y="17440"/>
                    </a:lnTo>
                    <a:lnTo>
                      <a:pt x="75" y="17639"/>
                    </a:lnTo>
                    <a:lnTo>
                      <a:pt x="148" y="17822"/>
                    </a:lnTo>
                    <a:lnTo>
                      <a:pt x="409" y="18166"/>
                    </a:lnTo>
                    <a:lnTo>
                      <a:pt x="717" y="18165"/>
                    </a:lnTo>
                    <a:lnTo>
                      <a:pt x="954" y="18364"/>
                    </a:lnTo>
                    <a:lnTo>
                      <a:pt x="1202" y="18316"/>
                    </a:lnTo>
                    <a:lnTo>
                      <a:pt x="1439" y="18047"/>
                    </a:lnTo>
                    <a:lnTo>
                      <a:pt x="1767" y="17901"/>
                    </a:lnTo>
                    <a:lnTo>
                      <a:pt x="2169" y="17804"/>
                    </a:lnTo>
                    <a:lnTo>
                      <a:pt x="2597" y="17535"/>
                    </a:lnTo>
                    <a:lnTo>
                      <a:pt x="2792" y="17454"/>
                    </a:lnTo>
                    <a:lnTo>
                      <a:pt x="3078" y="17389"/>
                    </a:lnTo>
                    <a:lnTo>
                      <a:pt x="3572" y="17373"/>
                    </a:lnTo>
                    <a:lnTo>
                      <a:pt x="3783" y="17308"/>
                    </a:lnTo>
                    <a:lnTo>
                      <a:pt x="4016" y="17260"/>
                    </a:lnTo>
                    <a:lnTo>
                      <a:pt x="4277" y="17211"/>
                    </a:lnTo>
                    <a:cubicBezTo>
                      <a:pt x="4368" y="17227"/>
                      <a:pt x="4461" y="17227"/>
                      <a:pt x="4552" y="17211"/>
                    </a:cubicBezTo>
                    <a:cubicBezTo>
                      <a:pt x="4646" y="17194"/>
                      <a:pt x="4738" y="17159"/>
                      <a:pt x="4825" y="17108"/>
                    </a:cubicBezTo>
                    <a:lnTo>
                      <a:pt x="5149" y="16802"/>
                    </a:lnTo>
                    <a:lnTo>
                      <a:pt x="5410" y="16608"/>
                    </a:lnTo>
                    <a:lnTo>
                      <a:pt x="5793" y="16451"/>
                    </a:lnTo>
                    <a:lnTo>
                      <a:pt x="6066" y="16339"/>
                    </a:lnTo>
                    <a:lnTo>
                      <a:pt x="6419" y="16236"/>
                    </a:lnTo>
                    <a:lnTo>
                      <a:pt x="7073" y="16033"/>
                    </a:lnTo>
                    <a:lnTo>
                      <a:pt x="7555" y="15812"/>
                    </a:lnTo>
                    <a:lnTo>
                      <a:pt x="7812" y="15893"/>
                    </a:lnTo>
                    <a:lnTo>
                      <a:pt x="8156" y="15925"/>
                    </a:lnTo>
                    <a:lnTo>
                      <a:pt x="8413" y="15764"/>
                    </a:lnTo>
                    <a:cubicBezTo>
                      <a:pt x="8514" y="15721"/>
                      <a:pt x="8618" y="15693"/>
                      <a:pt x="8724" y="15683"/>
                    </a:cubicBezTo>
                    <a:cubicBezTo>
                      <a:pt x="8850" y="15670"/>
                      <a:pt x="8977" y="15680"/>
                      <a:pt x="9101" y="15714"/>
                    </a:cubicBezTo>
                    <a:lnTo>
                      <a:pt x="9309" y="15811"/>
                    </a:lnTo>
                    <a:lnTo>
                      <a:pt x="9665" y="16129"/>
                    </a:lnTo>
                    <a:lnTo>
                      <a:pt x="9802" y="16323"/>
                    </a:lnTo>
                    <a:lnTo>
                      <a:pt x="10014" y="16431"/>
                    </a:lnTo>
                    <a:cubicBezTo>
                      <a:pt x="10054" y="16535"/>
                      <a:pt x="10087" y="16643"/>
                      <a:pt x="10112" y="16754"/>
                    </a:cubicBezTo>
                    <a:cubicBezTo>
                      <a:pt x="10146" y="16901"/>
                      <a:pt x="10167" y="17052"/>
                      <a:pt x="10174" y="17205"/>
                    </a:cubicBezTo>
                    <a:lnTo>
                      <a:pt x="10302" y="17344"/>
                    </a:lnTo>
                    <a:lnTo>
                      <a:pt x="10401" y="17554"/>
                    </a:lnTo>
                    <a:lnTo>
                      <a:pt x="10451" y="17811"/>
                    </a:lnTo>
                    <a:lnTo>
                      <a:pt x="10476" y="18064"/>
                    </a:lnTo>
                    <a:lnTo>
                      <a:pt x="10688" y="18145"/>
                    </a:lnTo>
                    <a:lnTo>
                      <a:pt x="10787" y="17837"/>
                    </a:lnTo>
                    <a:lnTo>
                      <a:pt x="10899" y="17643"/>
                    </a:lnTo>
                    <a:lnTo>
                      <a:pt x="11281" y="17568"/>
                    </a:lnTo>
                    <a:lnTo>
                      <a:pt x="11514" y="17330"/>
                    </a:lnTo>
                    <a:lnTo>
                      <a:pt x="11659" y="16996"/>
                    </a:lnTo>
                    <a:lnTo>
                      <a:pt x="11759" y="16727"/>
                    </a:lnTo>
                    <a:lnTo>
                      <a:pt x="11983" y="16727"/>
                    </a:lnTo>
                    <a:lnTo>
                      <a:pt x="12102" y="16986"/>
                    </a:lnTo>
                    <a:lnTo>
                      <a:pt x="12069" y="17282"/>
                    </a:lnTo>
                    <a:lnTo>
                      <a:pt x="11874" y="17524"/>
                    </a:lnTo>
                    <a:lnTo>
                      <a:pt x="11654" y="17767"/>
                    </a:lnTo>
                    <a:lnTo>
                      <a:pt x="11510" y="17972"/>
                    </a:lnTo>
                    <a:lnTo>
                      <a:pt x="11473" y="18225"/>
                    </a:lnTo>
                    <a:lnTo>
                      <a:pt x="11274" y="18418"/>
                    </a:lnTo>
                    <a:lnTo>
                      <a:pt x="11125" y="18467"/>
                    </a:lnTo>
                    <a:lnTo>
                      <a:pt x="11188" y="18634"/>
                    </a:lnTo>
                    <a:lnTo>
                      <a:pt x="11336" y="18634"/>
                    </a:lnTo>
                    <a:lnTo>
                      <a:pt x="11507" y="18537"/>
                    </a:lnTo>
                    <a:lnTo>
                      <a:pt x="11648" y="18208"/>
                    </a:lnTo>
                    <a:lnTo>
                      <a:pt x="11859" y="17966"/>
                    </a:lnTo>
                    <a:lnTo>
                      <a:pt x="11982" y="17997"/>
                    </a:lnTo>
                    <a:lnTo>
                      <a:pt x="12028" y="18234"/>
                    </a:lnTo>
                    <a:lnTo>
                      <a:pt x="12003" y="18557"/>
                    </a:lnTo>
                    <a:lnTo>
                      <a:pt x="11990" y="18719"/>
                    </a:lnTo>
                    <a:lnTo>
                      <a:pt x="12143" y="18913"/>
                    </a:lnTo>
                    <a:lnTo>
                      <a:pt x="12243" y="19251"/>
                    </a:lnTo>
                    <a:lnTo>
                      <a:pt x="12130" y="19639"/>
                    </a:lnTo>
                    <a:lnTo>
                      <a:pt x="12031" y="19855"/>
                    </a:lnTo>
                    <a:lnTo>
                      <a:pt x="11944" y="20096"/>
                    </a:lnTo>
                    <a:lnTo>
                      <a:pt x="12193" y="20469"/>
                    </a:lnTo>
                    <a:lnTo>
                      <a:pt x="12600" y="20760"/>
                    </a:lnTo>
                    <a:lnTo>
                      <a:pt x="12912" y="21094"/>
                    </a:lnTo>
                    <a:lnTo>
                      <a:pt x="13119" y="21142"/>
                    </a:lnTo>
                    <a:lnTo>
                      <a:pt x="13372" y="21202"/>
                    </a:lnTo>
                    <a:cubicBezTo>
                      <a:pt x="13427" y="21195"/>
                      <a:pt x="13481" y="21173"/>
                      <a:pt x="13529" y="21138"/>
                    </a:cubicBezTo>
                    <a:cubicBezTo>
                      <a:pt x="13608" y="21080"/>
                      <a:pt x="13669" y="20988"/>
                      <a:pt x="13703" y="20879"/>
                    </a:cubicBezTo>
                    <a:lnTo>
                      <a:pt x="13911" y="20820"/>
                    </a:lnTo>
                    <a:lnTo>
                      <a:pt x="14131" y="20831"/>
                    </a:lnTo>
                    <a:lnTo>
                      <a:pt x="14366" y="21000"/>
                    </a:lnTo>
                    <a:lnTo>
                      <a:pt x="14503" y="21323"/>
                    </a:lnTo>
                    <a:cubicBezTo>
                      <a:pt x="14516" y="21451"/>
                      <a:pt x="14589" y="21554"/>
                      <a:pt x="14686" y="21581"/>
                    </a:cubicBezTo>
                    <a:cubicBezTo>
                      <a:pt x="14755" y="21600"/>
                      <a:pt x="14827" y="21576"/>
                      <a:pt x="14881" y="21516"/>
                    </a:cubicBezTo>
                    <a:lnTo>
                      <a:pt x="15117" y="21042"/>
                    </a:lnTo>
                    <a:cubicBezTo>
                      <a:pt x="15153" y="20962"/>
                      <a:pt x="15199" y="20891"/>
                      <a:pt x="15254" y="20832"/>
                    </a:cubicBezTo>
                    <a:cubicBezTo>
                      <a:pt x="15361" y="20715"/>
                      <a:pt x="15495" y="20649"/>
                      <a:pt x="15635" y="20643"/>
                    </a:cubicBezTo>
                    <a:lnTo>
                      <a:pt x="15896" y="20578"/>
                    </a:lnTo>
                    <a:lnTo>
                      <a:pt x="16108" y="20578"/>
                    </a:lnTo>
                    <a:lnTo>
                      <a:pt x="16320" y="20708"/>
                    </a:lnTo>
                    <a:cubicBezTo>
                      <a:pt x="16368" y="20765"/>
                      <a:pt x="16429" y="20799"/>
                      <a:pt x="16494" y="20805"/>
                    </a:cubicBezTo>
                    <a:cubicBezTo>
                      <a:pt x="16587" y="20814"/>
                      <a:pt x="16677" y="20766"/>
                      <a:pt x="16739" y="20676"/>
                    </a:cubicBezTo>
                    <a:lnTo>
                      <a:pt x="16988" y="20110"/>
                    </a:lnTo>
                    <a:lnTo>
                      <a:pt x="17250" y="19592"/>
                    </a:lnTo>
                    <a:cubicBezTo>
                      <a:pt x="17331" y="19471"/>
                      <a:pt x="17410" y="19347"/>
                      <a:pt x="17487" y="19220"/>
                    </a:cubicBezTo>
                    <a:cubicBezTo>
                      <a:pt x="17562" y="19095"/>
                      <a:pt x="17636" y="18967"/>
                      <a:pt x="17707" y="18837"/>
                    </a:cubicBezTo>
                    <a:lnTo>
                      <a:pt x="18063" y="18805"/>
                    </a:lnTo>
                    <a:lnTo>
                      <a:pt x="18151" y="18627"/>
                    </a:lnTo>
                    <a:lnTo>
                      <a:pt x="18358" y="18341"/>
                    </a:lnTo>
                    <a:lnTo>
                      <a:pt x="18454" y="18136"/>
                    </a:lnTo>
                    <a:lnTo>
                      <a:pt x="18691" y="17893"/>
                    </a:lnTo>
                    <a:cubicBezTo>
                      <a:pt x="18717" y="17817"/>
                      <a:pt x="18736" y="17738"/>
                      <a:pt x="18748" y="17656"/>
                    </a:cubicBezTo>
                    <a:cubicBezTo>
                      <a:pt x="18765" y="17543"/>
                      <a:pt x="18767" y="17423"/>
                      <a:pt x="18810" y="17321"/>
                    </a:cubicBezTo>
                    <a:cubicBezTo>
                      <a:pt x="18860" y="17203"/>
                      <a:pt x="18955" y="17129"/>
                      <a:pt x="19059" y="17127"/>
                    </a:cubicBezTo>
                    <a:lnTo>
                      <a:pt x="19413" y="16924"/>
                    </a:lnTo>
                    <a:lnTo>
                      <a:pt x="19787" y="16655"/>
                    </a:lnTo>
                    <a:lnTo>
                      <a:pt x="19874" y="16445"/>
                    </a:lnTo>
                    <a:lnTo>
                      <a:pt x="20023" y="16251"/>
                    </a:lnTo>
                    <a:lnTo>
                      <a:pt x="20285" y="15880"/>
                    </a:lnTo>
                    <a:lnTo>
                      <a:pt x="20451" y="15642"/>
                    </a:lnTo>
                    <a:lnTo>
                      <a:pt x="20476" y="15370"/>
                    </a:lnTo>
                    <a:cubicBezTo>
                      <a:pt x="20512" y="15250"/>
                      <a:pt x="20553" y="15133"/>
                      <a:pt x="20601" y="15020"/>
                    </a:cubicBezTo>
                    <a:cubicBezTo>
                      <a:pt x="20671" y="14852"/>
                      <a:pt x="20753" y="14693"/>
                      <a:pt x="20846" y="14545"/>
                    </a:cubicBezTo>
                    <a:cubicBezTo>
                      <a:pt x="20913" y="14433"/>
                      <a:pt x="20979" y="14320"/>
                      <a:pt x="21045" y="14206"/>
                    </a:cubicBezTo>
                    <a:cubicBezTo>
                      <a:pt x="21111" y="14091"/>
                      <a:pt x="21176" y="13976"/>
                      <a:pt x="21240" y="13860"/>
                    </a:cubicBezTo>
                    <a:cubicBezTo>
                      <a:pt x="21281" y="13719"/>
                      <a:pt x="21310" y="13572"/>
                      <a:pt x="21327" y="13423"/>
                    </a:cubicBezTo>
                    <a:cubicBezTo>
                      <a:pt x="21345" y="13266"/>
                      <a:pt x="21349" y="13107"/>
                      <a:pt x="21340" y="12948"/>
                    </a:cubicBezTo>
                    <a:lnTo>
                      <a:pt x="21550" y="12563"/>
                    </a:lnTo>
                    <a:cubicBezTo>
                      <a:pt x="21536" y="12461"/>
                      <a:pt x="21532" y="12358"/>
                      <a:pt x="21538" y="12255"/>
                    </a:cubicBezTo>
                    <a:cubicBezTo>
                      <a:pt x="21545" y="12135"/>
                      <a:pt x="21566" y="12016"/>
                      <a:pt x="21600" y="11904"/>
                    </a:cubicBezTo>
                    <a:lnTo>
                      <a:pt x="21600" y="11340"/>
                    </a:lnTo>
                    <a:lnTo>
                      <a:pt x="21538" y="11038"/>
                    </a:lnTo>
                    <a:lnTo>
                      <a:pt x="21389" y="10617"/>
                    </a:lnTo>
                    <a:lnTo>
                      <a:pt x="21281" y="10240"/>
                    </a:lnTo>
                    <a:lnTo>
                      <a:pt x="21028" y="9986"/>
                    </a:lnTo>
                    <a:lnTo>
                      <a:pt x="20791" y="9581"/>
                    </a:lnTo>
                    <a:lnTo>
                      <a:pt x="20733" y="9333"/>
                    </a:lnTo>
                    <a:lnTo>
                      <a:pt x="20397" y="8721"/>
                    </a:lnTo>
                    <a:lnTo>
                      <a:pt x="20297" y="8091"/>
                    </a:lnTo>
                    <a:lnTo>
                      <a:pt x="20106" y="7525"/>
                    </a:lnTo>
                    <a:lnTo>
                      <a:pt x="19820" y="6996"/>
                    </a:lnTo>
                    <a:lnTo>
                      <a:pt x="19620" y="6527"/>
                    </a:lnTo>
                    <a:lnTo>
                      <a:pt x="19210" y="6155"/>
                    </a:lnTo>
                    <a:lnTo>
                      <a:pt x="18886" y="5767"/>
                    </a:lnTo>
                    <a:cubicBezTo>
                      <a:pt x="18800" y="5685"/>
                      <a:pt x="18761" y="5544"/>
                      <a:pt x="18786" y="5410"/>
                    </a:cubicBezTo>
                    <a:cubicBezTo>
                      <a:pt x="18811" y="5280"/>
                      <a:pt x="18892" y="5181"/>
                      <a:pt x="18994" y="5157"/>
                    </a:cubicBezTo>
                    <a:lnTo>
                      <a:pt x="19055" y="4833"/>
                    </a:lnTo>
                    <a:lnTo>
                      <a:pt x="19055" y="4472"/>
                    </a:lnTo>
                    <a:lnTo>
                      <a:pt x="19217" y="4028"/>
                    </a:lnTo>
                    <a:lnTo>
                      <a:pt x="19027" y="3743"/>
                    </a:lnTo>
                    <a:lnTo>
                      <a:pt x="18969" y="3459"/>
                    </a:lnTo>
                    <a:lnTo>
                      <a:pt x="18936" y="3040"/>
                    </a:lnTo>
                    <a:lnTo>
                      <a:pt x="18737" y="2634"/>
                    </a:lnTo>
                    <a:lnTo>
                      <a:pt x="18500" y="2250"/>
                    </a:lnTo>
                    <a:lnTo>
                      <a:pt x="18264" y="1878"/>
                    </a:lnTo>
                    <a:cubicBezTo>
                      <a:pt x="18190" y="1776"/>
                      <a:pt x="18127" y="1662"/>
                      <a:pt x="18077" y="1539"/>
                    </a:cubicBezTo>
                    <a:cubicBezTo>
                      <a:pt x="17997" y="1344"/>
                      <a:pt x="17951" y="1129"/>
                      <a:pt x="17940" y="908"/>
                    </a:cubicBezTo>
                    <a:lnTo>
                      <a:pt x="17870" y="312"/>
                    </a:lnTo>
                    <a:lnTo>
                      <a:pt x="17679" y="0"/>
                    </a:lnTo>
                    <a:lnTo>
                      <a:pt x="17497" y="117"/>
                    </a:lnTo>
                    <a:lnTo>
                      <a:pt x="17298" y="441"/>
                    </a:lnTo>
                    <a:lnTo>
                      <a:pt x="17198" y="989"/>
                    </a:lnTo>
                    <a:lnTo>
                      <a:pt x="17173" y="1475"/>
                    </a:lnTo>
                    <a:lnTo>
                      <a:pt x="17090" y="1927"/>
                    </a:lnTo>
                    <a:lnTo>
                      <a:pt x="17016" y="2271"/>
                    </a:lnTo>
                    <a:lnTo>
                      <a:pt x="17003" y="2864"/>
                    </a:lnTo>
                    <a:lnTo>
                      <a:pt x="17016" y="3290"/>
                    </a:lnTo>
                    <a:cubicBezTo>
                      <a:pt x="16998" y="3361"/>
                      <a:pt x="16974" y="3430"/>
                      <a:pt x="16945" y="3495"/>
                    </a:cubicBezTo>
                    <a:cubicBezTo>
                      <a:pt x="16886" y="3627"/>
                      <a:pt x="16805" y="3742"/>
                      <a:pt x="16709" y="3829"/>
                    </a:cubicBezTo>
                    <a:lnTo>
                      <a:pt x="16476" y="4223"/>
                    </a:lnTo>
                    <a:lnTo>
                      <a:pt x="16090" y="4596"/>
                    </a:lnTo>
                    <a:lnTo>
                      <a:pt x="16028" y="4804"/>
                    </a:lnTo>
                    <a:lnTo>
                      <a:pt x="15868" y="4980"/>
                    </a:lnTo>
                    <a:lnTo>
                      <a:pt x="15471" y="4872"/>
                    </a:lnTo>
                    <a:lnTo>
                      <a:pt x="15263" y="4420"/>
                    </a:lnTo>
                    <a:lnTo>
                      <a:pt x="14941" y="4258"/>
                    </a:lnTo>
                    <a:lnTo>
                      <a:pt x="14663" y="4053"/>
                    </a:lnTo>
                    <a:lnTo>
                      <a:pt x="14476" y="3794"/>
                    </a:lnTo>
                    <a:lnTo>
                      <a:pt x="14089" y="3470"/>
                    </a:lnTo>
                    <a:lnTo>
                      <a:pt x="13749" y="3330"/>
                    </a:lnTo>
                    <a:lnTo>
                      <a:pt x="13637" y="2925"/>
                    </a:lnTo>
                    <a:lnTo>
                      <a:pt x="13637" y="2180"/>
                    </a:lnTo>
                    <a:lnTo>
                      <a:pt x="13757" y="1862"/>
                    </a:lnTo>
                    <a:lnTo>
                      <a:pt x="13894" y="1668"/>
                    </a:lnTo>
                    <a:lnTo>
                      <a:pt x="14093" y="1328"/>
                    </a:lnTo>
                    <a:lnTo>
                      <a:pt x="14301" y="1036"/>
                    </a:lnTo>
                    <a:lnTo>
                      <a:pt x="14077" y="799"/>
                    </a:lnTo>
                    <a:lnTo>
                      <a:pt x="13671" y="626"/>
                    </a:lnTo>
                    <a:lnTo>
                      <a:pt x="13551" y="529"/>
                    </a:lnTo>
                    <a:lnTo>
                      <a:pt x="12919" y="457"/>
                    </a:lnTo>
                    <a:lnTo>
                      <a:pt x="12492" y="155"/>
                    </a:lnTo>
                    <a:lnTo>
                      <a:pt x="12131" y="495"/>
                    </a:lnTo>
                    <a:lnTo>
                      <a:pt x="11861" y="716"/>
                    </a:lnTo>
                    <a:lnTo>
                      <a:pt x="11605" y="888"/>
                    </a:lnTo>
                    <a:lnTo>
                      <a:pt x="11058" y="1017"/>
                    </a:lnTo>
                    <a:lnTo>
                      <a:pt x="10851" y="1226"/>
                    </a:lnTo>
                    <a:lnTo>
                      <a:pt x="10702" y="1608"/>
                    </a:lnTo>
                    <a:lnTo>
                      <a:pt x="10603" y="1737"/>
                    </a:lnTo>
                    <a:lnTo>
                      <a:pt x="10416" y="1964"/>
                    </a:lnTo>
                    <a:lnTo>
                      <a:pt x="10428" y="2286"/>
                    </a:lnTo>
                    <a:lnTo>
                      <a:pt x="10594" y="2561"/>
                    </a:lnTo>
                    <a:lnTo>
                      <a:pt x="10478" y="2739"/>
                    </a:lnTo>
                    <a:lnTo>
                      <a:pt x="10159" y="3090"/>
                    </a:lnTo>
                    <a:cubicBezTo>
                      <a:pt x="10067" y="3086"/>
                      <a:pt x="9978" y="3052"/>
                      <a:pt x="9899" y="2993"/>
                    </a:cubicBezTo>
                    <a:cubicBezTo>
                      <a:pt x="9767" y="2894"/>
                      <a:pt x="9671" y="2731"/>
                      <a:pt x="9633" y="2540"/>
                    </a:cubicBezTo>
                    <a:lnTo>
                      <a:pt x="9197" y="2329"/>
                    </a:lnTo>
                    <a:cubicBezTo>
                      <a:pt x="9181" y="2199"/>
                      <a:pt x="9118" y="2087"/>
                      <a:pt x="9027" y="2027"/>
                    </a:cubicBezTo>
                    <a:cubicBezTo>
                      <a:pt x="8838" y="1903"/>
                      <a:pt x="8608" y="2025"/>
                      <a:pt x="8541" y="2286"/>
                    </a:cubicBezTo>
                    <a:lnTo>
                      <a:pt x="8250" y="2599"/>
                    </a:lnTo>
                    <a:cubicBezTo>
                      <a:pt x="8194" y="2686"/>
                      <a:pt x="8137" y="2772"/>
                      <a:pt x="8080" y="2857"/>
                    </a:cubicBezTo>
                    <a:cubicBezTo>
                      <a:pt x="7985" y="2999"/>
                      <a:pt x="7888" y="3139"/>
                      <a:pt x="7790" y="3277"/>
                    </a:cubicBezTo>
                    <a:lnTo>
                      <a:pt x="7467" y="3599"/>
                    </a:lnTo>
                    <a:lnTo>
                      <a:pt x="7293" y="3739"/>
                    </a:lnTo>
                    <a:lnTo>
                      <a:pt x="6986" y="3783"/>
                    </a:lnTo>
                    <a:lnTo>
                      <a:pt x="6987" y="4025"/>
                    </a:lnTo>
                    <a:lnTo>
                      <a:pt x="7057" y="4165"/>
                    </a:lnTo>
                    <a:lnTo>
                      <a:pt x="7119" y="4374"/>
                    </a:lnTo>
                    <a:lnTo>
                      <a:pt x="7007" y="4628"/>
                    </a:lnTo>
                    <a:cubicBezTo>
                      <a:pt x="7006" y="4750"/>
                      <a:pt x="6931" y="4851"/>
                      <a:pt x="6836" y="4854"/>
                    </a:cubicBezTo>
                    <a:cubicBezTo>
                      <a:pt x="6738" y="4858"/>
                      <a:pt x="6655" y="4756"/>
                      <a:pt x="6654" y="4628"/>
                    </a:cubicBezTo>
                    <a:lnTo>
                      <a:pt x="6421" y="4466"/>
                    </a:lnTo>
                    <a:lnTo>
                      <a:pt x="6280" y="4719"/>
                    </a:lnTo>
                    <a:lnTo>
                      <a:pt x="6160" y="4924"/>
                    </a:lnTo>
                    <a:lnTo>
                      <a:pt x="5954" y="5356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207" name="íšlîḋê">
                <a:extLst>
                  <a:ext uri="{FF2B5EF4-FFF2-40B4-BE49-F238E27FC236}">
                    <a16:creationId xmlns:a16="http://schemas.microsoft.com/office/drawing/2014/main" id="{78242900-DE5B-4F9C-80F0-BF35F7423A21}"/>
                  </a:ext>
                </a:extLst>
              </p:cNvPr>
              <p:cNvSpPr/>
              <p:nvPr/>
            </p:nvSpPr>
            <p:spPr>
              <a:xfrm>
                <a:off x="10006048" y="5571221"/>
                <a:ext cx="123851" cy="1024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734" y="1038"/>
                    </a:moveTo>
                    <a:lnTo>
                      <a:pt x="5578" y="0"/>
                    </a:lnTo>
                    <a:lnTo>
                      <a:pt x="6344" y="2077"/>
                    </a:lnTo>
                    <a:lnTo>
                      <a:pt x="8057" y="3507"/>
                    </a:lnTo>
                    <a:lnTo>
                      <a:pt x="11245" y="5736"/>
                    </a:lnTo>
                    <a:lnTo>
                      <a:pt x="13944" y="4944"/>
                    </a:lnTo>
                    <a:lnTo>
                      <a:pt x="15669" y="2555"/>
                    </a:lnTo>
                    <a:lnTo>
                      <a:pt x="17659" y="2290"/>
                    </a:lnTo>
                    <a:lnTo>
                      <a:pt x="20048" y="2290"/>
                    </a:lnTo>
                    <a:lnTo>
                      <a:pt x="21600" y="3886"/>
                    </a:lnTo>
                    <a:lnTo>
                      <a:pt x="21073" y="6102"/>
                    </a:lnTo>
                    <a:lnTo>
                      <a:pt x="19449" y="6901"/>
                    </a:lnTo>
                    <a:lnTo>
                      <a:pt x="18263" y="8165"/>
                    </a:lnTo>
                    <a:lnTo>
                      <a:pt x="18130" y="10554"/>
                    </a:lnTo>
                    <a:lnTo>
                      <a:pt x="16494" y="13003"/>
                    </a:lnTo>
                    <a:lnTo>
                      <a:pt x="14149" y="14540"/>
                    </a:lnTo>
                    <a:lnTo>
                      <a:pt x="10318" y="16118"/>
                    </a:lnTo>
                    <a:lnTo>
                      <a:pt x="8234" y="17714"/>
                    </a:lnTo>
                    <a:lnTo>
                      <a:pt x="6954" y="19365"/>
                    </a:lnTo>
                    <a:lnTo>
                      <a:pt x="6111" y="21121"/>
                    </a:lnTo>
                    <a:lnTo>
                      <a:pt x="4171" y="21600"/>
                    </a:lnTo>
                    <a:lnTo>
                      <a:pt x="3062" y="19311"/>
                    </a:lnTo>
                    <a:lnTo>
                      <a:pt x="1521" y="19311"/>
                    </a:lnTo>
                    <a:lnTo>
                      <a:pt x="0" y="19258"/>
                    </a:lnTo>
                    <a:lnTo>
                      <a:pt x="667" y="16130"/>
                    </a:lnTo>
                    <a:lnTo>
                      <a:pt x="2456" y="13422"/>
                    </a:lnTo>
                    <a:lnTo>
                      <a:pt x="2806" y="11838"/>
                    </a:lnTo>
                    <a:lnTo>
                      <a:pt x="2673" y="8557"/>
                    </a:lnTo>
                    <a:lnTo>
                      <a:pt x="2673" y="6056"/>
                    </a:lnTo>
                    <a:lnTo>
                      <a:pt x="2190" y="4678"/>
                    </a:lnTo>
                    <a:lnTo>
                      <a:pt x="2734" y="1038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208" name="ïṧḻïḋê">
                <a:extLst>
                  <a:ext uri="{FF2B5EF4-FFF2-40B4-BE49-F238E27FC236}">
                    <a16:creationId xmlns:a16="http://schemas.microsoft.com/office/drawing/2014/main" id="{D1051EF5-6B71-472C-9952-98B158E22232}"/>
                  </a:ext>
                </a:extLst>
              </p:cNvPr>
              <p:cNvSpPr/>
              <p:nvPr/>
            </p:nvSpPr>
            <p:spPr>
              <a:xfrm>
                <a:off x="10572381" y="5565164"/>
                <a:ext cx="336841" cy="2105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44" extrusionOk="0">
                    <a:moveTo>
                      <a:pt x="2147" y="16913"/>
                    </a:moveTo>
                    <a:lnTo>
                      <a:pt x="1380" y="17278"/>
                    </a:lnTo>
                    <a:lnTo>
                      <a:pt x="508" y="19015"/>
                    </a:lnTo>
                    <a:lnTo>
                      <a:pt x="0" y="20356"/>
                    </a:lnTo>
                    <a:lnTo>
                      <a:pt x="1241" y="21466"/>
                    </a:lnTo>
                    <a:lnTo>
                      <a:pt x="2749" y="21544"/>
                    </a:lnTo>
                    <a:lnTo>
                      <a:pt x="5044" y="21466"/>
                    </a:lnTo>
                    <a:lnTo>
                      <a:pt x="6332" y="20691"/>
                    </a:lnTo>
                    <a:lnTo>
                      <a:pt x="8044" y="18990"/>
                    </a:lnTo>
                    <a:lnTo>
                      <a:pt x="9316" y="17905"/>
                    </a:lnTo>
                    <a:lnTo>
                      <a:pt x="10246" y="16587"/>
                    </a:lnTo>
                    <a:lnTo>
                      <a:pt x="11501" y="14151"/>
                    </a:lnTo>
                    <a:cubicBezTo>
                      <a:pt x="11635" y="13828"/>
                      <a:pt x="11800" y="13540"/>
                      <a:pt x="11990" y="13298"/>
                    </a:cubicBezTo>
                    <a:cubicBezTo>
                      <a:pt x="12464" y="12694"/>
                      <a:pt x="13064" y="12399"/>
                      <a:pt x="13670" y="12472"/>
                    </a:cubicBezTo>
                    <a:lnTo>
                      <a:pt x="14548" y="12562"/>
                    </a:lnTo>
                    <a:lnTo>
                      <a:pt x="15233" y="12097"/>
                    </a:lnTo>
                    <a:lnTo>
                      <a:pt x="15961" y="11558"/>
                    </a:lnTo>
                    <a:lnTo>
                      <a:pt x="16010" y="10246"/>
                    </a:lnTo>
                    <a:lnTo>
                      <a:pt x="17004" y="9130"/>
                    </a:lnTo>
                    <a:lnTo>
                      <a:pt x="18541" y="7346"/>
                    </a:lnTo>
                    <a:lnTo>
                      <a:pt x="20577" y="6490"/>
                    </a:lnTo>
                    <a:lnTo>
                      <a:pt x="21600" y="5415"/>
                    </a:lnTo>
                    <a:lnTo>
                      <a:pt x="21600" y="4405"/>
                    </a:lnTo>
                    <a:lnTo>
                      <a:pt x="21306" y="2773"/>
                    </a:lnTo>
                    <a:lnTo>
                      <a:pt x="20866" y="1007"/>
                    </a:lnTo>
                    <a:cubicBezTo>
                      <a:pt x="20843" y="468"/>
                      <a:pt x="20572" y="40"/>
                      <a:pt x="20232" y="3"/>
                    </a:cubicBezTo>
                    <a:cubicBezTo>
                      <a:pt x="19700" y="-56"/>
                      <a:pt x="19304" y="769"/>
                      <a:pt x="19482" y="1565"/>
                    </a:cubicBezTo>
                    <a:lnTo>
                      <a:pt x="18669" y="2426"/>
                    </a:lnTo>
                    <a:lnTo>
                      <a:pt x="17564" y="3640"/>
                    </a:lnTo>
                    <a:lnTo>
                      <a:pt x="17108" y="4363"/>
                    </a:lnTo>
                    <a:cubicBezTo>
                      <a:pt x="16812" y="4575"/>
                      <a:pt x="16538" y="4853"/>
                      <a:pt x="16293" y="5190"/>
                    </a:cubicBezTo>
                    <a:cubicBezTo>
                      <a:pt x="15810" y="5854"/>
                      <a:pt x="15457" y="6721"/>
                      <a:pt x="14988" y="7408"/>
                    </a:cubicBezTo>
                    <a:cubicBezTo>
                      <a:pt x="14591" y="7991"/>
                      <a:pt x="14119" y="8431"/>
                      <a:pt x="13604" y="8700"/>
                    </a:cubicBezTo>
                    <a:lnTo>
                      <a:pt x="11698" y="9704"/>
                    </a:lnTo>
                    <a:lnTo>
                      <a:pt x="9302" y="11254"/>
                    </a:lnTo>
                    <a:cubicBezTo>
                      <a:pt x="8906" y="11491"/>
                      <a:pt x="8515" y="11748"/>
                      <a:pt x="8130" y="12026"/>
                    </a:cubicBezTo>
                    <a:cubicBezTo>
                      <a:pt x="7579" y="12424"/>
                      <a:pt x="7040" y="12864"/>
                      <a:pt x="6515" y="13344"/>
                    </a:cubicBezTo>
                    <a:cubicBezTo>
                      <a:pt x="6085" y="13632"/>
                      <a:pt x="5652" y="13908"/>
                      <a:pt x="5215" y="14170"/>
                    </a:cubicBezTo>
                    <a:cubicBezTo>
                      <a:pt x="4730" y="14462"/>
                      <a:pt x="4240" y="14738"/>
                      <a:pt x="3748" y="14997"/>
                    </a:cubicBezTo>
                    <a:lnTo>
                      <a:pt x="2147" y="16913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209" name="îş1idè">
                <a:extLst>
                  <a:ext uri="{FF2B5EF4-FFF2-40B4-BE49-F238E27FC236}">
                    <a16:creationId xmlns:a16="http://schemas.microsoft.com/office/drawing/2014/main" id="{75A15C67-84A5-452F-B21A-B53942FB9BF6}"/>
                  </a:ext>
                </a:extLst>
              </p:cNvPr>
              <p:cNvSpPr/>
              <p:nvPr/>
            </p:nvSpPr>
            <p:spPr>
              <a:xfrm>
                <a:off x="10955535" y="5355493"/>
                <a:ext cx="164775" cy="2510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019" y="321"/>
                    </a:moveTo>
                    <a:lnTo>
                      <a:pt x="11636" y="0"/>
                    </a:lnTo>
                    <a:lnTo>
                      <a:pt x="11352" y="2568"/>
                    </a:lnTo>
                    <a:lnTo>
                      <a:pt x="11383" y="3806"/>
                    </a:lnTo>
                    <a:lnTo>
                      <a:pt x="12079" y="5151"/>
                    </a:lnTo>
                    <a:lnTo>
                      <a:pt x="12375" y="6967"/>
                    </a:lnTo>
                    <a:cubicBezTo>
                      <a:pt x="12672" y="7601"/>
                      <a:pt x="12637" y="8281"/>
                      <a:pt x="12275" y="8900"/>
                    </a:cubicBezTo>
                    <a:cubicBezTo>
                      <a:pt x="12047" y="9291"/>
                      <a:pt x="11695" y="9645"/>
                      <a:pt x="11242" y="9941"/>
                    </a:cubicBezTo>
                    <a:lnTo>
                      <a:pt x="10432" y="11157"/>
                    </a:lnTo>
                    <a:lnTo>
                      <a:pt x="7384" y="11982"/>
                    </a:lnTo>
                    <a:lnTo>
                      <a:pt x="4025" y="12743"/>
                    </a:lnTo>
                    <a:lnTo>
                      <a:pt x="2560" y="14347"/>
                    </a:lnTo>
                    <a:lnTo>
                      <a:pt x="2552" y="16107"/>
                    </a:lnTo>
                    <a:lnTo>
                      <a:pt x="3355" y="17541"/>
                    </a:lnTo>
                    <a:lnTo>
                      <a:pt x="1955" y="19191"/>
                    </a:lnTo>
                    <a:lnTo>
                      <a:pt x="116" y="19974"/>
                    </a:lnTo>
                    <a:lnTo>
                      <a:pt x="0" y="20821"/>
                    </a:lnTo>
                    <a:lnTo>
                      <a:pt x="1421" y="21600"/>
                    </a:lnTo>
                    <a:lnTo>
                      <a:pt x="3317" y="20948"/>
                    </a:lnTo>
                    <a:lnTo>
                      <a:pt x="5646" y="19126"/>
                    </a:lnTo>
                    <a:cubicBezTo>
                      <a:pt x="6124" y="18808"/>
                      <a:pt x="6661" y="18530"/>
                      <a:pt x="7246" y="18301"/>
                    </a:cubicBezTo>
                    <a:cubicBezTo>
                      <a:pt x="7999" y="18006"/>
                      <a:pt x="8821" y="17793"/>
                      <a:pt x="9679" y="17671"/>
                    </a:cubicBezTo>
                    <a:cubicBezTo>
                      <a:pt x="10238" y="17511"/>
                      <a:pt x="10792" y="17345"/>
                      <a:pt x="11342" y="17174"/>
                    </a:cubicBezTo>
                    <a:cubicBezTo>
                      <a:pt x="12241" y="16894"/>
                      <a:pt x="13139" y="16593"/>
                      <a:pt x="13842" y="16131"/>
                    </a:cubicBezTo>
                    <a:cubicBezTo>
                      <a:pt x="14311" y="15823"/>
                      <a:pt x="14674" y="15454"/>
                      <a:pt x="14908" y="15048"/>
                    </a:cubicBezTo>
                    <a:cubicBezTo>
                      <a:pt x="15071" y="14768"/>
                      <a:pt x="15345" y="14521"/>
                      <a:pt x="15704" y="14334"/>
                    </a:cubicBezTo>
                    <a:cubicBezTo>
                      <a:pt x="16529" y="13904"/>
                      <a:pt x="17653" y="13847"/>
                      <a:pt x="18567" y="13508"/>
                    </a:cubicBezTo>
                    <a:cubicBezTo>
                      <a:pt x="19153" y="13291"/>
                      <a:pt x="19628" y="12966"/>
                      <a:pt x="19933" y="12574"/>
                    </a:cubicBezTo>
                    <a:lnTo>
                      <a:pt x="21100" y="11358"/>
                    </a:lnTo>
                    <a:lnTo>
                      <a:pt x="21600" y="10578"/>
                    </a:lnTo>
                    <a:lnTo>
                      <a:pt x="19804" y="10386"/>
                    </a:lnTo>
                    <a:lnTo>
                      <a:pt x="18624" y="10060"/>
                    </a:lnTo>
                    <a:lnTo>
                      <a:pt x="17125" y="9017"/>
                    </a:lnTo>
                    <a:lnTo>
                      <a:pt x="14529" y="7584"/>
                    </a:lnTo>
                    <a:cubicBezTo>
                      <a:pt x="14314" y="7294"/>
                      <a:pt x="14124" y="6997"/>
                      <a:pt x="13962" y="6693"/>
                    </a:cubicBezTo>
                    <a:cubicBezTo>
                      <a:pt x="13643" y="6095"/>
                      <a:pt x="13431" y="5476"/>
                      <a:pt x="13329" y="4847"/>
                    </a:cubicBezTo>
                    <a:lnTo>
                      <a:pt x="14325" y="3524"/>
                    </a:lnTo>
                    <a:lnTo>
                      <a:pt x="14325" y="1808"/>
                    </a:lnTo>
                    <a:lnTo>
                      <a:pt x="13019" y="321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325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210" name="í$1ídè">
                <a:extLst>
                  <a:ext uri="{FF2B5EF4-FFF2-40B4-BE49-F238E27FC236}">
                    <a16:creationId xmlns:a16="http://schemas.microsoft.com/office/drawing/2014/main" id="{5DF585F0-036C-484B-84E5-6EA0645EB7A1}"/>
                  </a:ext>
                </a:extLst>
              </p:cNvPr>
              <p:cNvSpPr/>
              <p:nvPr/>
            </p:nvSpPr>
            <p:spPr>
              <a:xfrm>
                <a:off x="10967438" y="5132582"/>
                <a:ext cx="16361" cy="283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518" y="240"/>
                    </a:moveTo>
                    <a:lnTo>
                      <a:pt x="21579" y="0"/>
                    </a:lnTo>
                    <a:lnTo>
                      <a:pt x="21600" y="11228"/>
                    </a:lnTo>
                    <a:lnTo>
                      <a:pt x="15549" y="21600"/>
                    </a:lnTo>
                    <a:lnTo>
                      <a:pt x="2290" y="19891"/>
                    </a:lnTo>
                    <a:lnTo>
                      <a:pt x="0" y="10674"/>
                    </a:lnTo>
                    <a:lnTo>
                      <a:pt x="7518" y="24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211" name="îşḷïḋe">
                <a:extLst>
                  <a:ext uri="{FF2B5EF4-FFF2-40B4-BE49-F238E27FC236}">
                    <a16:creationId xmlns:a16="http://schemas.microsoft.com/office/drawing/2014/main" id="{E13ED01B-F3F6-4171-8201-4128B99D1503}"/>
                  </a:ext>
                </a:extLst>
              </p:cNvPr>
              <p:cNvSpPr/>
              <p:nvPr/>
            </p:nvSpPr>
            <p:spPr>
              <a:xfrm>
                <a:off x="10931895" y="4777386"/>
                <a:ext cx="105002" cy="1299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266" y="0"/>
                    </a:moveTo>
                    <a:lnTo>
                      <a:pt x="5698" y="3526"/>
                    </a:lnTo>
                    <a:lnTo>
                      <a:pt x="8576" y="7970"/>
                    </a:lnTo>
                    <a:lnTo>
                      <a:pt x="9046" y="10950"/>
                    </a:lnTo>
                    <a:lnTo>
                      <a:pt x="12812" y="12581"/>
                    </a:lnTo>
                    <a:lnTo>
                      <a:pt x="16578" y="14974"/>
                    </a:lnTo>
                    <a:lnTo>
                      <a:pt x="21600" y="18247"/>
                    </a:lnTo>
                    <a:lnTo>
                      <a:pt x="21286" y="21600"/>
                    </a:lnTo>
                    <a:lnTo>
                      <a:pt x="18775" y="21264"/>
                    </a:lnTo>
                    <a:lnTo>
                      <a:pt x="14754" y="16779"/>
                    </a:lnTo>
                    <a:lnTo>
                      <a:pt x="12093" y="15393"/>
                    </a:lnTo>
                    <a:cubicBezTo>
                      <a:pt x="11092" y="15033"/>
                      <a:pt x="10116" y="14628"/>
                      <a:pt x="9170" y="14182"/>
                    </a:cubicBezTo>
                    <a:cubicBezTo>
                      <a:pt x="8123" y="13687"/>
                      <a:pt x="7114" y="13142"/>
                      <a:pt x="6149" y="12550"/>
                    </a:cubicBezTo>
                    <a:lnTo>
                      <a:pt x="5208" y="9024"/>
                    </a:lnTo>
                    <a:lnTo>
                      <a:pt x="3272" y="6968"/>
                    </a:lnTo>
                    <a:lnTo>
                      <a:pt x="467" y="3584"/>
                    </a:lnTo>
                    <a:lnTo>
                      <a:pt x="0" y="1873"/>
                    </a:lnTo>
                    <a:lnTo>
                      <a:pt x="2266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212" name="ïṡļîdé">
                <a:extLst>
                  <a:ext uri="{FF2B5EF4-FFF2-40B4-BE49-F238E27FC236}">
                    <a16:creationId xmlns:a16="http://schemas.microsoft.com/office/drawing/2014/main" id="{E0E589B2-1BEC-4995-A32C-7E288D15577A}"/>
                  </a:ext>
                </a:extLst>
              </p:cNvPr>
              <p:cNvSpPr/>
              <p:nvPr/>
            </p:nvSpPr>
            <p:spPr>
              <a:xfrm>
                <a:off x="11078774" y="4636259"/>
                <a:ext cx="37596" cy="633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84" y="0"/>
                    </a:moveTo>
                    <a:lnTo>
                      <a:pt x="0" y="6366"/>
                    </a:lnTo>
                    <a:lnTo>
                      <a:pt x="4998" y="11561"/>
                    </a:lnTo>
                    <a:lnTo>
                      <a:pt x="9054" y="12853"/>
                    </a:lnTo>
                    <a:lnTo>
                      <a:pt x="11974" y="16462"/>
                    </a:lnTo>
                    <a:lnTo>
                      <a:pt x="18532" y="21600"/>
                    </a:lnTo>
                    <a:lnTo>
                      <a:pt x="21600" y="18003"/>
                    </a:lnTo>
                    <a:lnTo>
                      <a:pt x="19408" y="13360"/>
                    </a:lnTo>
                    <a:lnTo>
                      <a:pt x="14184" y="10517"/>
                    </a:lnTo>
                    <a:lnTo>
                      <a:pt x="9965" y="6822"/>
                    </a:lnTo>
                    <a:lnTo>
                      <a:pt x="9528" y="3503"/>
                    </a:lnTo>
                    <a:lnTo>
                      <a:pt x="4384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213" name="isľiḍê">
                <a:extLst>
                  <a:ext uri="{FF2B5EF4-FFF2-40B4-BE49-F238E27FC236}">
                    <a16:creationId xmlns:a16="http://schemas.microsoft.com/office/drawing/2014/main" id="{64CDF537-D0BD-4FAA-A9D3-CEF97E3659BF}"/>
                  </a:ext>
                </a:extLst>
              </p:cNvPr>
              <p:cNvSpPr/>
              <p:nvPr/>
            </p:nvSpPr>
            <p:spPr>
              <a:xfrm>
                <a:off x="10694115" y="4283433"/>
                <a:ext cx="45741" cy="644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35" y="0"/>
                    </a:moveTo>
                    <a:lnTo>
                      <a:pt x="8612" y="423"/>
                    </a:lnTo>
                    <a:lnTo>
                      <a:pt x="9548" y="10168"/>
                    </a:lnTo>
                    <a:lnTo>
                      <a:pt x="15069" y="14477"/>
                    </a:lnTo>
                    <a:lnTo>
                      <a:pt x="21600" y="16858"/>
                    </a:lnTo>
                    <a:lnTo>
                      <a:pt x="19199" y="21600"/>
                    </a:lnTo>
                    <a:lnTo>
                      <a:pt x="11398" y="20763"/>
                    </a:lnTo>
                    <a:lnTo>
                      <a:pt x="5755" y="17207"/>
                    </a:lnTo>
                    <a:lnTo>
                      <a:pt x="9" y="12157"/>
                    </a:lnTo>
                    <a:lnTo>
                      <a:pt x="0" y="6578"/>
                    </a:lnTo>
                    <a:lnTo>
                      <a:pt x="4335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214" name="iṡľíḋe">
                <a:extLst>
                  <a:ext uri="{FF2B5EF4-FFF2-40B4-BE49-F238E27FC236}">
                    <a16:creationId xmlns:a16="http://schemas.microsoft.com/office/drawing/2014/main" id="{1B85F4E8-7E91-4037-98FA-280F06278D02}"/>
                  </a:ext>
                </a:extLst>
              </p:cNvPr>
              <p:cNvSpPr/>
              <p:nvPr/>
            </p:nvSpPr>
            <p:spPr>
              <a:xfrm>
                <a:off x="10754690" y="4332926"/>
                <a:ext cx="45601" cy="394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085" y="0"/>
                    </a:moveTo>
                    <a:lnTo>
                      <a:pt x="17293" y="9046"/>
                    </a:lnTo>
                    <a:lnTo>
                      <a:pt x="21600" y="14848"/>
                    </a:lnTo>
                    <a:lnTo>
                      <a:pt x="21013" y="21600"/>
                    </a:lnTo>
                    <a:lnTo>
                      <a:pt x="12837" y="18854"/>
                    </a:lnTo>
                    <a:lnTo>
                      <a:pt x="5986" y="12225"/>
                    </a:lnTo>
                    <a:lnTo>
                      <a:pt x="0" y="7390"/>
                    </a:lnTo>
                    <a:lnTo>
                      <a:pt x="7085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215" name="îşlíďe">
                <a:extLst>
                  <a:ext uri="{FF2B5EF4-FFF2-40B4-BE49-F238E27FC236}">
                    <a16:creationId xmlns:a16="http://schemas.microsoft.com/office/drawing/2014/main" id="{02C0429E-EE8C-4CBD-ACF6-B1DBF9275350}"/>
                  </a:ext>
                </a:extLst>
              </p:cNvPr>
              <p:cNvSpPr/>
              <p:nvPr/>
            </p:nvSpPr>
            <p:spPr>
              <a:xfrm>
                <a:off x="10773792" y="4386204"/>
                <a:ext cx="37288" cy="389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399" y="0"/>
                    </a:moveTo>
                    <a:lnTo>
                      <a:pt x="12290" y="1855"/>
                    </a:lnTo>
                    <a:lnTo>
                      <a:pt x="12799" y="9871"/>
                    </a:lnTo>
                    <a:lnTo>
                      <a:pt x="15725" y="15036"/>
                    </a:lnTo>
                    <a:lnTo>
                      <a:pt x="21600" y="16577"/>
                    </a:lnTo>
                    <a:lnTo>
                      <a:pt x="18230" y="21600"/>
                    </a:lnTo>
                    <a:lnTo>
                      <a:pt x="12781" y="19919"/>
                    </a:lnTo>
                    <a:cubicBezTo>
                      <a:pt x="10763" y="19240"/>
                      <a:pt x="9023" y="17972"/>
                      <a:pt x="7808" y="16297"/>
                    </a:cubicBezTo>
                    <a:cubicBezTo>
                      <a:pt x="6475" y="14458"/>
                      <a:pt x="5850" y="12237"/>
                      <a:pt x="6040" y="10011"/>
                    </a:cubicBezTo>
                    <a:lnTo>
                      <a:pt x="0" y="5671"/>
                    </a:lnTo>
                    <a:lnTo>
                      <a:pt x="6399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216" name="îSḷïdè">
                <a:extLst>
                  <a:ext uri="{FF2B5EF4-FFF2-40B4-BE49-F238E27FC236}">
                    <a16:creationId xmlns:a16="http://schemas.microsoft.com/office/drawing/2014/main" id="{F79D2ACB-8E2C-45FB-89AE-8045C541C349}"/>
                  </a:ext>
                </a:extLst>
              </p:cNvPr>
              <p:cNvSpPr/>
              <p:nvPr/>
            </p:nvSpPr>
            <p:spPr>
              <a:xfrm>
                <a:off x="10820010" y="4368655"/>
                <a:ext cx="46739" cy="421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105" y="0"/>
                    </a:moveTo>
                    <a:lnTo>
                      <a:pt x="8950" y="5326"/>
                    </a:lnTo>
                    <a:lnTo>
                      <a:pt x="16429" y="10105"/>
                    </a:lnTo>
                    <a:lnTo>
                      <a:pt x="21247" y="15787"/>
                    </a:lnTo>
                    <a:lnTo>
                      <a:pt x="21600" y="21227"/>
                    </a:lnTo>
                    <a:lnTo>
                      <a:pt x="14814" y="21600"/>
                    </a:lnTo>
                    <a:lnTo>
                      <a:pt x="10715" y="19268"/>
                    </a:lnTo>
                    <a:lnTo>
                      <a:pt x="6249" y="13959"/>
                    </a:lnTo>
                    <a:lnTo>
                      <a:pt x="3576" y="9700"/>
                    </a:lnTo>
                    <a:lnTo>
                      <a:pt x="25" y="6121"/>
                    </a:lnTo>
                    <a:lnTo>
                      <a:pt x="0" y="1589"/>
                    </a:lnTo>
                    <a:lnTo>
                      <a:pt x="4105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217" name="isļïďê">
                <a:extLst>
                  <a:ext uri="{FF2B5EF4-FFF2-40B4-BE49-F238E27FC236}">
                    <a16:creationId xmlns:a16="http://schemas.microsoft.com/office/drawing/2014/main" id="{6998E7CD-EF20-4FCA-A624-D43B0F3B07DB}"/>
                  </a:ext>
                </a:extLst>
              </p:cNvPr>
              <p:cNvSpPr/>
              <p:nvPr/>
            </p:nvSpPr>
            <p:spPr>
              <a:xfrm>
                <a:off x="10844168" y="4433244"/>
                <a:ext cx="37473" cy="23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49" y="530"/>
                    </a:moveTo>
                    <a:lnTo>
                      <a:pt x="13099" y="8995"/>
                    </a:lnTo>
                    <a:lnTo>
                      <a:pt x="21600" y="8519"/>
                    </a:lnTo>
                    <a:lnTo>
                      <a:pt x="21600" y="17555"/>
                    </a:lnTo>
                    <a:lnTo>
                      <a:pt x="15901" y="21600"/>
                    </a:lnTo>
                    <a:lnTo>
                      <a:pt x="8481" y="18211"/>
                    </a:lnTo>
                    <a:lnTo>
                      <a:pt x="1799" y="7978"/>
                    </a:lnTo>
                    <a:lnTo>
                      <a:pt x="0" y="0"/>
                    </a:lnTo>
                    <a:lnTo>
                      <a:pt x="8649" y="53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218" name="iSḻíďê">
                <a:extLst>
                  <a:ext uri="{FF2B5EF4-FFF2-40B4-BE49-F238E27FC236}">
                    <a16:creationId xmlns:a16="http://schemas.microsoft.com/office/drawing/2014/main" id="{CD7387E7-9C01-444E-84F8-E11D7A73CA45}"/>
                  </a:ext>
                </a:extLst>
              </p:cNvPr>
              <p:cNvSpPr/>
              <p:nvPr/>
            </p:nvSpPr>
            <p:spPr>
              <a:xfrm>
                <a:off x="10888923" y="4398769"/>
                <a:ext cx="27449" cy="541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203" y="0"/>
                    </a:moveTo>
                    <a:lnTo>
                      <a:pt x="0" y="4749"/>
                    </a:lnTo>
                    <a:lnTo>
                      <a:pt x="263" y="12857"/>
                    </a:lnTo>
                    <a:lnTo>
                      <a:pt x="8018" y="13953"/>
                    </a:lnTo>
                    <a:lnTo>
                      <a:pt x="8018" y="17984"/>
                    </a:lnTo>
                    <a:lnTo>
                      <a:pt x="13422" y="21600"/>
                    </a:lnTo>
                    <a:lnTo>
                      <a:pt x="21600" y="17064"/>
                    </a:lnTo>
                    <a:lnTo>
                      <a:pt x="14422" y="12038"/>
                    </a:lnTo>
                    <a:lnTo>
                      <a:pt x="7443" y="8221"/>
                    </a:lnTo>
                    <a:lnTo>
                      <a:pt x="4203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219" name="ïsḷíḋê">
                <a:extLst>
                  <a:ext uri="{FF2B5EF4-FFF2-40B4-BE49-F238E27FC236}">
                    <a16:creationId xmlns:a16="http://schemas.microsoft.com/office/drawing/2014/main" id="{64DBB623-F7A0-41BA-9CCE-5B146E406F30}"/>
                  </a:ext>
                </a:extLst>
              </p:cNvPr>
              <p:cNvSpPr/>
              <p:nvPr/>
            </p:nvSpPr>
            <p:spPr>
              <a:xfrm>
                <a:off x="10903862" y="4471239"/>
                <a:ext cx="24415" cy="210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703" y="9868"/>
                    </a:lnTo>
                    <a:lnTo>
                      <a:pt x="12853" y="21600"/>
                    </a:lnTo>
                    <a:lnTo>
                      <a:pt x="21600" y="16680"/>
                    </a:lnTo>
                    <a:lnTo>
                      <a:pt x="12403" y="14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220" name="i$ļídè">
                <a:extLst>
                  <a:ext uri="{FF2B5EF4-FFF2-40B4-BE49-F238E27FC236}">
                    <a16:creationId xmlns:a16="http://schemas.microsoft.com/office/drawing/2014/main" id="{57E5FEB3-F646-4563-8DC1-12CA0742FBD5}"/>
                  </a:ext>
                </a:extLst>
              </p:cNvPr>
              <p:cNvSpPr/>
              <p:nvPr/>
            </p:nvSpPr>
            <p:spPr>
              <a:xfrm>
                <a:off x="10588143" y="4181338"/>
                <a:ext cx="87031" cy="761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60" y="0"/>
                    </a:moveTo>
                    <a:lnTo>
                      <a:pt x="0" y="2479"/>
                    </a:lnTo>
                    <a:lnTo>
                      <a:pt x="4688" y="4518"/>
                    </a:lnTo>
                    <a:lnTo>
                      <a:pt x="9042" y="7739"/>
                    </a:lnTo>
                    <a:lnTo>
                      <a:pt x="12639" y="11175"/>
                    </a:lnTo>
                    <a:lnTo>
                      <a:pt x="16173" y="15327"/>
                    </a:lnTo>
                    <a:lnTo>
                      <a:pt x="17687" y="21385"/>
                    </a:lnTo>
                    <a:lnTo>
                      <a:pt x="21600" y="21600"/>
                    </a:lnTo>
                    <a:lnTo>
                      <a:pt x="19336" y="12589"/>
                    </a:lnTo>
                    <a:lnTo>
                      <a:pt x="12733" y="8079"/>
                    </a:lnTo>
                    <a:lnTo>
                      <a:pt x="7069" y="2791"/>
                    </a:lnTo>
                    <a:lnTo>
                      <a:pt x="3732" y="804"/>
                    </a:lnTo>
                    <a:lnTo>
                      <a:pt x="560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221" name="ïṥļîďê">
                <a:extLst>
                  <a:ext uri="{FF2B5EF4-FFF2-40B4-BE49-F238E27FC236}">
                    <a16:creationId xmlns:a16="http://schemas.microsoft.com/office/drawing/2014/main" id="{3FE46A19-3947-4016-9400-775F932A94A8}"/>
                  </a:ext>
                </a:extLst>
              </p:cNvPr>
              <p:cNvSpPr/>
              <p:nvPr/>
            </p:nvSpPr>
            <p:spPr>
              <a:xfrm>
                <a:off x="10528915" y="4237408"/>
                <a:ext cx="115414" cy="926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234" y="5118"/>
                    </a:moveTo>
                    <a:lnTo>
                      <a:pt x="15276" y="8929"/>
                    </a:lnTo>
                    <a:lnTo>
                      <a:pt x="12042" y="12689"/>
                    </a:lnTo>
                    <a:lnTo>
                      <a:pt x="9529" y="13918"/>
                    </a:lnTo>
                    <a:lnTo>
                      <a:pt x="6129" y="13388"/>
                    </a:lnTo>
                    <a:lnTo>
                      <a:pt x="4458" y="14970"/>
                    </a:lnTo>
                    <a:lnTo>
                      <a:pt x="2410" y="14970"/>
                    </a:lnTo>
                    <a:lnTo>
                      <a:pt x="0" y="15500"/>
                    </a:lnTo>
                    <a:lnTo>
                      <a:pt x="1862" y="17604"/>
                    </a:lnTo>
                    <a:lnTo>
                      <a:pt x="4420" y="17781"/>
                    </a:lnTo>
                    <a:lnTo>
                      <a:pt x="6466" y="21431"/>
                    </a:lnTo>
                    <a:lnTo>
                      <a:pt x="8263" y="21600"/>
                    </a:lnTo>
                    <a:lnTo>
                      <a:pt x="9828" y="19488"/>
                    </a:lnTo>
                    <a:lnTo>
                      <a:pt x="11671" y="17906"/>
                    </a:lnTo>
                    <a:lnTo>
                      <a:pt x="15657" y="16508"/>
                    </a:lnTo>
                    <a:lnTo>
                      <a:pt x="18364" y="13167"/>
                    </a:lnTo>
                    <a:lnTo>
                      <a:pt x="19934" y="9988"/>
                    </a:lnTo>
                    <a:lnTo>
                      <a:pt x="21457" y="7288"/>
                    </a:lnTo>
                    <a:lnTo>
                      <a:pt x="21600" y="3285"/>
                    </a:lnTo>
                    <a:lnTo>
                      <a:pt x="19702" y="0"/>
                    </a:lnTo>
                    <a:lnTo>
                      <a:pt x="19131" y="2158"/>
                    </a:lnTo>
                    <a:lnTo>
                      <a:pt x="18234" y="5118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222" name="ï$ḻidè">
                <a:extLst>
                  <a:ext uri="{FF2B5EF4-FFF2-40B4-BE49-F238E27FC236}">
                    <a16:creationId xmlns:a16="http://schemas.microsoft.com/office/drawing/2014/main" id="{0A497542-3432-45A2-BDEA-560203F5FA4A}"/>
                  </a:ext>
                </a:extLst>
              </p:cNvPr>
              <p:cNvSpPr/>
              <p:nvPr/>
            </p:nvSpPr>
            <p:spPr>
              <a:xfrm>
                <a:off x="9937939" y="4105466"/>
                <a:ext cx="657774" cy="3887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39" y="1069"/>
                    </a:moveTo>
                    <a:lnTo>
                      <a:pt x="1040" y="903"/>
                    </a:lnTo>
                    <a:lnTo>
                      <a:pt x="1266" y="12"/>
                    </a:lnTo>
                    <a:lnTo>
                      <a:pt x="2016" y="0"/>
                    </a:lnTo>
                    <a:lnTo>
                      <a:pt x="2684" y="12"/>
                    </a:lnTo>
                    <a:lnTo>
                      <a:pt x="2808" y="1131"/>
                    </a:lnTo>
                    <a:lnTo>
                      <a:pt x="3150" y="1972"/>
                    </a:lnTo>
                    <a:lnTo>
                      <a:pt x="3342" y="2473"/>
                    </a:lnTo>
                    <a:lnTo>
                      <a:pt x="3192" y="3510"/>
                    </a:lnTo>
                    <a:lnTo>
                      <a:pt x="3218" y="4141"/>
                    </a:lnTo>
                    <a:lnTo>
                      <a:pt x="3692" y="4939"/>
                    </a:lnTo>
                    <a:lnTo>
                      <a:pt x="4067" y="5627"/>
                    </a:lnTo>
                    <a:lnTo>
                      <a:pt x="4526" y="6342"/>
                    </a:lnTo>
                    <a:cubicBezTo>
                      <a:pt x="4633" y="6179"/>
                      <a:pt x="4728" y="5996"/>
                      <a:pt x="4809" y="5795"/>
                    </a:cubicBezTo>
                    <a:cubicBezTo>
                      <a:pt x="4941" y="5469"/>
                      <a:pt x="5034" y="5102"/>
                      <a:pt x="5083" y="4716"/>
                    </a:cubicBezTo>
                    <a:lnTo>
                      <a:pt x="5451" y="4478"/>
                    </a:lnTo>
                    <a:lnTo>
                      <a:pt x="6119" y="3931"/>
                    </a:lnTo>
                    <a:lnTo>
                      <a:pt x="6668" y="3385"/>
                    </a:lnTo>
                    <a:lnTo>
                      <a:pt x="7068" y="2838"/>
                    </a:lnTo>
                    <a:lnTo>
                      <a:pt x="7444" y="2122"/>
                    </a:lnTo>
                    <a:lnTo>
                      <a:pt x="8137" y="2122"/>
                    </a:lnTo>
                    <a:cubicBezTo>
                      <a:pt x="8213" y="2262"/>
                      <a:pt x="8288" y="2402"/>
                      <a:pt x="8362" y="2543"/>
                    </a:cubicBezTo>
                    <a:cubicBezTo>
                      <a:pt x="8481" y="2766"/>
                      <a:pt x="8597" y="2991"/>
                      <a:pt x="8713" y="3217"/>
                    </a:cubicBezTo>
                    <a:lnTo>
                      <a:pt x="9356" y="3708"/>
                    </a:lnTo>
                    <a:lnTo>
                      <a:pt x="10017" y="3953"/>
                    </a:lnTo>
                    <a:lnTo>
                      <a:pt x="10667" y="4583"/>
                    </a:lnTo>
                    <a:lnTo>
                      <a:pt x="11719" y="5004"/>
                    </a:lnTo>
                    <a:lnTo>
                      <a:pt x="12420" y="5579"/>
                    </a:lnTo>
                    <a:lnTo>
                      <a:pt x="13814" y="6239"/>
                    </a:lnTo>
                    <a:lnTo>
                      <a:pt x="14716" y="7388"/>
                    </a:lnTo>
                    <a:lnTo>
                      <a:pt x="15776" y="8749"/>
                    </a:lnTo>
                    <a:lnTo>
                      <a:pt x="16728" y="9464"/>
                    </a:lnTo>
                    <a:lnTo>
                      <a:pt x="17354" y="9911"/>
                    </a:lnTo>
                    <a:lnTo>
                      <a:pt x="17855" y="11325"/>
                    </a:lnTo>
                    <a:lnTo>
                      <a:pt x="18106" y="12349"/>
                    </a:lnTo>
                    <a:lnTo>
                      <a:pt x="17539" y="12799"/>
                    </a:lnTo>
                    <a:lnTo>
                      <a:pt x="17349" y="13484"/>
                    </a:lnTo>
                    <a:lnTo>
                      <a:pt x="17608" y="14382"/>
                    </a:lnTo>
                    <a:lnTo>
                      <a:pt x="18326" y="15070"/>
                    </a:lnTo>
                    <a:lnTo>
                      <a:pt x="18350" y="15982"/>
                    </a:lnTo>
                    <a:lnTo>
                      <a:pt x="18350" y="16933"/>
                    </a:lnTo>
                    <a:lnTo>
                      <a:pt x="18733" y="17701"/>
                    </a:lnTo>
                    <a:lnTo>
                      <a:pt x="19484" y="18246"/>
                    </a:lnTo>
                    <a:lnTo>
                      <a:pt x="20127" y="18373"/>
                    </a:lnTo>
                    <a:lnTo>
                      <a:pt x="20650" y="19209"/>
                    </a:lnTo>
                    <a:lnTo>
                      <a:pt x="21276" y="20051"/>
                    </a:lnTo>
                    <a:lnTo>
                      <a:pt x="21600" y="21054"/>
                    </a:lnTo>
                    <a:lnTo>
                      <a:pt x="21500" y="21600"/>
                    </a:lnTo>
                    <a:lnTo>
                      <a:pt x="20623" y="21026"/>
                    </a:lnTo>
                    <a:lnTo>
                      <a:pt x="20131" y="20705"/>
                    </a:lnTo>
                    <a:lnTo>
                      <a:pt x="19072" y="20663"/>
                    </a:lnTo>
                    <a:lnTo>
                      <a:pt x="18170" y="20158"/>
                    </a:lnTo>
                    <a:lnTo>
                      <a:pt x="17728" y="19485"/>
                    </a:lnTo>
                    <a:lnTo>
                      <a:pt x="17478" y="18967"/>
                    </a:lnTo>
                    <a:lnTo>
                      <a:pt x="17228" y="17746"/>
                    </a:lnTo>
                    <a:lnTo>
                      <a:pt x="16877" y="16708"/>
                    </a:lnTo>
                    <a:lnTo>
                      <a:pt x="16402" y="15951"/>
                    </a:lnTo>
                    <a:lnTo>
                      <a:pt x="15525" y="14954"/>
                    </a:lnTo>
                    <a:lnTo>
                      <a:pt x="14876" y="14284"/>
                    </a:lnTo>
                    <a:lnTo>
                      <a:pt x="14242" y="14284"/>
                    </a:lnTo>
                    <a:lnTo>
                      <a:pt x="13699" y="15489"/>
                    </a:lnTo>
                    <a:cubicBezTo>
                      <a:pt x="13655" y="15662"/>
                      <a:pt x="13604" y="15830"/>
                      <a:pt x="13549" y="15993"/>
                    </a:cubicBezTo>
                    <a:cubicBezTo>
                      <a:pt x="13430" y="16338"/>
                      <a:pt x="13287" y="16658"/>
                      <a:pt x="13123" y="16945"/>
                    </a:cubicBezTo>
                    <a:lnTo>
                      <a:pt x="12398" y="17785"/>
                    </a:lnTo>
                    <a:lnTo>
                      <a:pt x="11380" y="17196"/>
                    </a:lnTo>
                    <a:lnTo>
                      <a:pt x="10929" y="17070"/>
                    </a:lnTo>
                    <a:cubicBezTo>
                      <a:pt x="10778" y="17231"/>
                      <a:pt x="10588" y="17247"/>
                      <a:pt x="10429" y="17112"/>
                    </a:cubicBezTo>
                    <a:cubicBezTo>
                      <a:pt x="10275" y="16981"/>
                      <a:pt x="10172" y="16728"/>
                      <a:pt x="10154" y="16440"/>
                    </a:cubicBezTo>
                    <a:lnTo>
                      <a:pt x="9620" y="15752"/>
                    </a:lnTo>
                    <a:lnTo>
                      <a:pt x="9169" y="15416"/>
                    </a:lnTo>
                    <a:lnTo>
                      <a:pt x="8374" y="15500"/>
                    </a:lnTo>
                    <a:lnTo>
                      <a:pt x="7783" y="15624"/>
                    </a:lnTo>
                    <a:lnTo>
                      <a:pt x="7609" y="15133"/>
                    </a:lnTo>
                    <a:lnTo>
                      <a:pt x="7084" y="15175"/>
                    </a:lnTo>
                    <a:lnTo>
                      <a:pt x="7283" y="14463"/>
                    </a:lnTo>
                    <a:lnTo>
                      <a:pt x="7684" y="14295"/>
                    </a:lnTo>
                    <a:lnTo>
                      <a:pt x="8067" y="13793"/>
                    </a:lnTo>
                    <a:lnTo>
                      <a:pt x="8425" y="13260"/>
                    </a:lnTo>
                    <a:lnTo>
                      <a:pt x="8424" y="12101"/>
                    </a:lnTo>
                    <a:lnTo>
                      <a:pt x="7998" y="10796"/>
                    </a:lnTo>
                    <a:cubicBezTo>
                      <a:pt x="7914" y="10491"/>
                      <a:pt x="7805" y="10208"/>
                      <a:pt x="7672" y="9955"/>
                    </a:cubicBezTo>
                    <a:cubicBezTo>
                      <a:pt x="7487" y="9602"/>
                      <a:pt x="7262" y="9316"/>
                      <a:pt x="7013" y="9100"/>
                    </a:cubicBezTo>
                    <a:cubicBezTo>
                      <a:pt x="6627" y="8764"/>
                      <a:pt x="6195" y="8604"/>
                      <a:pt x="5760" y="8637"/>
                    </a:cubicBezTo>
                    <a:lnTo>
                      <a:pt x="5460" y="7993"/>
                    </a:lnTo>
                    <a:lnTo>
                      <a:pt x="4992" y="7628"/>
                    </a:lnTo>
                    <a:lnTo>
                      <a:pt x="4219" y="6874"/>
                    </a:lnTo>
                    <a:cubicBezTo>
                      <a:pt x="4009" y="6592"/>
                      <a:pt x="3763" y="6395"/>
                      <a:pt x="3501" y="6299"/>
                    </a:cubicBezTo>
                    <a:cubicBezTo>
                      <a:pt x="3254" y="6207"/>
                      <a:pt x="2997" y="6207"/>
                      <a:pt x="2750" y="6299"/>
                    </a:cubicBezTo>
                    <a:lnTo>
                      <a:pt x="2183" y="6425"/>
                    </a:lnTo>
                    <a:lnTo>
                      <a:pt x="1674" y="5792"/>
                    </a:lnTo>
                    <a:lnTo>
                      <a:pt x="1674" y="4994"/>
                    </a:lnTo>
                    <a:lnTo>
                      <a:pt x="2200" y="4420"/>
                    </a:lnTo>
                    <a:lnTo>
                      <a:pt x="2400" y="3664"/>
                    </a:lnTo>
                    <a:lnTo>
                      <a:pt x="2125" y="3120"/>
                    </a:lnTo>
                    <a:lnTo>
                      <a:pt x="1524" y="2615"/>
                    </a:lnTo>
                    <a:lnTo>
                      <a:pt x="566" y="2138"/>
                    </a:lnTo>
                    <a:lnTo>
                      <a:pt x="0" y="1619"/>
                    </a:lnTo>
                    <a:lnTo>
                      <a:pt x="54" y="1017"/>
                    </a:lnTo>
                    <a:lnTo>
                      <a:pt x="339" y="1069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70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223" name="íśľíḋe">
                <a:extLst>
                  <a:ext uri="{FF2B5EF4-FFF2-40B4-BE49-F238E27FC236}">
                    <a16:creationId xmlns:a16="http://schemas.microsoft.com/office/drawing/2014/main" id="{22AAEBA6-2E4B-4D92-B110-8770DDF046C9}"/>
                  </a:ext>
                </a:extLst>
              </p:cNvPr>
              <p:cNvSpPr/>
              <p:nvPr/>
            </p:nvSpPr>
            <p:spPr>
              <a:xfrm>
                <a:off x="10030494" y="3790052"/>
                <a:ext cx="18322" cy="22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034" y="0"/>
                    </a:moveTo>
                    <a:lnTo>
                      <a:pt x="0" y="3883"/>
                    </a:lnTo>
                    <a:lnTo>
                      <a:pt x="4598" y="21600"/>
                    </a:lnTo>
                    <a:lnTo>
                      <a:pt x="21600" y="15889"/>
                    </a:lnTo>
                    <a:lnTo>
                      <a:pt x="21600" y="4677"/>
                    </a:lnTo>
                    <a:lnTo>
                      <a:pt x="11034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224" name="iṡ1íḑé">
                <a:extLst>
                  <a:ext uri="{FF2B5EF4-FFF2-40B4-BE49-F238E27FC236}">
                    <a16:creationId xmlns:a16="http://schemas.microsoft.com/office/drawing/2014/main" id="{BB457EA2-BEDB-4F76-B42F-4F6B2007FC30}"/>
                  </a:ext>
                </a:extLst>
              </p:cNvPr>
              <p:cNvSpPr/>
              <p:nvPr/>
            </p:nvSpPr>
            <p:spPr>
              <a:xfrm>
                <a:off x="10351814" y="3476734"/>
                <a:ext cx="16361" cy="2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547" y="0"/>
                    </a:moveTo>
                    <a:lnTo>
                      <a:pt x="2757" y="5238"/>
                    </a:lnTo>
                    <a:lnTo>
                      <a:pt x="0" y="18231"/>
                    </a:lnTo>
                    <a:lnTo>
                      <a:pt x="17487" y="21600"/>
                    </a:lnTo>
                    <a:lnTo>
                      <a:pt x="21600" y="12744"/>
                    </a:lnTo>
                    <a:lnTo>
                      <a:pt x="11547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225" name="íṡḻïḓê">
                <a:extLst>
                  <a:ext uri="{FF2B5EF4-FFF2-40B4-BE49-F238E27FC236}">
                    <a16:creationId xmlns:a16="http://schemas.microsoft.com/office/drawing/2014/main" id="{BCAAFEA7-15DD-4D9B-9885-C4BDCD867D06}"/>
                  </a:ext>
                </a:extLst>
              </p:cNvPr>
              <p:cNvSpPr/>
              <p:nvPr/>
            </p:nvSpPr>
            <p:spPr>
              <a:xfrm>
                <a:off x="10325548" y="3553118"/>
                <a:ext cx="18350" cy="311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652" y="0"/>
                    </a:moveTo>
                    <a:lnTo>
                      <a:pt x="0" y="4334"/>
                    </a:lnTo>
                    <a:lnTo>
                      <a:pt x="342" y="20725"/>
                    </a:lnTo>
                    <a:lnTo>
                      <a:pt x="18905" y="21600"/>
                    </a:lnTo>
                    <a:lnTo>
                      <a:pt x="21600" y="4465"/>
                    </a:lnTo>
                    <a:lnTo>
                      <a:pt x="5652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226" name="îṣḻiďè">
                <a:extLst>
                  <a:ext uri="{FF2B5EF4-FFF2-40B4-BE49-F238E27FC236}">
                    <a16:creationId xmlns:a16="http://schemas.microsoft.com/office/drawing/2014/main" id="{98579189-C690-4722-B8E4-B9F98B41C046}"/>
                  </a:ext>
                </a:extLst>
              </p:cNvPr>
              <p:cNvSpPr/>
              <p:nvPr/>
            </p:nvSpPr>
            <p:spPr>
              <a:xfrm>
                <a:off x="10830737" y="3809410"/>
                <a:ext cx="19066" cy="289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7350"/>
                    </a:lnTo>
                    <a:lnTo>
                      <a:pt x="7288" y="216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</p:grpSp>
        <p:sp>
          <p:nvSpPr>
            <p:cNvPr id="241" name="íṥ1iḍé">
              <a:extLst>
                <a:ext uri="{FF2B5EF4-FFF2-40B4-BE49-F238E27FC236}">
                  <a16:creationId xmlns:a16="http://schemas.microsoft.com/office/drawing/2014/main" id="{B7522CF2-69CE-444B-8F85-5733E37FFF14}"/>
                </a:ext>
              </a:extLst>
            </p:cNvPr>
            <p:cNvSpPr/>
            <p:nvPr/>
          </p:nvSpPr>
          <p:spPr>
            <a:xfrm>
              <a:off x="1670305" y="2792126"/>
              <a:ext cx="121904" cy="121904"/>
            </a:xfrm>
            <a:prstGeom prst="ellipse">
              <a:avLst/>
            </a:prstGeom>
            <a:solidFill>
              <a:srgbClr val="BA1F35"/>
            </a:solidFill>
            <a:ln w="28575">
              <a:solidFill>
                <a:srgbClr val="F3D8A2">
                  <a:alpha val="70000"/>
                </a:srgbClr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i="1" dirty="0">
                <a:ln w="76200">
                  <a:solidFill>
                    <a:schemeClr val="tx1"/>
                  </a:solidFill>
                </a:ln>
                <a:solidFill>
                  <a:schemeClr val="tx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242" name="ïṣ1íďê">
              <a:extLst>
                <a:ext uri="{FF2B5EF4-FFF2-40B4-BE49-F238E27FC236}">
                  <a16:creationId xmlns:a16="http://schemas.microsoft.com/office/drawing/2014/main" id="{A7274399-249D-4002-8F79-10EBBDE42545}"/>
                </a:ext>
              </a:extLst>
            </p:cNvPr>
            <p:cNvSpPr/>
            <p:nvPr/>
          </p:nvSpPr>
          <p:spPr>
            <a:xfrm>
              <a:off x="3521752" y="3344057"/>
              <a:ext cx="121904" cy="121904"/>
            </a:xfrm>
            <a:prstGeom prst="ellipse">
              <a:avLst/>
            </a:prstGeom>
            <a:solidFill>
              <a:srgbClr val="BA1F35"/>
            </a:solidFill>
            <a:ln w="28575">
              <a:solidFill>
                <a:srgbClr val="F3D8A2">
                  <a:alpha val="70000"/>
                </a:srgbClr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i="1" dirty="0">
                <a:ln w="76200">
                  <a:solidFill>
                    <a:schemeClr val="tx1"/>
                  </a:solidFill>
                </a:ln>
                <a:solidFill>
                  <a:schemeClr val="tx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243" name="íŝḻíḋê">
              <a:extLst>
                <a:ext uri="{FF2B5EF4-FFF2-40B4-BE49-F238E27FC236}">
                  <a16:creationId xmlns:a16="http://schemas.microsoft.com/office/drawing/2014/main" id="{72398E25-40EF-4356-BF5E-8C058F43E63F}"/>
                </a:ext>
              </a:extLst>
            </p:cNvPr>
            <p:cNvSpPr/>
            <p:nvPr/>
          </p:nvSpPr>
          <p:spPr>
            <a:xfrm>
              <a:off x="5309654" y="2719104"/>
              <a:ext cx="121904" cy="121904"/>
            </a:xfrm>
            <a:prstGeom prst="ellipse">
              <a:avLst/>
            </a:prstGeom>
            <a:solidFill>
              <a:srgbClr val="BA1F35"/>
            </a:solidFill>
            <a:ln w="28575">
              <a:solidFill>
                <a:srgbClr val="F3D8A2">
                  <a:alpha val="70000"/>
                </a:srgbClr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i="1" dirty="0">
                <a:ln w="76200">
                  <a:solidFill>
                    <a:schemeClr val="tx1"/>
                  </a:solidFill>
                </a:ln>
                <a:solidFill>
                  <a:schemeClr val="tx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244" name="íṣḻïḍé">
              <a:extLst>
                <a:ext uri="{FF2B5EF4-FFF2-40B4-BE49-F238E27FC236}">
                  <a16:creationId xmlns:a16="http://schemas.microsoft.com/office/drawing/2014/main" id="{88640492-FA40-4C6F-9A39-6A63FA165058}"/>
                </a:ext>
              </a:extLst>
            </p:cNvPr>
            <p:cNvSpPr/>
            <p:nvPr/>
          </p:nvSpPr>
          <p:spPr>
            <a:xfrm>
              <a:off x="4136331" y="4536959"/>
              <a:ext cx="121904" cy="121904"/>
            </a:xfrm>
            <a:prstGeom prst="ellipse">
              <a:avLst/>
            </a:prstGeom>
            <a:solidFill>
              <a:srgbClr val="BA1F35"/>
            </a:solidFill>
            <a:ln w="28575">
              <a:solidFill>
                <a:srgbClr val="F3D8A2">
                  <a:alpha val="70000"/>
                </a:srgbClr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i="1" dirty="0">
                <a:ln w="76200">
                  <a:solidFill>
                    <a:schemeClr val="tx1"/>
                  </a:solidFill>
                </a:ln>
                <a:solidFill>
                  <a:schemeClr val="tx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257" name="işľiḍè">
              <a:extLst>
                <a:ext uri="{FF2B5EF4-FFF2-40B4-BE49-F238E27FC236}">
                  <a16:creationId xmlns:a16="http://schemas.microsoft.com/office/drawing/2014/main" id="{ECCF2CC2-118D-4498-A3A7-77CED8201ECA}"/>
                </a:ext>
              </a:extLst>
            </p:cNvPr>
            <p:cNvSpPr/>
            <p:nvPr/>
          </p:nvSpPr>
          <p:spPr>
            <a:xfrm>
              <a:off x="1712983" y="5708118"/>
              <a:ext cx="184534" cy="184534"/>
            </a:xfrm>
            <a:prstGeom prst="rect">
              <a:avLst/>
            </a:prstGeom>
            <a:solidFill>
              <a:srgbClr val="BA1F35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pPr algn="ctr" defTabSz="914354"/>
              <a:endParaRPr lang="zh-CN" altLang="en-US" sz="2000" b="1" i="1" dirty="0">
                <a:solidFill>
                  <a:schemeClr val="tx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258" name="íSliďé">
              <a:extLst>
                <a:ext uri="{FF2B5EF4-FFF2-40B4-BE49-F238E27FC236}">
                  <a16:creationId xmlns:a16="http://schemas.microsoft.com/office/drawing/2014/main" id="{0CB96747-FF15-412D-A9AC-AFE8FC982597}"/>
                </a:ext>
              </a:extLst>
            </p:cNvPr>
            <p:cNvSpPr txBox="1"/>
            <p:nvPr/>
          </p:nvSpPr>
          <p:spPr>
            <a:xfrm>
              <a:off x="1897517" y="5631108"/>
              <a:ext cx="56496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40" tIns="45720" rIns="91440" bIns="45720" anchor="ctr" anchorCtr="0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zh-CN" sz="1600" i="1" dirty="0"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Text</a:t>
              </a:r>
            </a:p>
          </p:txBody>
        </p:sp>
        <p:sp>
          <p:nvSpPr>
            <p:cNvPr id="255" name="i$ḻíḋe">
              <a:extLst>
                <a:ext uri="{FF2B5EF4-FFF2-40B4-BE49-F238E27FC236}">
                  <a16:creationId xmlns:a16="http://schemas.microsoft.com/office/drawing/2014/main" id="{066C1C5D-153A-481B-ABE3-75A8CC7E11E2}"/>
                </a:ext>
              </a:extLst>
            </p:cNvPr>
            <p:cNvSpPr/>
            <p:nvPr/>
          </p:nvSpPr>
          <p:spPr>
            <a:xfrm>
              <a:off x="2981190" y="5708118"/>
              <a:ext cx="184534" cy="184534"/>
            </a:xfrm>
            <a:prstGeom prst="rect">
              <a:avLst/>
            </a:prstGeom>
            <a:solidFill>
              <a:srgbClr val="BA1F35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pPr algn="ctr" defTabSz="914354"/>
              <a:endParaRPr lang="zh-CN" altLang="en-US" sz="2000" b="1" i="1" dirty="0">
                <a:solidFill>
                  <a:schemeClr val="tx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256" name="îšľïḑe">
              <a:extLst>
                <a:ext uri="{FF2B5EF4-FFF2-40B4-BE49-F238E27FC236}">
                  <a16:creationId xmlns:a16="http://schemas.microsoft.com/office/drawing/2014/main" id="{B861EE83-950E-480E-8B9A-F26EAF5D62C8}"/>
                </a:ext>
              </a:extLst>
            </p:cNvPr>
            <p:cNvSpPr txBox="1"/>
            <p:nvPr/>
          </p:nvSpPr>
          <p:spPr>
            <a:xfrm>
              <a:off x="3165724" y="5631108"/>
              <a:ext cx="56496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40" tIns="45720" rIns="91440" bIns="45720" anchor="ctr" anchorCtr="0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zh-CN" sz="1600" i="1" dirty="0"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Text</a:t>
              </a:r>
            </a:p>
          </p:txBody>
        </p:sp>
        <p:sp>
          <p:nvSpPr>
            <p:cNvPr id="253" name="ïśľiďè">
              <a:extLst>
                <a:ext uri="{FF2B5EF4-FFF2-40B4-BE49-F238E27FC236}">
                  <a16:creationId xmlns:a16="http://schemas.microsoft.com/office/drawing/2014/main" id="{5A12FE74-C609-4277-9E9E-F83247C25137}"/>
                </a:ext>
              </a:extLst>
            </p:cNvPr>
            <p:cNvSpPr/>
            <p:nvPr/>
          </p:nvSpPr>
          <p:spPr>
            <a:xfrm>
              <a:off x="4249397" y="5708118"/>
              <a:ext cx="184534" cy="184534"/>
            </a:xfrm>
            <a:prstGeom prst="rect">
              <a:avLst/>
            </a:prstGeom>
            <a:solidFill>
              <a:srgbClr val="BA1F35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pPr algn="ctr" defTabSz="914354"/>
              <a:endParaRPr lang="zh-CN" altLang="en-US" sz="2000" b="1" i="1" dirty="0">
                <a:solidFill>
                  <a:schemeClr val="tx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254" name="íṣlîďè">
              <a:extLst>
                <a:ext uri="{FF2B5EF4-FFF2-40B4-BE49-F238E27FC236}">
                  <a16:creationId xmlns:a16="http://schemas.microsoft.com/office/drawing/2014/main" id="{CB77BD2E-7609-46D5-A943-F3936E3E534D}"/>
                </a:ext>
              </a:extLst>
            </p:cNvPr>
            <p:cNvSpPr txBox="1"/>
            <p:nvPr/>
          </p:nvSpPr>
          <p:spPr>
            <a:xfrm>
              <a:off x="4433931" y="5631108"/>
              <a:ext cx="56496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40" tIns="45720" rIns="91440" bIns="45720" anchor="ctr" anchorCtr="0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zh-CN" sz="1600" i="1" dirty="0"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Text</a:t>
              </a:r>
            </a:p>
          </p:txBody>
        </p:sp>
        <p:sp>
          <p:nvSpPr>
            <p:cNvPr id="251" name="íš1îdê">
              <a:extLst>
                <a:ext uri="{FF2B5EF4-FFF2-40B4-BE49-F238E27FC236}">
                  <a16:creationId xmlns:a16="http://schemas.microsoft.com/office/drawing/2014/main" id="{9AF06CF4-066D-4407-B234-52970069B2CE}"/>
                </a:ext>
              </a:extLst>
            </p:cNvPr>
            <p:cNvSpPr/>
            <p:nvPr/>
          </p:nvSpPr>
          <p:spPr>
            <a:xfrm>
              <a:off x="5517604" y="5708118"/>
              <a:ext cx="184534" cy="184534"/>
            </a:xfrm>
            <a:prstGeom prst="rect">
              <a:avLst/>
            </a:prstGeom>
            <a:solidFill>
              <a:srgbClr val="BA1F35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pPr algn="ctr" defTabSz="914354"/>
              <a:endParaRPr lang="zh-CN" altLang="en-US" sz="2000" b="1" i="1" dirty="0">
                <a:solidFill>
                  <a:schemeClr val="tx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252" name="î$ḷíḍe">
              <a:extLst>
                <a:ext uri="{FF2B5EF4-FFF2-40B4-BE49-F238E27FC236}">
                  <a16:creationId xmlns:a16="http://schemas.microsoft.com/office/drawing/2014/main" id="{681A0DCE-4941-4B94-8E98-F68B962C40D4}"/>
                </a:ext>
              </a:extLst>
            </p:cNvPr>
            <p:cNvSpPr txBox="1"/>
            <p:nvPr/>
          </p:nvSpPr>
          <p:spPr>
            <a:xfrm>
              <a:off x="5702138" y="5631108"/>
              <a:ext cx="56496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40" tIns="45720" rIns="91440" bIns="45720" anchor="ctr" anchorCtr="0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zh-CN" sz="1600" i="1" dirty="0"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Text</a:t>
              </a:r>
            </a:p>
          </p:txBody>
        </p:sp>
      </p:grpSp>
      <p:sp>
        <p:nvSpPr>
          <p:cNvPr id="228" name="ïšḻîḋé">
            <a:extLst>
              <a:ext uri="{FF2B5EF4-FFF2-40B4-BE49-F238E27FC236}">
                <a16:creationId xmlns:a16="http://schemas.microsoft.com/office/drawing/2014/main" id="{ED01076D-5657-41B1-AD64-F5FA1EE27AB1}"/>
              </a:ext>
            </a:extLst>
          </p:cNvPr>
          <p:cNvSpPr/>
          <p:nvPr/>
        </p:nvSpPr>
        <p:spPr>
          <a:xfrm>
            <a:off x="7521077" y="2000334"/>
            <a:ext cx="3997823" cy="3506365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400" b="1" dirty="0"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grpSp>
        <p:nvGrpSpPr>
          <p:cNvPr id="229" name="组合 228">
            <a:extLst>
              <a:ext uri="{FF2B5EF4-FFF2-40B4-BE49-F238E27FC236}">
                <a16:creationId xmlns:a16="http://schemas.microsoft.com/office/drawing/2014/main" id="{9979E9EE-B827-4BAA-A4F1-7607B6BBF5FC}"/>
              </a:ext>
            </a:extLst>
          </p:cNvPr>
          <p:cNvGrpSpPr/>
          <p:nvPr/>
        </p:nvGrpSpPr>
        <p:grpSpPr>
          <a:xfrm>
            <a:off x="7870305" y="2471847"/>
            <a:ext cx="3487090" cy="1138199"/>
            <a:chOff x="7861977" y="1899970"/>
            <a:chExt cx="3634699" cy="1138199"/>
          </a:xfrm>
        </p:grpSpPr>
        <p:sp>
          <p:nvSpPr>
            <p:cNvPr id="230" name="文本框 229">
              <a:extLst>
                <a:ext uri="{FF2B5EF4-FFF2-40B4-BE49-F238E27FC236}">
                  <a16:creationId xmlns:a16="http://schemas.microsoft.com/office/drawing/2014/main" id="{4DD63698-84D5-4C74-B5FB-41D13A479B3F}"/>
                </a:ext>
              </a:extLst>
            </p:cNvPr>
            <p:cNvSpPr txBox="1"/>
            <p:nvPr/>
          </p:nvSpPr>
          <p:spPr>
            <a:xfrm>
              <a:off x="7861978" y="2335541"/>
              <a:ext cx="3634698" cy="702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231" name="文本框 230">
              <a:extLst>
                <a:ext uri="{FF2B5EF4-FFF2-40B4-BE49-F238E27FC236}">
                  <a16:creationId xmlns:a16="http://schemas.microsoft.com/office/drawing/2014/main" id="{50D6E7E7-8B94-4988-9063-62CFA5DD5A90}"/>
                </a:ext>
              </a:extLst>
            </p:cNvPr>
            <p:cNvSpPr txBox="1"/>
            <p:nvPr/>
          </p:nvSpPr>
          <p:spPr>
            <a:xfrm>
              <a:off x="7861977" y="1899970"/>
              <a:ext cx="30159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0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2" name="组合 231">
            <a:extLst>
              <a:ext uri="{FF2B5EF4-FFF2-40B4-BE49-F238E27FC236}">
                <a16:creationId xmlns:a16="http://schemas.microsoft.com/office/drawing/2014/main" id="{8EDBE0F0-DF36-4CBE-9625-99795ED7FA08}"/>
              </a:ext>
            </a:extLst>
          </p:cNvPr>
          <p:cNvGrpSpPr/>
          <p:nvPr/>
        </p:nvGrpSpPr>
        <p:grpSpPr>
          <a:xfrm>
            <a:off x="7870305" y="3828776"/>
            <a:ext cx="3487090" cy="1138199"/>
            <a:chOff x="7861977" y="1899970"/>
            <a:chExt cx="3634699" cy="1138199"/>
          </a:xfrm>
        </p:grpSpPr>
        <p:sp>
          <p:nvSpPr>
            <p:cNvPr id="233" name="文本框 232">
              <a:extLst>
                <a:ext uri="{FF2B5EF4-FFF2-40B4-BE49-F238E27FC236}">
                  <a16:creationId xmlns:a16="http://schemas.microsoft.com/office/drawing/2014/main" id="{4304C9EB-929E-4520-AA1F-C1946CFBDE51}"/>
                </a:ext>
              </a:extLst>
            </p:cNvPr>
            <p:cNvSpPr txBox="1"/>
            <p:nvPr/>
          </p:nvSpPr>
          <p:spPr>
            <a:xfrm>
              <a:off x="7861978" y="2335541"/>
              <a:ext cx="3634698" cy="702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234" name="文本框 233">
              <a:extLst>
                <a:ext uri="{FF2B5EF4-FFF2-40B4-BE49-F238E27FC236}">
                  <a16:creationId xmlns:a16="http://schemas.microsoft.com/office/drawing/2014/main" id="{50AFEC2E-2133-4D84-AE23-E9DE96E1B1A5}"/>
                </a:ext>
              </a:extLst>
            </p:cNvPr>
            <p:cNvSpPr txBox="1"/>
            <p:nvPr/>
          </p:nvSpPr>
          <p:spPr>
            <a:xfrm>
              <a:off x="7861977" y="1899970"/>
              <a:ext cx="30159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0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246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75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7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AABA126B-9F60-477C-845D-626197D648D4}"/>
              </a:ext>
            </a:extLst>
          </p:cNvPr>
          <p:cNvGrpSpPr/>
          <p:nvPr/>
        </p:nvGrpSpPr>
        <p:grpSpPr>
          <a:xfrm>
            <a:off x="3691782" y="78697"/>
            <a:ext cx="4840519" cy="1464176"/>
            <a:chOff x="3675740" y="-1513"/>
            <a:chExt cx="4840519" cy="1464176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CF500D39-4511-4768-9115-585B26679CA4}"/>
                </a:ext>
              </a:extLst>
            </p:cNvPr>
            <p:cNvGrpSpPr/>
            <p:nvPr/>
          </p:nvGrpSpPr>
          <p:grpSpPr>
            <a:xfrm>
              <a:off x="4472740" y="455948"/>
              <a:ext cx="3278603" cy="594142"/>
              <a:chOff x="4456698" y="3181854"/>
              <a:chExt cx="3278603" cy="594142"/>
            </a:xfrm>
          </p:grpSpPr>
          <p:sp>
            <p:nvSpPr>
              <p:cNvPr id="3" name="缺角矩形 2">
                <a:extLst>
                  <a:ext uri="{FF2B5EF4-FFF2-40B4-BE49-F238E27FC236}">
                    <a16:creationId xmlns:a16="http://schemas.microsoft.com/office/drawing/2014/main" id="{5FF03C84-1C1B-4BEE-8955-B9A06AC10E5F}"/>
                  </a:ext>
                </a:extLst>
              </p:cNvPr>
              <p:cNvSpPr/>
              <p:nvPr/>
            </p:nvSpPr>
            <p:spPr>
              <a:xfrm>
                <a:off x="4456698" y="3181854"/>
                <a:ext cx="3278603" cy="594142"/>
              </a:xfrm>
              <a:prstGeom prst="plaque">
                <a:avLst>
                  <a:gd name="adj" fmla="val 12422"/>
                </a:avLst>
              </a:prstGeom>
              <a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E2F3F2E0-B642-482D-8A2F-C43671F1A293}"/>
                  </a:ext>
                </a:extLst>
              </p:cNvPr>
              <p:cNvSpPr/>
              <p:nvPr/>
            </p:nvSpPr>
            <p:spPr>
              <a:xfrm>
                <a:off x="4456698" y="3217315"/>
                <a:ext cx="327860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altLang="zh-CN" sz="28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title text</a:t>
                </a:r>
                <a:endPara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B012D1F-2E9B-4C95-B17A-B995E530A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5740" y="-1513"/>
              <a:ext cx="1326589" cy="146417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C85A58A-FFC1-4A67-AC01-E9EE8B832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320105" y="125197"/>
              <a:ext cx="1196154" cy="1178673"/>
            </a:xfrm>
            <a:prstGeom prst="rect">
              <a:avLst/>
            </a:prstGeom>
          </p:spPr>
        </p:pic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7F46F58E-6DFA-4E71-9BA8-14012B0F3735}"/>
              </a:ext>
            </a:extLst>
          </p:cNvPr>
          <p:cNvGrpSpPr/>
          <p:nvPr/>
        </p:nvGrpSpPr>
        <p:grpSpPr>
          <a:xfrm>
            <a:off x="856542" y="4384133"/>
            <a:ext cx="2318418" cy="1497400"/>
            <a:chOff x="7405939" y="-2246440"/>
            <a:chExt cx="2780798" cy="1497400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A135BFD3-5E5B-4C3D-B581-9A77770BB336}"/>
                </a:ext>
              </a:extLst>
            </p:cNvPr>
            <p:cNvSpPr txBox="1"/>
            <p:nvPr/>
          </p:nvSpPr>
          <p:spPr>
            <a:xfrm>
              <a:off x="7405939" y="-1810869"/>
              <a:ext cx="2780798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accent3">
                      <a:lumMod val="90000"/>
                      <a:lumOff val="10000"/>
                    </a:schemeClr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Click here to add content, content to match the title. </a:t>
              </a:r>
              <a:endParaRPr lang="zh-CN" altLang="en-US" sz="1400" dirty="0">
                <a:solidFill>
                  <a:schemeClr val="accent3">
                    <a:lumMod val="90000"/>
                    <a:lumOff val="10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B1A1198D-698A-4DF4-B1F6-9E5E7F8AE33D}"/>
                </a:ext>
              </a:extLst>
            </p:cNvPr>
            <p:cNvSpPr txBox="1"/>
            <p:nvPr/>
          </p:nvSpPr>
          <p:spPr>
            <a:xfrm>
              <a:off x="7576844" y="-2246440"/>
              <a:ext cx="24389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2" name="îṣḻídê">
            <a:extLst>
              <a:ext uri="{FF2B5EF4-FFF2-40B4-BE49-F238E27FC236}">
                <a16:creationId xmlns:a16="http://schemas.microsoft.com/office/drawing/2014/main" id="{A05C23AB-FC01-41C0-8B3D-31A05464ED98}"/>
              </a:ext>
            </a:extLst>
          </p:cNvPr>
          <p:cNvSpPr/>
          <p:nvPr/>
        </p:nvSpPr>
        <p:spPr>
          <a:xfrm rot="8100000">
            <a:off x="4330555" y="1130300"/>
            <a:ext cx="810722" cy="810722"/>
          </a:xfrm>
          <a:prstGeom prst="teardrop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FBCE68FB-C2F2-4E27-B052-58C32F82E602}"/>
              </a:ext>
            </a:extLst>
          </p:cNvPr>
          <p:cNvGrpSpPr/>
          <p:nvPr/>
        </p:nvGrpSpPr>
        <p:grpSpPr>
          <a:xfrm>
            <a:off x="673608" y="2368231"/>
            <a:ext cx="10844784" cy="1612077"/>
            <a:chOff x="673608" y="2368231"/>
            <a:chExt cx="10844784" cy="161207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6" name="îṩlídé">
              <a:extLst>
                <a:ext uri="{FF2B5EF4-FFF2-40B4-BE49-F238E27FC236}">
                  <a16:creationId xmlns:a16="http://schemas.microsoft.com/office/drawing/2014/main" id="{05B279A9-3D65-4ECD-88F1-0B81EDE26575}"/>
                </a:ext>
              </a:extLst>
            </p:cNvPr>
            <p:cNvSpPr/>
            <p:nvPr/>
          </p:nvSpPr>
          <p:spPr>
            <a:xfrm>
              <a:off x="673608" y="2368231"/>
              <a:ext cx="2684289" cy="1224371"/>
            </a:xfrm>
            <a:custGeom>
              <a:avLst/>
              <a:gdLst>
                <a:gd name="connsiteX0" fmla="*/ 914459 w 1828919"/>
                <a:gd name="connsiteY0" fmla="*/ 0 h 781199"/>
                <a:gd name="connsiteX1" fmla="*/ 1822662 w 1828919"/>
                <a:gd name="connsiteY1" fmla="*/ 740205 h 781199"/>
                <a:gd name="connsiteX2" fmla="*/ 1828919 w 1828919"/>
                <a:gd name="connsiteY2" fmla="*/ 781199 h 781199"/>
                <a:gd name="connsiteX3" fmla="*/ 0 w 1828919"/>
                <a:gd name="connsiteY3" fmla="*/ 781199 h 781199"/>
                <a:gd name="connsiteX4" fmla="*/ 6256 w 1828919"/>
                <a:gd name="connsiteY4" fmla="*/ 740205 h 781199"/>
                <a:gd name="connsiteX5" fmla="*/ 914459 w 1828919"/>
                <a:gd name="connsiteY5" fmla="*/ 0 h 781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919" h="781199">
                  <a:moveTo>
                    <a:pt x="914459" y="0"/>
                  </a:moveTo>
                  <a:cubicBezTo>
                    <a:pt x="1362449" y="0"/>
                    <a:pt x="1736219" y="317771"/>
                    <a:pt x="1822662" y="740205"/>
                  </a:cubicBezTo>
                  <a:lnTo>
                    <a:pt x="1828919" y="781199"/>
                  </a:lnTo>
                  <a:lnTo>
                    <a:pt x="0" y="781199"/>
                  </a:lnTo>
                  <a:lnTo>
                    <a:pt x="6256" y="740205"/>
                  </a:lnTo>
                  <a:cubicBezTo>
                    <a:pt x="92699" y="317771"/>
                    <a:pt x="466470" y="0"/>
                    <a:pt x="914459" y="0"/>
                  </a:cubicBezTo>
                  <a:close/>
                </a:path>
              </a:pathLst>
            </a:cu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sz="2400" b="1" dirty="0"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47" name="íŝlïḓê">
              <a:extLst>
                <a:ext uri="{FF2B5EF4-FFF2-40B4-BE49-F238E27FC236}">
                  <a16:creationId xmlns:a16="http://schemas.microsoft.com/office/drawing/2014/main" id="{D4DF4C05-1A2D-4ADF-AA20-A7B40B02B9D4}"/>
                </a:ext>
              </a:extLst>
            </p:cNvPr>
            <p:cNvSpPr/>
            <p:nvPr/>
          </p:nvSpPr>
          <p:spPr>
            <a:xfrm>
              <a:off x="3393773" y="2368231"/>
              <a:ext cx="2684289" cy="1224371"/>
            </a:xfrm>
            <a:custGeom>
              <a:avLst/>
              <a:gdLst>
                <a:gd name="connsiteX0" fmla="*/ 914459 w 1828919"/>
                <a:gd name="connsiteY0" fmla="*/ 0 h 781199"/>
                <a:gd name="connsiteX1" fmla="*/ 1822662 w 1828919"/>
                <a:gd name="connsiteY1" fmla="*/ 740205 h 781199"/>
                <a:gd name="connsiteX2" fmla="*/ 1828919 w 1828919"/>
                <a:gd name="connsiteY2" fmla="*/ 781199 h 781199"/>
                <a:gd name="connsiteX3" fmla="*/ 0 w 1828919"/>
                <a:gd name="connsiteY3" fmla="*/ 781199 h 781199"/>
                <a:gd name="connsiteX4" fmla="*/ 6256 w 1828919"/>
                <a:gd name="connsiteY4" fmla="*/ 740205 h 781199"/>
                <a:gd name="connsiteX5" fmla="*/ 914459 w 1828919"/>
                <a:gd name="connsiteY5" fmla="*/ 0 h 781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919" h="781199">
                  <a:moveTo>
                    <a:pt x="914459" y="0"/>
                  </a:moveTo>
                  <a:cubicBezTo>
                    <a:pt x="1362449" y="0"/>
                    <a:pt x="1736219" y="317771"/>
                    <a:pt x="1822662" y="740205"/>
                  </a:cubicBezTo>
                  <a:lnTo>
                    <a:pt x="1828919" y="781199"/>
                  </a:lnTo>
                  <a:lnTo>
                    <a:pt x="0" y="781199"/>
                  </a:lnTo>
                  <a:lnTo>
                    <a:pt x="6256" y="740205"/>
                  </a:lnTo>
                  <a:cubicBezTo>
                    <a:pt x="92699" y="317771"/>
                    <a:pt x="466470" y="0"/>
                    <a:pt x="914459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48" name="îŝļíḑé">
              <a:extLst>
                <a:ext uri="{FF2B5EF4-FFF2-40B4-BE49-F238E27FC236}">
                  <a16:creationId xmlns:a16="http://schemas.microsoft.com/office/drawing/2014/main" id="{5C811C00-CF23-4514-A29A-1F2469549061}"/>
                </a:ext>
              </a:extLst>
            </p:cNvPr>
            <p:cNvSpPr/>
            <p:nvPr/>
          </p:nvSpPr>
          <p:spPr>
            <a:xfrm>
              <a:off x="6113939" y="2368231"/>
              <a:ext cx="2684289" cy="1224371"/>
            </a:xfrm>
            <a:custGeom>
              <a:avLst/>
              <a:gdLst>
                <a:gd name="connsiteX0" fmla="*/ 914459 w 1828919"/>
                <a:gd name="connsiteY0" fmla="*/ 0 h 781199"/>
                <a:gd name="connsiteX1" fmla="*/ 1822662 w 1828919"/>
                <a:gd name="connsiteY1" fmla="*/ 740205 h 781199"/>
                <a:gd name="connsiteX2" fmla="*/ 1828919 w 1828919"/>
                <a:gd name="connsiteY2" fmla="*/ 781199 h 781199"/>
                <a:gd name="connsiteX3" fmla="*/ 0 w 1828919"/>
                <a:gd name="connsiteY3" fmla="*/ 781199 h 781199"/>
                <a:gd name="connsiteX4" fmla="*/ 6256 w 1828919"/>
                <a:gd name="connsiteY4" fmla="*/ 740205 h 781199"/>
                <a:gd name="connsiteX5" fmla="*/ 914459 w 1828919"/>
                <a:gd name="connsiteY5" fmla="*/ 0 h 781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919" h="781199">
                  <a:moveTo>
                    <a:pt x="914459" y="0"/>
                  </a:moveTo>
                  <a:cubicBezTo>
                    <a:pt x="1362449" y="0"/>
                    <a:pt x="1736219" y="317771"/>
                    <a:pt x="1822662" y="740205"/>
                  </a:cubicBezTo>
                  <a:lnTo>
                    <a:pt x="1828919" y="781199"/>
                  </a:lnTo>
                  <a:lnTo>
                    <a:pt x="0" y="781199"/>
                  </a:lnTo>
                  <a:lnTo>
                    <a:pt x="6256" y="740205"/>
                  </a:lnTo>
                  <a:cubicBezTo>
                    <a:pt x="92699" y="317771"/>
                    <a:pt x="466470" y="0"/>
                    <a:pt x="914459" y="0"/>
                  </a:cubicBezTo>
                  <a:close/>
                </a:path>
              </a:pathLst>
            </a:cu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sz="2400" b="1" dirty="0"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49" name="ïslîdè">
              <a:extLst>
                <a:ext uri="{FF2B5EF4-FFF2-40B4-BE49-F238E27FC236}">
                  <a16:creationId xmlns:a16="http://schemas.microsoft.com/office/drawing/2014/main" id="{E9310534-B0F1-4A61-A2ED-346AA2945279}"/>
                </a:ext>
              </a:extLst>
            </p:cNvPr>
            <p:cNvSpPr/>
            <p:nvPr/>
          </p:nvSpPr>
          <p:spPr>
            <a:xfrm>
              <a:off x="8834105" y="2368231"/>
              <a:ext cx="2684287" cy="1224371"/>
            </a:xfrm>
            <a:custGeom>
              <a:avLst/>
              <a:gdLst>
                <a:gd name="connsiteX0" fmla="*/ 914459 w 1828918"/>
                <a:gd name="connsiteY0" fmla="*/ 0 h 781199"/>
                <a:gd name="connsiteX1" fmla="*/ 1822662 w 1828918"/>
                <a:gd name="connsiteY1" fmla="*/ 740205 h 781199"/>
                <a:gd name="connsiteX2" fmla="*/ 1828918 w 1828918"/>
                <a:gd name="connsiteY2" fmla="*/ 781199 h 781199"/>
                <a:gd name="connsiteX3" fmla="*/ 0 w 1828918"/>
                <a:gd name="connsiteY3" fmla="*/ 781199 h 781199"/>
                <a:gd name="connsiteX4" fmla="*/ 6256 w 1828918"/>
                <a:gd name="connsiteY4" fmla="*/ 740205 h 781199"/>
                <a:gd name="connsiteX5" fmla="*/ 914459 w 1828918"/>
                <a:gd name="connsiteY5" fmla="*/ 0 h 781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918" h="781199">
                  <a:moveTo>
                    <a:pt x="914459" y="0"/>
                  </a:moveTo>
                  <a:cubicBezTo>
                    <a:pt x="1362448" y="0"/>
                    <a:pt x="1736219" y="317771"/>
                    <a:pt x="1822662" y="740205"/>
                  </a:cubicBezTo>
                  <a:lnTo>
                    <a:pt x="1828918" y="781199"/>
                  </a:lnTo>
                  <a:lnTo>
                    <a:pt x="0" y="781199"/>
                  </a:lnTo>
                  <a:lnTo>
                    <a:pt x="6256" y="740205"/>
                  </a:lnTo>
                  <a:cubicBezTo>
                    <a:pt x="92699" y="317771"/>
                    <a:pt x="466470" y="0"/>
                    <a:pt x="914459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50" name="îšliďè">
              <a:extLst>
                <a:ext uri="{FF2B5EF4-FFF2-40B4-BE49-F238E27FC236}">
                  <a16:creationId xmlns:a16="http://schemas.microsoft.com/office/drawing/2014/main" id="{D81756EE-6E03-41C2-A963-C2839422A622}"/>
                </a:ext>
              </a:extLst>
            </p:cNvPr>
            <p:cNvSpPr/>
            <p:nvPr/>
          </p:nvSpPr>
          <p:spPr>
            <a:xfrm>
              <a:off x="673608" y="3636300"/>
              <a:ext cx="10844784" cy="67435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sz="2400" b="1" dirty="0"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51" name="ïs1ïḍè">
              <a:extLst>
                <a:ext uri="{FF2B5EF4-FFF2-40B4-BE49-F238E27FC236}">
                  <a16:creationId xmlns:a16="http://schemas.microsoft.com/office/drawing/2014/main" id="{908158B6-9AB8-4990-BC7A-969565B9BE32}"/>
                </a:ext>
              </a:extLst>
            </p:cNvPr>
            <p:cNvSpPr/>
            <p:nvPr/>
          </p:nvSpPr>
          <p:spPr>
            <a:xfrm rot="10800000">
              <a:off x="4575505" y="3703735"/>
              <a:ext cx="320824" cy="276573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52" name="iṡ1ïďé">
              <a:extLst>
                <a:ext uri="{FF2B5EF4-FFF2-40B4-BE49-F238E27FC236}">
                  <a16:creationId xmlns:a16="http://schemas.microsoft.com/office/drawing/2014/main" id="{A25150CA-E9D1-4638-909A-4C112C4B4A14}"/>
                </a:ext>
              </a:extLst>
            </p:cNvPr>
            <p:cNvSpPr/>
            <p:nvPr/>
          </p:nvSpPr>
          <p:spPr>
            <a:xfrm rot="10800000">
              <a:off x="10015830" y="3703735"/>
              <a:ext cx="320824" cy="276573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grpSp>
          <p:nvGrpSpPr>
            <p:cNvPr id="53" name="íś1iďê">
              <a:extLst>
                <a:ext uri="{FF2B5EF4-FFF2-40B4-BE49-F238E27FC236}">
                  <a16:creationId xmlns:a16="http://schemas.microsoft.com/office/drawing/2014/main" id="{A4028374-8156-46A9-B040-67264BA105E1}"/>
                </a:ext>
              </a:extLst>
            </p:cNvPr>
            <p:cNvGrpSpPr/>
            <p:nvPr/>
          </p:nvGrpSpPr>
          <p:grpSpPr>
            <a:xfrm>
              <a:off x="673608" y="3636300"/>
              <a:ext cx="2684289" cy="344008"/>
              <a:chOff x="819039" y="4379591"/>
              <a:chExt cx="2603682" cy="333678"/>
            </a:xfrm>
          </p:grpSpPr>
          <p:sp>
            <p:nvSpPr>
              <p:cNvPr id="57" name="ïṥḻiďê">
                <a:extLst>
                  <a:ext uri="{FF2B5EF4-FFF2-40B4-BE49-F238E27FC236}">
                    <a16:creationId xmlns:a16="http://schemas.microsoft.com/office/drawing/2014/main" id="{E26EFE3F-DEB2-487C-82D5-2DC6033EB05C}"/>
                  </a:ext>
                </a:extLst>
              </p:cNvPr>
              <p:cNvSpPr/>
              <p:nvPr/>
            </p:nvSpPr>
            <p:spPr>
              <a:xfrm rot="10800000">
                <a:off x="1965285" y="4445001"/>
                <a:ext cx="311190" cy="268268"/>
              </a:xfrm>
              <a:prstGeom prst="triangle">
                <a:avLst/>
              </a:prstGeom>
              <a:blipFill>
                <a:blip r:embed="rId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2400" b="1"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58" name="isḷîḋe">
                <a:extLst>
                  <a:ext uri="{FF2B5EF4-FFF2-40B4-BE49-F238E27FC236}">
                    <a16:creationId xmlns:a16="http://schemas.microsoft.com/office/drawing/2014/main" id="{06D1195A-196E-46A3-9477-82F78B8E9613}"/>
                  </a:ext>
                </a:extLst>
              </p:cNvPr>
              <p:cNvSpPr/>
              <p:nvPr/>
            </p:nvSpPr>
            <p:spPr>
              <a:xfrm>
                <a:off x="819039" y="4379591"/>
                <a:ext cx="2603682" cy="65410"/>
              </a:xfrm>
              <a:prstGeom prst="rect">
                <a:avLst/>
              </a:prstGeom>
              <a:blipFill>
                <a:blip r:embed="rId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2400" b="1"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</p:grpSp>
        <p:grpSp>
          <p:nvGrpSpPr>
            <p:cNvPr id="54" name="íṥ1îde">
              <a:extLst>
                <a:ext uri="{FF2B5EF4-FFF2-40B4-BE49-F238E27FC236}">
                  <a16:creationId xmlns:a16="http://schemas.microsoft.com/office/drawing/2014/main" id="{630DAEF2-BE78-4DFF-A5DE-EE4E38FACFAF}"/>
                </a:ext>
              </a:extLst>
            </p:cNvPr>
            <p:cNvGrpSpPr/>
            <p:nvPr/>
          </p:nvGrpSpPr>
          <p:grpSpPr>
            <a:xfrm>
              <a:off x="6113935" y="3636300"/>
              <a:ext cx="2684289" cy="344008"/>
              <a:chOff x="819039" y="4379591"/>
              <a:chExt cx="2603682" cy="333678"/>
            </a:xfrm>
          </p:grpSpPr>
          <p:sp>
            <p:nvSpPr>
              <p:cNvPr id="55" name="ïšľïḓe">
                <a:extLst>
                  <a:ext uri="{FF2B5EF4-FFF2-40B4-BE49-F238E27FC236}">
                    <a16:creationId xmlns:a16="http://schemas.microsoft.com/office/drawing/2014/main" id="{E62DCA5F-DE11-4345-BFB3-1984CB1FCFB8}"/>
                  </a:ext>
                </a:extLst>
              </p:cNvPr>
              <p:cNvSpPr/>
              <p:nvPr/>
            </p:nvSpPr>
            <p:spPr>
              <a:xfrm rot="10800000">
                <a:off x="1965285" y="4445001"/>
                <a:ext cx="311190" cy="268268"/>
              </a:xfrm>
              <a:prstGeom prst="triangle">
                <a:avLst/>
              </a:prstGeom>
              <a:blipFill>
                <a:blip r:embed="rId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2400" b="1"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56" name="íṩḷïdé">
                <a:extLst>
                  <a:ext uri="{FF2B5EF4-FFF2-40B4-BE49-F238E27FC236}">
                    <a16:creationId xmlns:a16="http://schemas.microsoft.com/office/drawing/2014/main" id="{8F338AFA-80A6-4295-869F-583788F87EBB}"/>
                  </a:ext>
                </a:extLst>
              </p:cNvPr>
              <p:cNvSpPr/>
              <p:nvPr/>
            </p:nvSpPr>
            <p:spPr>
              <a:xfrm>
                <a:off x="819039" y="4379591"/>
                <a:ext cx="2603682" cy="65410"/>
              </a:xfrm>
              <a:prstGeom prst="rect">
                <a:avLst/>
              </a:prstGeom>
              <a:blipFill>
                <a:blip r:embed="rId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2400" b="1"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</p:grpSp>
        <p:sp>
          <p:nvSpPr>
            <p:cNvPr id="34" name="ïśļîdé">
              <a:extLst>
                <a:ext uri="{FF2B5EF4-FFF2-40B4-BE49-F238E27FC236}">
                  <a16:creationId xmlns:a16="http://schemas.microsoft.com/office/drawing/2014/main" id="{C1A9D17A-2234-4BCC-AD2B-C12E1D619B6D}"/>
                </a:ext>
              </a:extLst>
            </p:cNvPr>
            <p:cNvSpPr txBox="1"/>
            <p:nvPr/>
          </p:nvSpPr>
          <p:spPr bwMode="auto">
            <a:xfrm flipH="1">
              <a:off x="1050559" y="2934296"/>
              <a:ext cx="1930384" cy="4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lnSpcReduction="10000"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  <a:ea typeface="汉仪大宋简" panose="02010609000101010101" pitchFamily="49" charset="-122"/>
                </a:rPr>
                <a:t>69%</a:t>
              </a:r>
            </a:p>
          </p:txBody>
        </p:sp>
        <p:sp>
          <p:nvSpPr>
            <p:cNvPr id="35" name="îSlîḑè">
              <a:extLst>
                <a:ext uri="{FF2B5EF4-FFF2-40B4-BE49-F238E27FC236}">
                  <a16:creationId xmlns:a16="http://schemas.microsoft.com/office/drawing/2014/main" id="{92C220BF-3D16-4DD1-AB75-5F6F61053D43}"/>
                </a:ext>
              </a:extLst>
            </p:cNvPr>
            <p:cNvSpPr txBox="1"/>
            <p:nvPr/>
          </p:nvSpPr>
          <p:spPr bwMode="auto">
            <a:xfrm flipH="1">
              <a:off x="3770724" y="2934296"/>
              <a:ext cx="1930384" cy="4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lnSpcReduction="10000"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800" dirty="0">
                  <a:latin typeface="Impact" panose="020B0806030902050204" pitchFamily="34" charset="0"/>
                  <a:ea typeface="汉仪大宋简" panose="02010609000101010101" pitchFamily="49" charset="-122"/>
                </a:rPr>
                <a:t>80%</a:t>
              </a:r>
            </a:p>
          </p:txBody>
        </p:sp>
        <p:sp>
          <p:nvSpPr>
            <p:cNvPr id="36" name="iš1ïḍè">
              <a:extLst>
                <a:ext uri="{FF2B5EF4-FFF2-40B4-BE49-F238E27FC236}">
                  <a16:creationId xmlns:a16="http://schemas.microsoft.com/office/drawing/2014/main" id="{ABA3CB80-4DFA-4741-971A-A31F31831E43}"/>
                </a:ext>
              </a:extLst>
            </p:cNvPr>
            <p:cNvSpPr txBox="1"/>
            <p:nvPr/>
          </p:nvSpPr>
          <p:spPr bwMode="auto">
            <a:xfrm flipH="1">
              <a:off x="6490890" y="2934296"/>
              <a:ext cx="1930384" cy="4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lnSpcReduction="10000"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  <a:ea typeface="汉仪大宋简" panose="02010609000101010101" pitchFamily="49" charset="-122"/>
                </a:rPr>
                <a:t>82%</a:t>
              </a:r>
            </a:p>
          </p:txBody>
        </p:sp>
        <p:sp>
          <p:nvSpPr>
            <p:cNvPr id="37" name="iṥľiďe">
              <a:extLst>
                <a:ext uri="{FF2B5EF4-FFF2-40B4-BE49-F238E27FC236}">
                  <a16:creationId xmlns:a16="http://schemas.microsoft.com/office/drawing/2014/main" id="{E25A3FA1-DC3B-40D1-BB58-EDC1E7EBD12C}"/>
                </a:ext>
              </a:extLst>
            </p:cNvPr>
            <p:cNvSpPr txBox="1"/>
            <p:nvPr/>
          </p:nvSpPr>
          <p:spPr bwMode="auto">
            <a:xfrm flipH="1">
              <a:off x="9211055" y="2934296"/>
              <a:ext cx="1930384" cy="4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lnSpcReduction="10000"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800" dirty="0">
                  <a:latin typeface="Impact" panose="020B0806030902050204" pitchFamily="34" charset="0"/>
                  <a:ea typeface="汉仪大宋简" panose="02010609000101010101" pitchFamily="49" charset="-122"/>
                </a:rPr>
                <a:t>40%</a:t>
              </a:r>
            </a:p>
          </p:txBody>
        </p:sp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1A37AFA2-E1F7-4415-A6B0-F917C481D15B}"/>
              </a:ext>
            </a:extLst>
          </p:cNvPr>
          <p:cNvGrpSpPr/>
          <p:nvPr/>
        </p:nvGrpSpPr>
        <p:grpSpPr>
          <a:xfrm>
            <a:off x="3576707" y="4384133"/>
            <a:ext cx="2318418" cy="1497400"/>
            <a:chOff x="7405939" y="-2246440"/>
            <a:chExt cx="2780798" cy="1497400"/>
          </a:xfrm>
        </p:grpSpPr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005F7A45-D912-4E00-9839-F0345DAD69EE}"/>
                </a:ext>
              </a:extLst>
            </p:cNvPr>
            <p:cNvSpPr txBox="1"/>
            <p:nvPr/>
          </p:nvSpPr>
          <p:spPr>
            <a:xfrm>
              <a:off x="7405939" y="-1810869"/>
              <a:ext cx="2780798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accent3">
                      <a:lumMod val="90000"/>
                      <a:lumOff val="10000"/>
                    </a:schemeClr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Click here to add content, content to match the title. </a:t>
              </a:r>
              <a:endParaRPr lang="zh-CN" altLang="en-US" sz="1400" dirty="0">
                <a:solidFill>
                  <a:schemeClr val="accent3">
                    <a:lumMod val="90000"/>
                    <a:lumOff val="10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33F7BCB9-AC55-4DA8-8977-9ECEE2D10C3A}"/>
                </a:ext>
              </a:extLst>
            </p:cNvPr>
            <p:cNvSpPr txBox="1"/>
            <p:nvPr/>
          </p:nvSpPr>
          <p:spPr>
            <a:xfrm>
              <a:off x="7576844" y="-2246440"/>
              <a:ext cx="24389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3E7CD298-D9DB-4C59-BE3E-77B816D1AE85}"/>
              </a:ext>
            </a:extLst>
          </p:cNvPr>
          <p:cNvGrpSpPr/>
          <p:nvPr/>
        </p:nvGrpSpPr>
        <p:grpSpPr>
          <a:xfrm>
            <a:off x="6296872" y="4384133"/>
            <a:ext cx="2318418" cy="1497400"/>
            <a:chOff x="7405939" y="-2246440"/>
            <a:chExt cx="2780798" cy="1497400"/>
          </a:xfrm>
        </p:grpSpPr>
        <p:sp>
          <p:nvSpPr>
            <p:cNvPr id="71" name="文本框 70">
              <a:extLst>
                <a:ext uri="{FF2B5EF4-FFF2-40B4-BE49-F238E27FC236}">
                  <a16:creationId xmlns:a16="http://schemas.microsoft.com/office/drawing/2014/main" id="{E052940D-C91A-4F51-BF78-06DD4032B453}"/>
                </a:ext>
              </a:extLst>
            </p:cNvPr>
            <p:cNvSpPr txBox="1"/>
            <p:nvPr/>
          </p:nvSpPr>
          <p:spPr>
            <a:xfrm>
              <a:off x="7405939" y="-1810869"/>
              <a:ext cx="2780798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accent3">
                      <a:lumMod val="90000"/>
                      <a:lumOff val="10000"/>
                    </a:schemeClr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Click here to add content, content to match the title. </a:t>
              </a:r>
              <a:endParaRPr lang="zh-CN" altLang="en-US" sz="1400" dirty="0">
                <a:solidFill>
                  <a:schemeClr val="accent3">
                    <a:lumMod val="90000"/>
                    <a:lumOff val="10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id="{773CD009-EB3A-49B7-80B8-3D7A1BF483A9}"/>
                </a:ext>
              </a:extLst>
            </p:cNvPr>
            <p:cNvSpPr txBox="1"/>
            <p:nvPr/>
          </p:nvSpPr>
          <p:spPr>
            <a:xfrm>
              <a:off x="7576844" y="-2246440"/>
              <a:ext cx="24389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0CBB839E-046C-499D-AC41-746CB3366271}"/>
              </a:ext>
            </a:extLst>
          </p:cNvPr>
          <p:cNvGrpSpPr/>
          <p:nvPr/>
        </p:nvGrpSpPr>
        <p:grpSpPr>
          <a:xfrm>
            <a:off x="9017037" y="4384133"/>
            <a:ext cx="2318418" cy="1497400"/>
            <a:chOff x="7405939" y="-2246440"/>
            <a:chExt cx="2780798" cy="1497400"/>
          </a:xfrm>
        </p:grpSpPr>
        <p:sp>
          <p:nvSpPr>
            <p:cNvPr id="74" name="文本框 73">
              <a:extLst>
                <a:ext uri="{FF2B5EF4-FFF2-40B4-BE49-F238E27FC236}">
                  <a16:creationId xmlns:a16="http://schemas.microsoft.com/office/drawing/2014/main" id="{FD614438-9FBD-4CF0-8029-F3CEA39F33E8}"/>
                </a:ext>
              </a:extLst>
            </p:cNvPr>
            <p:cNvSpPr txBox="1"/>
            <p:nvPr/>
          </p:nvSpPr>
          <p:spPr>
            <a:xfrm>
              <a:off x="7405939" y="-1810869"/>
              <a:ext cx="2780798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accent3">
                      <a:lumMod val="90000"/>
                      <a:lumOff val="10000"/>
                    </a:schemeClr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Click here to add content, content to match the title. </a:t>
              </a:r>
              <a:endParaRPr lang="zh-CN" altLang="en-US" sz="1400" dirty="0">
                <a:solidFill>
                  <a:schemeClr val="accent3">
                    <a:lumMod val="90000"/>
                    <a:lumOff val="10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75" name="文本框 74">
              <a:extLst>
                <a:ext uri="{FF2B5EF4-FFF2-40B4-BE49-F238E27FC236}">
                  <a16:creationId xmlns:a16="http://schemas.microsoft.com/office/drawing/2014/main" id="{BAC0F750-3179-46A4-8DBA-069A8C104E60}"/>
                </a:ext>
              </a:extLst>
            </p:cNvPr>
            <p:cNvSpPr txBox="1"/>
            <p:nvPr/>
          </p:nvSpPr>
          <p:spPr>
            <a:xfrm>
              <a:off x="7576844" y="-2246440"/>
              <a:ext cx="24389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571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AABA126B-9F60-477C-845D-626197D648D4}"/>
              </a:ext>
            </a:extLst>
          </p:cNvPr>
          <p:cNvGrpSpPr/>
          <p:nvPr/>
        </p:nvGrpSpPr>
        <p:grpSpPr>
          <a:xfrm>
            <a:off x="3691782" y="78697"/>
            <a:ext cx="4840519" cy="1464176"/>
            <a:chOff x="3675740" y="-1513"/>
            <a:chExt cx="4840519" cy="1464176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CF500D39-4511-4768-9115-585B26679CA4}"/>
                </a:ext>
              </a:extLst>
            </p:cNvPr>
            <p:cNvGrpSpPr/>
            <p:nvPr/>
          </p:nvGrpSpPr>
          <p:grpSpPr>
            <a:xfrm>
              <a:off x="4472740" y="455948"/>
              <a:ext cx="3278603" cy="594142"/>
              <a:chOff x="4456698" y="3181854"/>
              <a:chExt cx="3278603" cy="594142"/>
            </a:xfrm>
          </p:grpSpPr>
          <p:sp>
            <p:nvSpPr>
              <p:cNvPr id="3" name="缺角矩形 2">
                <a:extLst>
                  <a:ext uri="{FF2B5EF4-FFF2-40B4-BE49-F238E27FC236}">
                    <a16:creationId xmlns:a16="http://schemas.microsoft.com/office/drawing/2014/main" id="{5FF03C84-1C1B-4BEE-8955-B9A06AC10E5F}"/>
                  </a:ext>
                </a:extLst>
              </p:cNvPr>
              <p:cNvSpPr/>
              <p:nvPr/>
            </p:nvSpPr>
            <p:spPr>
              <a:xfrm>
                <a:off x="4456698" y="3181854"/>
                <a:ext cx="3278603" cy="594142"/>
              </a:xfrm>
              <a:prstGeom prst="plaque">
                <a:avLst>
                  <a:gd name="adj" fmla="val 12422"/>
                </a:avLst>
              </a:prstGeom>
              <a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E2F3F2E0-B642-482D-8A2F-C43671F1A293}"/>
                  </a:ext>
                </a:extLst>
              </p:cNvPr>
              <p:cNvSpPr/>
              <p:nvPr/>
            </p:nvSpPr>
            <p:spPr>
              <a:xfrm>
                <a:off x="4456698" y="3217315"/>
                <a:ext cx="327860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altLang="zh-CN" sz="28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title text</a:t>
                </a:r>
                <a:endPara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B012D1F-2E9B-4C95-B17A-B995E530A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5740" y="-1513"/>
              <a:ext cx="1326589" cy="146417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C85A58A-FFC1-4A67-AC01-E9EE8B832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320105" y="125197"/>
              <a:ext cx="1196154" cy="1178673"/>
            </a:xfrm>
            <a:prstGeom prst="rect">
              <a:avLst/>
            </a:prstGeom>
          </p:spPr>
        </p:pic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3A1572D2-BB80-488F-B891-B5FDAEA5C1AB}"/>
              </a:ext>
            </a:extLst>
          </p:cNvPr>
          <p:cNvGrpSpPr/>
          <p:nvPr/>
        </p:nvGrpSpPr>
        <p:grpSpPr>
          <a:xfrm>
            <a:off x="7861977" y="1880629"/>
            <a:ext cx="3634699" cy="1136147"/>
            <a:chOff x="7861977" y="1899970"/>
            <a:chExt cx="3634699" cy="1136147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A135BFD3-5E5B-4C3D-B581-9A77770BB336}"/>
                </a:ext>
              </a:extLst>
            </p:cNvPr>
            <p:cNvSpPr txBox="1"/>
            <p:nvPr/>
          </p:nvSpPr>
          <p:spPr>
            <a:xfrm>
              <a:off x="7861978" y="2335541"/>
              <a:ext cx="3634698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accent3">
                      <a:lumMod val="90000"/>
                      <a:lumOff val="10000"/>
                    </a:schemeClr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Click here to add content, content to match the title. </a:t>
              </a:r>
              <a:endParaRPr lang="zh-CN" altLang="en-US" sz="1400" dirty="0">
                <a:solidFill>
                  <a:schemeClr val="accent3">
                    <a:lumMod val="90000"/>
                    <a:lumOff val="10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B1A1198D-698A-4DF4-B1F6-9E5E7F8AE33D}"/>
                </a:ext>
              </a:extLst>
            </p:cNvPr>
            <p:cNvSpPr txBox="1"/>
            <p:nvPr/>
          </p:nvSpPr>
          <p:spPr>
            <a:xfrm>
              <a:off x="7861977" y="1899970"/>
              <a:ext cx="30159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000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000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ïṧliḋé">
            <a:extLst>
              <a:ext uri="{FF2B5EF4-FFF2-40B4-BE49-F238E27FC236}">
                <a16:creationId xmlns:a16="http://schemas.microsoft.com/office/drawing/2014/main" id="{AA523BDF-96FE-4273-8D55-9A16101A2633}"/>
              </a:ext>
            </a:extLst>
          </p:cNvPr>
          <p:cNvSpPr/>
          <p:nvPr/>
        </p:nvSpPr>
        <p:spPr>
          <a:xfrm>
            <a:off x="0" y="3448675"/>
            <a:ext cx="12192000" cy="2036576"/>
          </a:xfrm>
          <a:prstGeom prst="roundRect">
            <a:avLst>
              <a:gd name="adj" fmla="val 0"/>
            </a:avLst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sz="2400" b="1" dirty="0"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15" name="ï$ḻíďè">
            <a:extLst>
              <a:ext uri="{FF2B5EF4-FFF2-40B4-BE49-F238E27FC236}">
                <a16:creationId xmlns:a16="http://schemas.microsoft.com/office/drawing/2014/main" id="{5063D6B7-911F-4A20-A972-A5BB2058363A}"/>
              </a:ext>
            </a:extLst>
          </p:cNvPr>
          <p:cNvSpPr/>
          <p:nvPr/>
        </p:nvSpPr>
        <p:spPr>
          <a:xfrm>
            <a:off x="4768814" y="1714831"/>
            <a:ext cx="2654371" cy="5143169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281D4796-D9A4-490D-BCE0-81FC8F30AD02}"/>
              </a:ext>
            </a:extLst>
          </p:cNvPr>
          <p:cNvGrpSpPr/>
          <p:nvPr/>
        </p:nvGrpSpPr>
        <p:grpSpPr>
          <a:xfrm>
            <a:off x="4330022" y="3009883"/>
            <a:ext cx="877584" cy="877584"/>
            <a:chOff x="4330022" y="3009883"/>
            <a:chExt cx="877584" cy="877584"/>
          </a:xfrm>
        </p:grpSpPr>
        <p:sp>
          <p:nvSpPr>
            <p:cNvPr id="38" name="îṧ1ïḍé">
              <a:extLst>
                <a:ext uri="{FF2B5EF4-FFF2-40B4-BE49-F238E27FC236}">
                  <a16:creationId xmlns:a16="http://schemas.microsoft.com/office/drawing/2014/main" id="{DB7C48D1-70B0-4FE8-AAA6-BF22279D1BB3}"/>
                </a:ext>
              </a:extLst>
            </p:cNvPr>
            <p:cNvSpPr/>
            <p:nvPr/>
          </p:nvSpPr>
          <p:spPr>
            <a:xfrm>
              <a:off x="4330022" y="3009883"/>
              <a:ext cx="877584" cy="877584"/>
            </a:xfrm>
            <a:prstGeom prst="ellipse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>
              <a:solidFill>
                <a:srgbClr val="F3D8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sz="2400" b="1" dirty="0"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39" name="îśḻiḍé">
              <a:extLst>
                <a:ext uri="{FF2B5EF4-FFF2-40B4-BE49-F238E27FC236}">
                  <a16:creationId xmlns:a16="http://schemas.microsoft.com/office/drawing/2014/main" id="{564BF02A-1A64-4BD8-A01F-78711F18E5C7}"/>
                </a:ext>
              </a:extLst>
            </p:cNvPr>
            <p:cNvSpPr/>
            <p:nvPr/>
          </p:nvSpPr>
          <p:spPr bwMode="auto">
            <a:xfrm>
              <a:off x="4578288" y="3259463"/>
              <a:ext cx="381053" cy="378424"/>
            </a:xfrm>
            <a:custGeom>
              <a:avLst/>
              <a:gdLst>
                <a:gd name="connsiteX0" fmla="*/ 192690 w 508000"/>
                <a:gd name="connsiteY0" fmla="*/ 147144 h 504495"/>
                <a:gd name="connsiteX1" fmla="*/ 254001 w 508000"/>
                <a:gd name="connsiteY1" fmla="*/ 147144 h 504495"/>
                <a:gd name="connsiteX2" fmla="*/ 297794 w 508000"/>
                <a:gd name="connsiteY2" fmla="*/ 164661 h 504495"/>
                <a:gd name="connsiteX3" fmla="*/ 315311 w 508000"/>
                <a:gd name="connsiteY3" fmla="*/ 199696 h 504495"/>
                <a:gd name="connsiteX4" fmla="*/ 297794 w 508000"/>
                <a:gd name="connsiteY4" fmla="*/ 234730 h 504495"/>
                <a:gd name="connsiteX5" fmla="*/ 254001 w 508000"/>
                <a:gd name="connsiteY5" fmla="*/ 252247 h 504495"/>
                <a:gd name="connsiteX6" fmla="*/ 192690 w 508000"/>
                <a:gd name="connsiteY6" fmla="*/ 252247 h 504495"/>
                <a:gd name="connsiteX7" fmla="*/ 192690 w 508000"/>
                <a:gd name="connsiteY7" fmla="*/ 147144 h 504495"/>
                <a:gd name="connsiteX8" fmla="*/ 140138 w 508000"/>
                <a:gd name="connsiteY8" fmla="*/ 113076 h 504495"/>
                <a:gd name="connsiteX9" fmla="*/ 140138 w 508000"/>
                <a:gd name="connsiteY9" fmla="*/ 391419 h 504495"/>
                <a:gd name="connsiteX10" fmla="*/ 192690 w 508000"/>
                <a:gd name="connsiteY10" fmla="*/ 391419 h 504495"/>
                <a:gd name="connsiteX11" fmla="*/ 192690 w 508000"/>
                <a:gd name="connsiteY11" fmla="*/ 287040 h 504495"/>
                <a:gd name="connsiteX12" fmla="*/ 262759 w 508000"/>
                <a:gd name="connsiteY12" fmla="*/ 287040 h 504495"/>
                <a:gd name="connsiteX13" fmla="*/ 341586 w 508000"/>
                <a:gd name="connsiteY13" fmla="*/ 260946 h 504495"/>
                <a:gd name="connsiteX14" fmla="*/ 367862 w 508000"/>
                <a:gd name="connsiteY14" fmla="*/ 200058 h 504495"/>
                <a:gd name="connsiteX15" fmla="*/ 341586 w 508000"/>
                <a:gd name="connsiteY15" fmla="*/ 139171 h 504495"/>
                <a:gd name="connsiteX16" fmla="*/ 262759 w 508000"/>
                <a:gd name="connsiteY16" fmla="*/ 113076 h 504495"/>
                <a:gd name="connsiteX17" fmla="*/ 140138 w 508000"/>
                <a:gd name="connsiteY17" fmla="*/ 113076 h 504495"/>
                <a:gd name="connsiteX18" fmla="*/ 52552 w 508000"/>
                <a:gd name="connsiteY18" fmla="*/ 0 h 504495"/>
                <a:gd name="connsiteX19" fmla="*/ 446690 w 508000"/>
                <a:gd name="connsiteY19" fmla="*/ 0 h 504495"/>
                <a:gd name="connsiteX20" fmla="*/ 508000 w 508000"/>
                <a:gd name="connsiteY20" fmla="*/ 52189 h 504495"/>
                <a:gd name="connsiteX21" fmla="*/ 508000 w 508000"/>
                <a:gd name="connsiteY21" fmla="*/ 443608 h 504495"/>
                <a:gd name="connsiteX22" fmla="*/ 446690 w 508000"/>
                <a:gd name="connsiteY22" fmla="*/ 504495 h 504495"/>
                <a:gd name="connsiteX23" fmla="*/ 52552 w 508000"/>
                <a:gd name="connsiteY23" fmla="*/ 504495 h 504495"/>
                <a:gd name="connsiteX24" fmla="*/ 0 w 508000"/>
                <a:gd name="connsiteY24" fmla="*/ 443608 h 504495"/>
                <a:gd name="connsiteX25" fmla="*/ 0 w 508000"/>
                <a:gd name="connsiteY25" fmla="*/ 52189 h 504495"/>
                <a:gd name="connsiteX26" fmla="*/ 52552 w 508000"/>
                <a:gd name="connsiteY26" fmla="*/ 0 h 50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04495">
                  <a:moveTo>
                    <a:pt x="192690" y="147144"/>
                  </a:moveTo>
                  <a:cubicBezTo>
                    <a:pt x="254001" y="147144"/>
                    <a:pt x="254001" y="147144"/>
                    <a:pt x="254001" y="147144"/>
                  </a:cubicBezTo>
                  <a:cubicBezTo>
                    <a:pt x="271518" y="147144"/>
                    <a:pt x="289035" y="155903"/>
                    <a:pt x="297794" y="164661"/>
                  </a:cubicBezTo>
                  <a:cubicBezTo>
                    <a:pt x="306552" y="173420"/>
                    <a:pt x="315311" y="182178"/>
                    <a:pt x="315311" y="199696"/>
                  </a:cubicBezTo>
                  <a:cubicBezTo>
                    <a:pt x="315311" y="217213"/>
                    <a:pt x="306552" y="225971"/>
                    <a:pt x="297794" y="234730"/>
                  </a:cubicBezTo>
                  <a:cubicBezTo>
                    <a:pt x="289035" y="243488"/>
                    <a:pt x="280277" y="252247"/>
                    <a:pt x="254001" y="252247"/>
                  </a:cubicBezTo>
                  <a:lnTo>
                    <a:pt x="192690" y="252247"/>
                  </a:lnTo>
                  <a:cubicBezTo>
                    <a:pt x="192690" y="147144"/>
                    <a:pt x="192690" y="147144"/>
                    <a:pt x="192690" y="147144"/>
                  </a:cubicBezTo>
                  <a:close/>
                  <a:moveTo>
                    <a:pt x="140138" y="113076"/>
                  </a:moveTo>
                  <a:cubicBezTo>
                    <a:pt x="140138" y="113076"/>
                    <a:pt x="140138" y="113076"/>
                    <a:pt x="140138" y="391419"/>
                  </a:cubicBezTo>
                  <a:cubicBezTo>
                    <a:pt x="140138" y="391419"/>
                    <a:pt x="140138" y="391419"/>
                    <a:pt x="192690" y="391419"/>
                  </a:cubicBezTo>
                  <a:cubicBezTo>
                    <a:pt x="192690" y="391419"/>
                    <a:pt x="192690" y="391419"/>
                    <a:pt x="192690" y="287040"/>
                  </a:cubicBezTo>
                  <a:cubicBezTo>
                    <a:pt x="192690" y="287040"/>
                    <a:pt x="192690" y="287040"/>
                    <a:pt x="262759" y="287040"/>
                  </a:cubicBezTo>
                  <a:cubicBezTo>
                    <a:pt x="306552" y="287040"/>
                    <a:pt x="324069" y="278342"/>
                    <a:pt x="341586" y="260946"/>
                  </a:cubicBezTo>
                  <a:cubicBezTo>
                    <a:pt x="359104" y="252248"/>
                    <a:pt x="367862" y="226153"/>
                    <a:pt x="367862" y="200058"/>
                  </a:cubicBezTo>
                  <a:cubicBezTo>
                    <a:pt x="367862" y="173964"/>
                    <a:pt x="359104" y="156567"/>
                    <a:pt x="341586" y="139171"/>
                  </a:cubicBezTo>
                  <a:cubicBezTo>
                    <a:pt x="324069" y="121775"/>
                    <a:pt x="306552" y="113076"/>
                    <a:pt x="262759" y="113076"/>
                  </a:cubicBezTo>
                  <a:cubicBezTo>
                    <a:pt x="262759" y="113076"/>
                    <a:pt x="262759" y="113076"/>
                    <a:pt x="140138" y="113076"/>
                  </a:cubicBezTo>
                  <a:close/>
                  <a:moveTo>
                    <a:pt x="52552" y="0"/>
                  </a:moveTo>
                  <a:cubicBezTo>
                    <a:pt x="52552" y="0"/>
                    <a:pt x="52552" y="0"/>
                    <a:pt x="446690" y="0"/>
                  </a:cubicBezTo>
                  <a:cubicBezTo>
                    <a:pt x="481724" y="0"/>
                    <a:pt x="508000" y="26095"/>
                    <a:pt x="508000" y="52189"/>
                  </a:cubicBezTo>
                  <a:cubicBezTo>
                    <a:pt x="508000" y="52189"/>
                    <a:pt x="508000" y="52189"/>
                    <a:pt x="508000" y="443608"/>
                  </a:cubicBezTo>
                  <a:cubicBezTo>
                    <a:pt x="508000" y="478401"/>
                    <a:pt x="481724" y="504495"/>
                    <a:pt x="446690" y="504495"/>
                  </a:cubicBezTo>
                  <a:cubicBezTo>
                    <a:pt x="446690" y="504495"/>
                    <a:pt x="446690" y="504495"/>
                    <a:pt x="52552" y="504495"/>
                  </a:cubicBezTo>
                  <a:cubicBezTo>
                    <a:pt x="26276" y="504495"/>
                    <a:pt x="0" y="478401"/>
                    <a:pt x="0" y="443608"/>
                  </a:cubicBezTo>
                  <a:cubicBezTo>
                    <a:pt x="0" y="443608"/>
                    <a:pt x="0" y="443608"/>
                    <a:pt x="0" y="52189"/>
                  </a:cubicBezTo>
                  <a:cubicBezTo>
                    <a:pt x="0" y="26095"/>
                    <a:pt x="26276" y="0"/>
                    <a:pt x="525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C1840FD0-DA14-4215-ACBE-70B799EC1E8D}"/>
              </a:ext>
            </a:extLst>
          </p:cNvPr>
          <p:cNvGrpSpPr/>
          <p:nvPr/>
        </p:nvGrpSpPr>
        <p:grpSpPr>
          <a:xfrm>
            <a:off x="4330022" y="5046459"/>
            <a:ext cx="877584" cy="877584"/>
            <a:chOff x="4330022" y="5046459"/>
            <a:chExt cx="877584" cy="877584"/>
          </a:xfrm>
        </p:grpSpPr>
        <p:sp>
          <p:nvSpPr>
            <p:cNvPr id="36" name="ïSľïde">
              <a:extLst>
                <a:ext uri="{FF2B5EF4-FFF2-40B4-BE49-F238E27FC236}">
                  <a16:creationId xmlns:a16="http://schemas.microsoft.com/office/drawing/2014/main" id="{854E247B-AD3B-45F1-AF9E-96865F7541EE}"/>
                </a:ext>
              </a:extLst>
            </p:cNvPr>
            <p:cNvSpPr/>
            <p:nvPr/>
          </p:nvSpPr>
          <p:spPr>
            <a:xfrm>
              <a:off x="4330022" y="5046459"/>
              <a:ext cx="877584" cy="877584"/>
            </a:xfrm>
            <a:prstGeom prst="ellipse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>
              <a:solidFill>
                <a:srgbClr val="F3D8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sz="2400" b="1" dirty="0"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37" name="iśliḍe">
              <a:extLst>
                <a:ext uri="{FF2B5EF4-FFF2-40B4-BE49-F238E27FC236}">
                  <a16:creationId xmlns:a16="http://schemas.microsoft.com/office/drawing/2014/main" id="{89E8F0F4-97EC-4436-9A17-AD8E30FD525B}"/>
                </a:ext>
              </a:extLst>
            </p:cNvPr>
            <p:cNvSpPr/>
            <p:nvPr/>
          </p:nvSpPr>
          <p:spPr bwMode="auto">
            <a:xfrm>
              <a:off x="4578288" y="5296039"/>
              <a:ext cx="381053" cy="378424"/>
            </a:xfrm>
            <a:custGeom>
              <a:avLst/>
              <a:gdLst>
                <a:gd name="connsiteX0" fmla="*/ 192690 w 508000"/>
                <a:gd name="connsiteY0" fmla="*/ 147144 h 504495"/>
                <a:gd name="connsiteX1" fmla="*/ 254001 w 508000"/>
                <a:gd name="connsiteY1" fmla="*/ 147144 h 504495"/>
                <a:gd name="connsiteX2" fmla="*/ 297794 w 508000"/>
                <a:gd name="connsiteY2" fmla="*/ 164661 h 504495"/>
                <a:gd name="connsiteX3" fmla="*/ 315311 w 508000"/>
                <a:gd name="connsiteY3" fmla="*/ 199696 h 504495"/>
                <a:gd name="connsiteX4" fmla="*/ 297794 w 508000"/>
                <a:gd name="connsiteY4" fmla="*/ 234730 h 504495"/>
                <a:gd name="connsiteX5" fmla="*/ 254001 w 508000"/>
                <a:gd name="connsiteY5" fmla="*/ 252247 h 504495"/>
                <a:gd name="connsiteX6" fmla="*/ 192690 w 508000"/>
                <a:gd name="connsiteY6" fmla="*/ 252247 h 504495"/>
                <a:gd name="connsiteX7" fmla="*/ 192690 w 508000"/>
                <a:gd name="connsiteY7" fmla="*/ 147144 h 504495"/>
                <a:gd name="connsiteX8" fmla="*/ 140138 w 508000"/>
                <a:gd name="connsiteY8" fmla="*/ 113076 h 504495"/>
                <a:gd name="connsiteX9" fmla="*/ 140138 w 508000"/>
                <a:gd name="connsiteY9" fmla="*/ 391419 h 504495"/>
                <a:gd name="connsiteX10" fmla="*/ 192690 w 508000"/>
                <a:gd name="connsiteY10" fmla="*/ 391419 h 504495"/>
                <a:gd name="connsiteX11" fmla="*/ 192690 w 508000"/>
                <a:gd name="connsiteY11" fmla="*/ 287040 h 504495"/>
                <a:gd name="connsiteX12" fmla="*/ 262759 w 508000"/>
                <a:gd name="connsiteY12" fmla="*/ 287040 h 504495"/>
                <a:gd name="connsiteX13" fmla="*/ 341586 w 508000"/>
                <a:gd name="connsiteY13" fmla="*/ 260946 h 504495"/>
                <a:gd name="connsiteX14" fmla="*/ 367862 w 508000"/>
                <a:gd name="connsiteY14" fmla="*/ 200058 h 504495"/>
                <a:gd name="connsiteX15" fmla="*/ 341586 w 508000"/>
                <a:gd name="connsiteY15" fmla="*/ 139171 h 504495"/>
                <a:gd name="connsiteX16" fmla="*/ 262759 w 508000"/>
                <a:gd name="connsiteY16" fmla="*/ 113076 h 504495"/>
                <a:gd name="connsiteX17" fmla="*/ 140138 w 508000"/>
                <a:gd name="connsiteY17" fmla="*/ 113076 h 504495"/>
                <a:gd name="connsiteX18" fmla="*/ 52552 w 508000"/>
                <a:gd name="connsiteY18" fmla="*/ 0 h 504495"/>
                <a:gd name="connsiteX19" fmla="*/ 446690 w 508000"/>
                <a:gd name="connsiteY19" fmla="*/ 0 h 504495"/>
                <a:gd name="connsiteX20" fmla="*/ 508000 w 508000"/>
                <a:gd name="connsiteY20" fmla="*/ 52189 h 504495"/>
                <a:gd name="connsiteX21" fmla="*/ 508000 w 508000"/>
                <a:gd name="connsiteY21" fmla="*/ 443608 h 504495"/>
                <a:gd name="connsiteX22" fmla="*/ 446690 w 508000"/>
                <a:gd name="connsiteY22" fmla="*/ 504495 h 504495"/>
                <a:gd name="connsiteX23" fmla="*/ 52552 w 508000"/>
                <a:gd name="connsiteY23" fmla="*/ 504495 h 504495"/>
                <a:gd name="connsiteX24" fmla="*/ 0 w 508000"/>
                <a:gd name="connsiteY24" fmla="*/ 443608 h 504495"/>
                <a:gd name="connsiteX25" fmla="*/ 0 w 508000"/>
                <a:gd name="connsiteY25" fmla="*/ 52189 h 504495"/>
                <a:gd name="connsiteX26" fmla="*/ 52552 w 508000"/>
                <a:gd name="connsiteY26" fmla="*/ 0 h 50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04495">
                  <a:moveTo>
                    <a:pt x="192690" y="147144"/>
                  </a:moveTo>
                  <a:cubicBezTo>
                    <a:pt x="254001" y="147144"/>
                    <a:pt x="254001" y="147144"/>
                    <a:pt x="254001" y="147144"/>
                  </a:cubicBezTo>
                  <a:cubicBezTo>
                    <a:pt x="271518" y="147144"/>
                    <a:pt x="289035" y="155903"/>
                    <a:pt x="297794" y="164661"/>
                  </a:cubicBezTo>
                  <a:cubicBezTo>
                    <a:pt x="306552" y="173420"/>
                    <a:pt x="315311" y="182178"/>
                    <a:pt x="315311" y="199696"/>
                  </a:cubicBezTo>
                  <a:cubicBezTo>
                    <a:pt x="315311" y="217213"/>
                    <a:pt x="306552" y="225971"/>
                    <a:pt x="297794" y="234730"/>
                  </a:cubicBezTo>
                  <a:cubicBezTo>
                    <a:pt x="289035" y="243488"/>
                    <a:pt x="280277" y="252247"/>
                    <a:pt x="254001" y="252247"/>
                  </a:cubicBezTo>
                  <a:lnTo>
                    <a:pt x="192690" y="252247"/>
                  </a:lnTo>
                  <a:cubicBezTo>
                    <a:pt x="192690" y="147144"/>
                    <a:pt x="192690" y="147144"/>
                    <a:pt x="192690" y="147144"/>
                  </a:cubicBezTo>
                  <a:close/>
                  <a:moveTo>
                    <a:pt x="140138" y="113076"/>
                  </a:moveTo>
                  <a:cubicBezTo>
                    <a:pt x="140138" y="113076"/>
                    <a:pt x="140138" y="113076"/>
                    <a:pt x="140138" y="391419"/>
                  </a:cubicBezTo>
                  <a:cubicBezTo>
                    <a:pt x="140138" y="391419"/>
                    <a:pt x="140138" y="391419"/>
                    <a:pt x="192690" y="391419"/>
                  </a:cubicBezTo>
                  <a:cubicBezTo>
                    <a:pt x="192690" y="391419"/>
                    <a:pt x="192690" y="391419"/>
                    <a:pt x="192690" y="287040"/>
                  </a:cubicBezTo>
                  <a:cubicBezTo>
                    <a:pt x="192690" y="287040"/>
                    <a:pt x="192690" y="287040"/>
                    <a:pt x="262759" y="287040"/>
                  </a:cubicBezTo>
                  <a:cubicBezTo>
                    <a:pt x="306552" y="287040"/>
                    <a:pt x="324069" y="278342"/>
                    <a:pt x="341586" y="260946"/>
                  </a:cubicBezTo>
                  <a:cubicBezTo>
                    <a:pt x="359104" y="252248"/>
                    <a:pt x="367862" y="226153"/>
                    <a:pt x="367862" y="200058"/>
                  </a:cubicBezTo>
                  <a:cubicBezTo>
                    <a:pt x="367862" y="173964"/>
                    <a:pt x="359104" y="156567"/>
                    <a:pt x="341586" y="139171"/>
                  </a:cubicBezTo>
                  <a:cubicBezTo>
                    <a:pt x="324069" y="121775"/>
                    <a:pt x="306552" y="113076"/>
                    <a:pt x="262759" y="113076"/>
                  </a:cubicBezTo>
                  <a:cubicBezTo>
                    <a:pt x="262759" y="113076"/>
                    <a:pt x="262759" y="113076"/>
                    <a:pt x="140138" y="113076"/>
                  </a:cubicBezTo>
                  <a:close/>
                  <a:moveTo>
                    <a:pt x="52552" y="0"/>
                  </a:moveTo>
                  <a:cubicBezTo>
                    <a:pt x="52552" y="0"/>
                    <a:pt x="52552" y="0"/>
                    <a:pt x="446690" y="0"/>
                  </a:cubicBezTo>
                  <a:cubicBezTo>
                    <a:pt x="481724" y="0"/>
                    <a:pt x="508000" y="26095"/>
                    <a:pt x="508000" y="52189"/>
                  </a:cubicBezTo>
                  <a:cubicBezTo>
                    <a:pt x="508000" y="52189"/>
                    <a:pt x="508000" y="52189"/>
                    <a:pt x="508000" y="443608"/>
                  </a:cubicBezTo>
                  <a:cubicBezTo>
                    <a:pt x="508000" y="478401"/>
                    <a:pt x="481724" y="504495"/>
                    <a:pt x="446690" y="504495"/>
                  </a:cubicBezTo>
                  <a:cubicBezTo>
                    <a:pt x="446690" y="504495"/>
                    <a:pt x="446690" y="504495"/>
                    <a:pt x="52552" y="504495"/>
                  </a:cubicBezTo>
                  <a:cubicBezTo>
                    <a:pt x="26276" y="504495"/>
                    <a:pt x="0" y="478401"/>
                    <a:pt x="0" y="443608"/>
                  </a:cubicBezTo>
                  <a:cubicBezTo>
                    <a:pt x="0" y="443608"/>
                    <a:pt x="0" y="443608"/>
                    <a:pt x="0" y="52189"/>
                  </a:cubicBezTo>
                  <a:cubicBezTo>
                    <a:pt x="0" y="26095"/>
                    <a:pt x="26276" y="0"/>
                    <a:pt x="525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3A7B85F2-78C6-43E4-A9FA-8F72AD0F8FBA}"/>
              </a:ext>
            </a:extLst>
          </p:cNvPr>
          <p:cNvGrpSpPr/>
          <p:nvPr/>
        </p:nvGrpSpPr>
        <p:grpSpPr>
          <a:xfrm>
            <a:off x="6984394" y="3009883"/>
            <a:ext cx="877584" cy="877584"/>
            <a:chOff x="6984394" y="3009883"/>
            <a:chExt cx="877584" cy="877584"/>
          </a:xfrm>
        </p:grpSpPr>
        <p:sp>
          <p:nvSpPr>
            <p:cNvPr id="34" name="isḷiḑê">
              <a:extLst>
                <a:ext uri="{FF2B5EF4-FFF2-40B4-BE49-F238E27FC236}">
                  <a16:creationId xmlns:a16="http://schemas.microsoft.com/office/drawing/2014/main" id="{84928434-D480-4EB4-81D6-CE98A8B6BD23}"/>
                </a:ext>
              </a:extLst>
            </p:cNvPr>
            <p:cNvSpPr/>
            <p:nvPr/>
          </p:nvSpPr>
          <p:spPr>
            <a:xfrm>
              <a:off x="6984394" y="3009883"/>
              <a:ext cx="877584" cy="877584"/>
            </a:xfrm>
            <a:prstGeom prst="ellipse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>
              <a:solidFill>
                <a:srgbClr val="F3D8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sz="2400" b="1" dirty="0"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35" name="îṧlídè">
              <a:extLst>
                <a:ext uri="{FF2B5EF4-FFF2-40B4-BE49-F238E27FC236}">
                  <a16:creationId xmlns:a16="http://schemas.microsoft.com/office/drawing/2014/main" id="{8374ADFB-8182-4915-AD49-A34F8703FF8F}"/>
                </a:ext>
              </a:extLst>
            </p:cNvPr>
            <p:cNvSpPr/>
            <p:nvPr/>
          </p:nvSpPr>
          <p:spPr bwMode="auto">
            <a:xfrm>
              <a:off x="7232660" y="3259463"/>
              <a:ext cx="381053" cy="378424"/>
            </a:xfrm>
            <a:custGeom>
              <a:avLst/>
              <a:gdLst>
                <a:gd name="connsiteX0" fmla="*/ 192690 w 508000"/>
                <a:gd name="connsiteY0" fmla="*/ 147144 h 504495"/>
                <a:gd name="connsiteX1" fmla="*/ 254001 w 508000"/>
                <a:gd name="connsiteY1" fmla="*/ 147144 h 504495"/>
                <a:gd name="connsiteX2" fmla="*/ 297794 w 508000"/>
                <a:gd name="connsiteY2" fmla="*/ 164661 h 504495"/>
                <a:gd name="connsiteX3" fmla="*/ 315311 w 508000"/>
                <a:gd name="connsiteY3" fmla="*/ 199696 h 504495"/>
                <a:gd name="connsiteX4" fmla="*/ 297794 w 508000"/>
                <a:gd name="connsiteY4" fmla="*/ 234730 h 504495"/>
                <a:gd name="connsiteX5" fmla="*/ 254001 w 508000"/>
                <a:gd name="connsiteY5" fmla="*/ 252247 h 504495"/>
                <a:gd name="connsiteX6" fmla="*/ 192690 w 508000"/>
                <a:gd name="connsiteY6" fmla="*/ 252247 h 504495"/>
                <a:gd name="connsiteX7" fmla="*/ 192690 w 508000"/>
                <a:gd name="connsiteY7" fmla="*/ 147144 h 504495"/>
                <a:gd name="connsiteX8" fmla="*/ 140138 w 508000"/>
                <a:gd name="connsiteY8" fmla="*/ 113076 h 504495"/>
                <a:gd name="connsiteX9" fmla="*/ 140138 w 508000"/>
                <a:gd name="connsiteY9" fmla="*/ 391419 h 504495"/>
                <a:gd name="connsiteX10" fmla="*/ 192690 w 508000"/>
                <a:gd name="connsiteY10" fmla="*/ 391419 h 504495"/>
                <a:gd name="connsiteX11" fmla="*/ 192690 w 508000"/>
                <a:gd name="connsiteY11" fmla="*/ 287040 h 504495"/>
                <a:gd name="connsiteX12" fmla="*/ 262759 w 508000"/>
                <a:gd name="connsiteY12" fmla="*/ 287040 h 504495"/>
                <a:gd name="connsiteX13" fmla="*/ 341586 w 508000"/>
                <a:gd name="connsiteY13" fmla="*/ 260946 h 504495"/>
                <a:gd name="connsiteX14" fmla="*/ 367862 w 508000"/>
                <a:gd name="connsiteY14" fmla="*/ 200058 h 504495"/>
                <a:gd name="connsiteX15" fmla="*/ 341586 w 508000"/>
                <a:gd name="connsiteY15" fmla="*/ 139171 h 504495"/>
                <a:gd name="connsiteX16" fmla="*/ 262759 w 508000"/>
                <a:gd name="connsiteY16" fmla="*/ 113076 h 504495"/>
                <a:gd name="connsiteX17" fmla="*/ 140138 w 508000"/>
                <a:gd name="connsiteY17" fmla="*/ 113076 h 504495"/>
                <a:gd name="connsiteX18" fmla="*/ 52552 w 508000"/>
                <a:gd name="connsiteY18" fmla="*/ 0 h 504495"/>
                <a:gd name="connsiteX19" fmla="*/ 446690 w 508000"/>
                <a:gd name="connsiteY19" fmla="*/ 0 h 504495"/>
                <a:gd name="connsiteX20" fmla="*/ 508000 w 508000"/>
                <a:gd name="connsiteY20" fmla="*/ 52189 h 504495"/>
                <a:gd name="connsiteX21" fmla="*/ 508000 w 508000"/>
                <a:gd name="connsiteY21" fmla="*/ 443608 h 504495"/>
                <a:gd name="connsiteX22" fmla="*/ 446690 w 508000"/>
                <a:gd name="connsiteY22" fmla="*/ 504495 h 504495"/>
                <a:gd name="connsiteX23" fmla="*/ 52552 w 508000"/>
                <a:gd name="connsiteY23" fmla="*/ 504495 h 504495"/>
                <a:gd name="connsiteX24" fmla="*/ 0 w 508000"/>
                <a:gd name="connsiteY24" fmla="*/ 443608 h 504495"/>
                <a:gd name="connsiteX25" fmla="*/ 0 w 508000"/>
                <a:gd name="connsiteY25" fmla="*/ 52189 h 504495"/>
                <a:gd name="connsiteX26" fmla="*/ 52552 w 508000"/>
                <a:gd name="connsiteY26" fmla="*/ 0 h 50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04495">
                  <a:moveTo>
                    <a:pt x="192690" y="147144"/>
                  </a:moveTo>
                  <a:cubicBezTo>
                    <a:pt x="254001" y="147144"/>
                    <a:pt x="254001" y="147144"/>
                    <a:pt x="254001" y="147144"/>
                  </a:cubicBezTo>
                  <a:cubicBezTo>
                    <a:pt x="271518" y="147144"/>
                    <a:pt x="289035" y="155903"/>
                    <a:pt x="297794" y="164661"/>
                  </a:cubicBezTo>
                  <a:cubicBezTo>
                    <a:pt x="306552" y="173420"/>
                    <a:pt x="315311" y="182178"/>
                    <a:pt x="315311" y="199696"/>
                  </a:cubicBezTo>
                  <a:cubicBezTo>
                    <a:pt x="315311" y="217213"/>
                    <a:pt x="306552" y="225971"/>
                    <a:pt x="297794" y="234730"/>
                  </a:cubicBezTo>
                  <a:cubicBezTo>
                    <a:pt x="289035" y="243488"/>
                    <a:pt x="280277" y="252247"/>
                    <a:pt x="254001" y="252247"/>
                  </a:cubicBezTo>
                  <a:lnTo>
                    <a:pt x="192690" y="252247"/>
                  </a:lnTo>
                  <a:cubicBezTo>
                    <a:pt x="192690" y="147144"/>
                    <a:pt x="192690" y="147144"/>
                    <a:pt x="192690" y="147144"/>
                  </a:cubicBezTo>
                  <a:close/>
                  <a:moveTo>
                    <a:pt x="140138" y="113076"/>
                  </a:moveTo>
                  <a:cubicBezTo>
                    <a:pt x="140138" y="113076"/>
                    <a:pt x="140138" y="113076"/>
                    <a:pt x="140138" y="391419"/>
                  </a:cubicBezTo>
                  <a:cubicBezTo>
                    <a:pt x="140138" y="391419"/>
                    <a:pt x="140138" y="391419"/>
                    <a:pt x="192690" y="391419"/>
                  </a:cubicBezTo>
                  <a:cubicBezTo>
                    <a:pt x="192690" y="391419"/>
                    <a:pt x="192690" y="391419"/>
                    <a:pt x="192690" y="287040"/>
                  </a:cubicBezTo>
                  <a:cubicBezTo>
                    <a:pt x="192690" y="287040"/>
                    <a:pt x="192690" y="287040"/>
                    <a:pt x="262759" y="287040"/>
                  </a:cubicBezTo>
                  <a:cubicBezTo>
                    <a:pt x="306552" y="287040"/>
                    <a:pt x="324069" y="278342"/>
                    <a:pt x="341586" y="260946"/>
                  </a:cubicBezTo>
                  <a:cubicBezTo>
                    <a:pt x="359104" y="252248"/>
                    <a:pt x="367862" y="226153"/>
                    <a:pt x="367862" y="200058"/>
                  </a:cubicBezTo>
                  <a:cubicBezTo>
                    <a:pt x="367862" y="173964"/>
                    <a:pt x="359104" y="156567"/>
                    <a:pt x="341586" y="139171"/>
                  </a:cubicBezTo>
                  <a:cubicBezTo>
                    <a:pt x="324069" y="121775"/>
                    <a:pt x="306552" y="113076"/>
                    <a:pt x="262759" y="113076"/>
                  </a:cubicBezTo>
                  <a:cubicBezTo>
                    <a:pt x="262759" y="113076"/>
                    <a:pt x="262759" y="113076"/>
                    <a:pt x="140138" y="113076"/>
                  </a:cubicBezTo>
                  <a:close/>
                  <a:moveTo>
                    <a:pt x="52552" y="0"/>
                  </a:moveTo>
                  <a:cubicBezTo>
                    <a:pt x="52552" y="0"/>
                    <a:pt x="52552" y="0"/>
                    <a:pt x="446690" y="0"/>
                  </a:cubicBezTo>
                  <a:cubicBezTo>
                    <a:pt x="481724" y="0"/>
                    <a:pt x="508000" y="26095"/>
                    <a:pt x="508000" y="52189"/>
                  </a:cubicBezTo>
                  <a:cubicBezTo>
                    <a:pt x="508000" y="52189"/>
                    <a:pt x="508000" y="52189"/>
                    <a:pt x="508000" y="443608"/>
                  </a:cubicBezTo>
                  <a:cubicBezTo>
                    <a:pt x="508000" y="478401"/>
                    <a:pt x="481724" y="504495"/>
                    <a:pt x="446690" y="504495"/>
                  </a:cubicBezTo>
                  <a:cubicBezTo>
                    <a:pt x="446690" y="504495"/>
                    <a:pt x="446690" y="504495"/>
                    <a:pt x="52552" y="504495"/>
                  </a:cubicBezTo>
                  <a:cubicBezTo>
                    <a:pt x="26276" y="504495"/>
                    <a:pt x="0" y="478401"/>
                    <a:pt x="0" y="443608"/>
                  </a:cubicBezTo>
                  <a:cubicBezTo>
                    <a:pt x="0" y="443608"/>
                    <a:pt x="0" y="443608"/>
                    <a:pt x="0" y="52189"/>
                  </a:cubicBezTo>
                  <a:cubicBezTo>
                    <a:pt x="0" y="26095"/>
                    <a:pt x="26276" y="0"/>
                    <a:pt x="525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5AAEC7E9-DD5F-465F-8F6B-A80F101D1BC2}"/>
              </a:ext>
            </a:extLst>
          </p:cNvPr>
          <p:cNvGrpSpPr/>
          <p:nvPr/>
        </p:nvGrpSpPr>
        <p:grpSpPr>
          <a:xfrm>
            <a:off x="6984394" y="5046459"/>
            <a:ext cx="877584" cy="877584"/>
            <a:chOff x="6984394" y="5046459"/>
            <a:chExt cx="877584" cy="877584"/>
          </a:xfrm>
        </p:grpSpPr>
        <p:sp>
          <p:nvSpPr>
            <p:cNvPr id="32" name="iṧlïde">
              <a:extLst>
                <a:ext uri="{FF2B5EF4-FFF2-40B4-BE49-F238E27FC236}">
                  <a16:creationId xmlns:a16="http://schemas.microsoft.com/office/drawing/2014/main" id="{F86E50CA-5373-4271-BCB3-ADEA810244DE}"/>
                </a:ext>
              </a:extLst>
            </p:cNvPr>
            <p:cNvSpPr/>
            <p:nvPr/>
          </p:nvSpPr>
          <p:spPr>
            <a:xfrm>
              <a:off x="6984394" y="5046459"/>
              <a:ext cx="877584" cy="877584"/>
            </a:xfrm>
            <a:prstGeom prst="ellipse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>
              <a:solidFill>
                <a:srgbClr val="F3D8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sz="2400" b="1" dirty="0"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33" name="îSḷíḑe">
              <a:extLst>
                <a:ext uri="{FF2B5EF4-FFF2-40B4-BE49-F238E27FC236}">
                  <a16:creationId xmlns:a16="http://schemas.microsoft.com/office/drawing/2014/main" id="{53D3023C-53B1-4EF6-B12E-D35C993B1F1A}"/>
                </a:ext>
              </a:extLst>
            </p:cNvPr>
            <p:cNvSpPr/>
            <p:nvPr/>
          </p:nvSpPr>
          <p:spPr bwMode="auto">
            <a:xfrm>
              <a:off x="7232660" y="5296039"/>
              <a:ext cx="381053" cy="378424"/>
            </a:xfrm>
            <a:custGeom>
              <a:avLst/>
              <a:gdLst>
                <a:gd name="connsiteX0" fmla="*/ 192690 w 508000"/>
                <a:gd name="connsiteY0" fmla="*/ 147144 h 504495"/>
                <a:gd name="connsiteX1" fmla="*/ 254001 w 508000"/>
                <a:gd name="connsiteY1" fmla="*/ 147144 h 504495"/>
                <a:gd name="connsiteX2" fmla="*/ 297794 w 508000"/>
                <a:gd name="connsiteY2" fmla="*/ 164661 h 504495"/>
                <a:gd name="connsiteX3" fmla="*/ 315311 w 508000"/>
                <a:gd name="connsiteY3" fmla="*/ 199696 h 504495"/>
                <a:gd name="connsiteX4" fmla="*/ 297794 w 508000"/>
                <a:gd name="connsiteY4" fmla="*/ 234730 h 504495"/>
                <a:gd name="connsiteX5" fmla="*/ 254001 w 508000"/>
                <a:gd name="connsiteY5" fmla="*/ 252247 h 504495"/>
                <a:gd name="connsiteX6" fmla="*/ 192690 w 508000"/>
                <a:gd name="connsiteY6" fmla="*/ 252247 h 504495"/>
                <a:gd name="connsiteX7" fmla="*/ 192690 w 508000"/>
                <a:gd name="connsiteY7" fmla="*/ 147144 h 504495"/>
                <a:gd name="connsiteX8" fmla="*/ 140138 w 508000"/>
                <a:gd name="connsiteY8" fmla="*/ 113076 h 504495"/>
                <a:gd name="connsiteX9" fmla="*/ 140138 w 508000"/>
                <a:gd name="connsiteY9" fmla="*/ 391419 h 504495"/>
                <a:gd name="connsiteX10" fmla="*/ 192690 w 508000"/>
                <a:gd name="connsiteY10" fmla="*/ 391419 h 504495"/>
                <a:gd name="connsiteX11" fmla="*/ 192690 w 508000"/>
                <a:gd name="connsiteY11" fmla="*/ 287040 h 504495"/>
                <a:gd name="connsiteX12" fmla="*/ 262759 w 508000"/>
                <a:gd name="connsiteY12" fmla="*/ 287040 h 504495"/>
                <a:gd name="connsiteX13" fmla="*/ 341586 w 508000"/>
                <a:gd name="connsiteY13" fmla="*/ 260946 h 504495"/>
                <a:gd name="connsiteX14" fmla="*/ 367862 w 508000"/>
                <a:gd name="connsiteY14" fmla="*/ 200058 h 504495"/>
                <a:gd name="connsiteX15" fmla="*/ 341586 w 508000"/>
                <a:gd name="connsiteY15" fmla="*/ 139171 h 504495"/>
                <a:gd name="connsiteX16" fmla="*/ 262759 w 508000"/>
                <a:gd name="connsiteY16" fmla="*/ 113076 h 504495"/>
                <a:gd name="connsiteX17" fmla="*/ 140138 w 508000"/>
                <a:gd name="connsiteY17" fmla="*/ 113076 h 504495"/>
                <a:gd name="connsiteX18" fmla="*/ 52552 w 508000"/>
                <a:gd name="connsiteY18" fmla="*/ 0 h 504495"/>
                <a:gd name="connsiteX19" fmla="*/ 446690 w 508000"/>
                <a:gd name="connsiteY19" fmla="*/ 0 h 504495"/>
                <a:gd name="connsiteX20" fmla="*/ 508000 w 508000"/>
                <a:gd name="connsiteY20" fmla="*/ 52189 h 504495"/>
                <a:gd name="connsiteX21" fmla="*/ 508000 w 508000"/>
                <a:gd name="connsiteY21" fmla="*/ 443608 h 504495"/>
                <a:gd name="connsiteX22" fmla="*/ 446690 w 508000"/>
                <a:gd name="connsiteY22" fmla="*/ 504495 h 504495"/>
                <a:gd name="connsiteX23" fmla="*/ 52552 w 508000"/>
                <a:gd name="connsiteY23" fmla="*/ 504495 h 504495"/>
                <a:gd name="connsiteX24" fmla="*/ 0 w 508000"/>
                <a:gd name="connsiteY24" fmla="*/ 443608 h 504495"/>
                <a:gd name="connsiteX25" fmla="*/ 0 w 508000"/>
                <a:gd name="connsiteY25" fmla="*/ 52189 h 504495"/>
                <a:gd name="connsiteX26" fmla="*/ 52552 w 508000"/>
                <a:gd name="connsiteY26" fmla="*/ 0 h 50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04495">
                  <a:moveTo>
                    <a:pt x="192690" y="147144"/>
                  </a:moveTo>
                  <a:cubicBezTo>
                    <a:pt x="254001" y="147144"/>
                    <a:pt x="254001" y="147144"/>
                    <a:pt x="254001" y="147144"/>
                  </a:cubicBezTo>
                  <a:cubicBezTo>
                    <a:pt x="271518" y="147144"/>
                    <a:pt x="289035" y="155903"/>
                    <a:pt x="297794" y="164661"/>
                  </a:cubicBezTo>
                  <a:cubicBezTo>
                    <a:pt x="306552" y="173420"/>
                    <a:pt x="315311" y="182178"/>
                    <a:pt x="315311" y="199696"/>
                  </a:cubicBezTo>
                  <a:cubicBezTo>
                    <a:pt x="315311" y="217213"/>
                    <a:pt x="306552" y="225971"/>
                    <a:pt x="297794" y="234730"/>
                  </a:cubicBezTo>
                  <a:cubicBezTo>
                    <a:pt x="289035" y="243488"/>
                    <a:pt x="280277" y="252247"/>
                    <a:pt x="254001" y="252247"/>
                  </a:cubicBezTo>
                  <a:lnTo>
                    <a:pt x="192690" y="252247"/>
                  </a:lnTo>
                  <a:cubicBezTo>
                    <a:pt x="192690" y="147144"/>
                    <a:pt x="192690" y="147144"/>
                    <a:pt x="192690" y="147144"/>
                  </a:cubicBezTo>
                  <a:close/>
                  <a:moveTo>
                    <a:pt x="140138" y="113076"/>
                  </a:moveTo>
                  <a:cubicBezTo>
                    <a:pt x="140138" y="113076"/>
                    <a:pt x="140138" y="113076"/>
                    <a:pt x="140138" y="391419"/>
                  </a:cubicBezTo>
                  <a:cubicBezTo>
                    <a:pt x="140138" y="391419"/>
                    <a:pt x="140138" y="391419"/>
                    <a:pt x="192690" y="391419"/>
                  </a:cubicBezTo>
                  <a:cubicBezTo>
                    <a:pt x="192690" y="391419"/>
                    <a:pt x="192690" y="391419"/>
                    <a:pt x="192690" y="287040"/>
                  </a:cubicBezTo>
                  <a:cubicBezTo>
                    <a:pt x="192690" y="287040"/>
                    <a:pt x="192690" y="287040"/>
                    <a:pt x="262759" y="287040"/>
                  </a:cubicBezTo>
                  <a:cubicBezTo>
                    <a:pt x="306552" y="287040"/>
                    <a:pt x="324069" y="278342"/>
                    <a:pt x="341586" y="260946"/>
                  </a:cubicBezTo>
                  <a:cubicBezTo>
                    <a:pt x="359104" y="252248"/>
                    <a:pt x="367862" y="226153"/>
                    <a:pt x="367862" y="200058"/>
                  </a:cubicBezTo>
                  <a:cubicBezTo>
                    <a:pt x="367862" y="173964"/>
                    <a:pt x="359104" y="156567"/>
                    <a:pt x="341586" y="139171"/>
                  </a:cubicBezTo>
                  <a:cubicBezTo>
                    <a:pt x="324069" y="121775"/>
                    <a:pt x="306552" y="113076"/>
                    <a:pt x="262759" y="113076"/>
                  </a:cubicBezTo>
                  <a:cubicBezTo>
                    <a:pt x="262759" y="113076"/>
                    <a:pt x="262759" y="113076"/>
                    <a:pt x="140138" y="113076"/>
                  </a:cubicBezTo>
                  <a:close/>
                  <a:moveTo>
                    <a:pt x="52552" y="0"/>
                  </a:moveTo>
                  <a:cubicBezTo>
                    <a:pt x="52552" y="0"/>
                    <a:pt x="52552" y="0"/>
                    <a:pt x="446690" y="0"/>
                  </a:cubicBezTo>
                  <a:cubicBezTo>
                    <a:pt x="481724" y="0"/>
                    <a:pt x="508000" y="26095"/>
                    <a:pt x="508000" y="52189"/>
                  </a:cubicBezTo>
                  <a:cubicBezTo>
                    <a:pt x="508000" y="52189"/>
                    <a:pt x="508000" y="52189"/>
                    <a:pt x="508000" y="443608"/>
                  </a:cubicBezTo>
                  <a:cubicBezTo>
                    <a:pt x="508000" y="478401"/>
                    <a:pt x="481724" y="504495"/>
                    <a:pt x="446690" y="504495"/>
                  </a:cubicBezTo>
                  <a:cubicBezTo>
                    <a:pt x="446690" y="504495"/>
                    <a:pt x="446690" y="504495"/>
                    <a:pt x="52552" y="504495"/>
                  </a:cubicBezTo>
                  <a:cubicBezTo>
                    <a:pt x="26276" y="504495"/>
                    <a:pt x="0" y="478401"/>
                    <a:pt x="0" y="443608"/>
                  </a:cubicBezTo>
                  <a:cubicBezTo>
                    <a:pt x="0" y="443608"/>
                    <a:pt x="0" y="443608"/>
                    <a:pt x="0" y="52189"/>
                  </a:cubicBezTo>
                  <a:cubicBezTo>
                    <a:pt x="0" y="26095"/>
                    <a:pt x="26276" y="0"/>
                    <a:pt x="525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5F1B9073-1CF4-4122-A7A3-0DBE0168D04C}"/>
              </a:ext>
            </a:extLst>
          </p:cNvPr>
          <p:cNvGrpSpPr/>
          <p:nvPr/>
        </p:nvGrpSpPr>
        <p:grpSpPr>
          <a:xfrm>
            <a:off x="695323" y="1880629"/>
            <a:ext cx="3634698" cy="1136147"/>
            <a:chOff x="695323" y="1861288"/>
            <a:chExt cx="3634698" cy="1136147"/>
          </a:xfrm>
        </p:grpSpPr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95EB74E2-FCD4-4BEB-9713-7CC43559388B}"/>
                </a:ext>
              </a:extLst>
            </p:cNvPr>
            <p:cNvSpPr txBox="1"/>
            <p:nvPr/>
          </p:nvSpPr>
          <p:spPr>
            <a:xfrm>
              <a:off x="695323" y="2296859"/>
              <a:ext cx="3634698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accent3">
                      <a:lumMod val="90000"/>
                      <a:lumOff val="10000"/>
                    </a:schemeClr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Click here to add content, content to match the title. </a:t>
              </a:r>
              <a:endParaRPr lang="zh-CN" altLang="en-US" sz="1400" dirty="0">
                <a:solidFill>
                  <a:schemeClr val="accent3">
                    <a:lumMod val="90000"/>
                    <a:lumOff val="10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6CE6BA15-4161-4498-A782-2A61E099C668}"/>
                </a:ext>
              </a:extLst>
            </p:cNvPr>
            <p:cNvSpPr txBox="1"/>
            <p:nvPr/>
          </p:nvSpPr>
          <p:spPr>
            <a:xfrm>
              <a:off x="1314105" y="1861288"/>
              <a:ext cx="30159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000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000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2" name="ïśļîdé">
            <a:extLst>
              <a:ext uri="{FF2B5EF4-FFF2-40B4-BE49-F238E27FC236}">
                <a16:creationId xmlns:a16="http://schemas.microsoft.com/office/drawing/2014/main" id="{76D07E2F-55B1-4CD2-BF62-E53F57E24A87}"/>
              </a:ext>
            </a:extLst>
          </p:cNvPr>
          <p:cNvSpPr txBox="1"/>
          <p:nvPr/>
        </p:nvSpPr>
        <p:spPr bwMode="auto">
          <a:xfrm flipH="1">
            <a:off x="2271301" y="4034361"/>
            <a:ext cx="1930384" cy="865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b" anchorCtr="0">
            <a:noAutofit/>
          </a:bodyPr>
          <a:lstStyle/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 sz="4800" b="1" spc="300" dirty="0">
                <a:solidFill>
                  <a:schemeClr val="bg1"/>
                </a:solidFill>
                <a:latin typeface="Impact" panose="020B0806030902050204" pitchFamily="34" charset="0"/>
                <a:ea typeface="汉仪大宋简" panose="02010609000101010101" pitchFamily="49" charset="-122"/>
              </a:rPr>
              <a:t>69%</a:t>
            </a:r>
          </a:p>
        </p:txBody>
      </p:sp>
      <p:sp>
        <p:nvSpPr>
          <p:cNvPr id="43" name="ïśļîdé">
            <a:extLst>
              <a:ext uri="{FF2B5EF4-FFF2-40B4-BE49-F238E27FC236}">
                <a16:creationId xmlns:a16="http://schemas.microsoft.com/office/drawing/2014/main" id="{0313899A-8145-44F4-8A43-B8FC3621FDBE}"/>
              </a:ext>
            </a:extLst>
          </p:cNvPr>
          <p:cNvSpPr txBox="1"/>
          <p:nvPr/>
        </p:nvSpPr>
        <p:spPr bwMode="auto">
          <a:xfrm flipH="1">
            <a:off x="8046518" y="4034361"/>
            <a:ext cx="1930384" cy="865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b" anchorCtr="0">
            <a:noAutofit/>
          </a:bodyPr>
          <a:lstStyle/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CN" sz="4800" b="1" spc="300" dirty="0">
                <a:solidFill>
                  <a:schemeClr val="bg1"/>
                </a:solidFill>
                <a:latin typeface="Impact" panose="020B0806030902050204" pitchFamily="34" charset="0"/>
                <a:ea typeface="汉仪大宋简" panose="02010609000101010101" pitchFamily="49" charset="-122"/>
              </a:rPr>
              <a:t>78%</a:t>
            </a:r>
          </a:p>
        </p:txBody>
      </p:sp>
    </p:spTree>
    <p:extLst>
      <p:ext uri="{BB962C8B-B14F-4D97-AF65-F5344CB8AC3E}">
        <p14:creationId xmlns:p14="http://schemas.microsoft.com/office/powerpoint/2010/main" val="286181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75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25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75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42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7BBD1967-1435-477B-B8EC-6550EB45E698}"/>
              </a:ext>
            </a:extLst>
          </p:cNvPr>
          <p:cNvSpPr/>
          <p:nvPr/>
        </p:nvSpPr>
        <p:spPr>
          <a:xfrm>
            <a:off x="4026568" y="1359568"/>
            <a:ext cx="4138864" cy="4138864"/>
          </a:xfrm>
          <a:prstGeom prst="ellipse">
            <a:avLst/>
          </a:prstGeom>
          <a:blipFill dpi="0"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781050" ty="-49530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BBCBBF07-113D-4F06-8B06-C1D599BD3BF4}"/>
              </a:ext>
            </a:extLst>
          </p:cNvPr>
          <p:cNvGrpSpPr/>
          <p:nvPr/>
        </p:nvGrpSpPr>
        <p:grpSpPr>
          <a:xfrm>
            <a:off x="4456698" y="3285584"/>
            <a:ext cx="3278603" cy="594142"/>
            <a:chOff x="4456698" y="3181854"/>
            <a:chExt cx="3278603" cy="594142"/>
          </a:xfrm>
        </p:grpSpPr>
        <p:sp>
          <p:nvSpPr>
            <p:cNvPr id="7" name="缺角矩形 6">
              <a:extLst>
                <a:ext uri="{FF2B5EF4-FFF2-40B4-BE49-F238E27FC236}">
                  <a16:creationId xmlns:a16="http://schemas.microsoft.com/office/drawing/2014/main" id="{4A3358BB-EBBB-46AF-BB27-FE185B293198}"/>
                </a:ext>
              </a:extLst>
            </p:cNvPr>
            <p:cNvSpPr/>
            <p:nvPr/>
          </p:nvSpPr>
          <p:spPr>
            <a:xfrm>
              <a:off x="4456698" y="3181854"/>
              <a:ext cx="3278603" cy="594142"/>
            </a:xfrm>
            <a:prstGeom prst="plaque">
              <a:avLst>
                <a:gd name="adj" fmla="val 12422"/>
              </a:avLst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E5A62716-4DF0-4965-BC3F-8C872891FF5F}"/>
                </a:ext>
              </a:extLst>
            </p:cNvPr>
            <p:cNvSpPr/>
            <p:nvPr/>
          </p:nvSpPr>
          <p:spPr>
            <a:xfrm>
              <a:off x="4456698" y="3217315"/>
              <a:ext cx="327860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altLang="zh-CN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18F07AE4-1C7A-4D8B-81FE-FDC48C31ACDE}"/>
              </a:ext>
            </a:extLst>
          </p:cNvPr>
          <p:cNvSpPr/>
          <p:nvPr/>
        </p:nvSpPr>
        <p:spPr>
          <a:xfrm>
            <a:off x="5357658" y="1882513"/>
            <a:ext cx="147668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7200" b="1" spc="600" dirty="0">
                <a:solidFill>
                  <a:schemeClr val="accent3">
                    <a:lumMod val="90000"/>
                    <a:lumOff val="10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03</a:t>
            </a:r>
            <a:endParaRPr lang="zh-CN" altLang="en-US" b="1" dirty="0">
              <a:solidFill>
                <a:schemeClr val="accent3">
                  <a:lumMod val="90000"/>
                  <a:lumOff val="10000"/>
                </a:schemeClr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6560D7F-EAB4-427E-AC2F-418E255C830B}"/>
              </a:ext>
            </a:extLst>
          </p:cNvPr>
          <p:cNvSpPr/>
          <p:nvPr/>
        </p:nvSpPr>
        <p:spPr>
          <a:xfrm>
            <a:off x="4828674" y="4032744"/>
            <a:ext cx="2534652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SzPct val="25000"/>
            </a:pPr>
            <a:r>
              <a:rPr lang="en-US" altLang="zh-CN" sz="1400" dirty="0">
                <a:solidFill>
                  <a:schemeClr val="accent3">
                    <a:lumMod val="90000"/>
                    <a:lumOff val="10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Click here to add content, content to match the title. 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D9D9B736-247D-4A09-9CEF-CC0A885DFB8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617818" y="3253805"/>
            <a:ext cx="2534652" cy="249761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9E349E38-9B93-4EEC-B956-8C1161CEC4A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4130" y="95218"/>
            <a:ext cx="3135932" cy="346117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B4D96961-6646-4B26-8006-B1C7181CB93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6758" y="0"/>
            <a:ext cx="4511483" cy="197789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534B3746-3B43-4C50-984D-E48F3137E56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8470" y="4679991"/>
            <a:ext cx="5503530" cy="193843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3798B0E5-8A5E-4842-820D-989D08D6DD7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962" y="5272006"/>
            <a:ext cx="1800127" cy="137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AABA126B-9F60-477C-845D-626197D648D4}"/>
              </a:ext>
            </a:extLst>
          </p:cNvPr>
          <p:cNvGrpSpPr/>
          <p:nvPr/>
        </p:nvGrpSpPr>
        <p:grpSpPr>
          <a:xfrm>
            <a:off x="3691782" y="78697"/>
            <a:ext cx="4840519" cy="1464176"/>
            <a:chOff x="3675740" y="-1513"/>
            <a:chExt cx="4840519" cy="1464176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CF500D39-4511-4768-9115-585B26679CA4}"/>
                </a:ext>
              </a:extLst>
            </p:cNvPr>
            <p:cNvGrpSpPr/>
            <p:nvPr/>
          </p:nvGrpSpPr>
          <p:grpSpPr>
            <a:xfrm>
              <a:off x="4472740" y="455948"/>
              <a:ext cx="3278603" cy="594142"/>
              <a:chOff x="4456698" y="3181854"/>
              <a:chExt cx="3278603" cy="594142"/>
            </a:xfrm>
          </p:grpSpPr>
          <p:sp>
            <p:nvSpPr>
              <p:cNvPr id="3" name="缺角矩形 2">
                <a:extLst>
                  <a:ext uri="{FF2B5EF4-FFF2-40B4-BE49-F238E27FC236}">
                    <a16:creationId xmlns:a16="http://schemas.microsoft.com/office/drawing/2014/main" id="{5FF03C84-1C1B-4BEE-8955-B9A06AC10E5F}"/>
                  </a:ext>
                </a:extLst>
              </p:cNvPr>
              <p:cNvSpPr/>
              <p:nvPr/>
            </p:nvSpPr>
            <p:spPr>
              <a:xfrm>
                <a:off x="4456698" y="3181854"/>
                <a:ext cx="3278603" cy="594142"/>
              </a:xfrm>
              <a:prstGeom prst="plaque">
                <a:avLst>
                  <a:gd name="adj" fmla="val 12422"/>
                </a:avLst>
              </a:prstGeom>
              <a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E2F3F2E0-B642-482D-8A2F-C43671F1A293}"/>
                  </a:ext>
                </a:extLst>
              </p:cNvPr>
              <p:cNvSpPr/>
              <p:nvPr/>
            </p:nvSpPr>
            <p:spPr>
              <a:xfrm>
                <a:off x="4456698" y="3217315"/>
                <a:ext cx="327860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altLang="zh-CN" sz="28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title text</a:t>
                </a:r>
                <a:endPara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B012D1F-2E9B-4C95-B17A-B995E530A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5740" y="-1513"/>
              <a:ext cx="1326589" cy="146417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C85A58A-FFC1-4A67-AC01-E9EE8B832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320105" y="125197"/>
              <a:ext cx="1196154" cy="1178673"/>
            </a:xfrm>
            <a:prstGeom prst="rect">
              <a:avLst/>
            </a:prstGeom>
          </p:spPr>
        </p:pic>
      </p:grpSp>
      <p:sp>
        <p:nvSpPr>
          <p:cNvPr id="13" name="缺角矩形 12">
            <a:extLst>
              <a:ext uri="{FF2B5EF4-FFF2-40B4-BE49-F238E27FC236}">
                <a16:creationId xmlns:a16="http://schemas.microsoft.com/office/drawing/2014/main" id="{47E9EA15-0E95-4255-9C6E-663AA0114AAE}"/>
              </a:ext>
            </a:extLst>
          </p:cNvPr>
          <p:cNvSpPr/>
          <p:nvPr/>
        </p:nvSpPr>
        <p:spPr>
          <a:xfrm>
            <a:off x="748715" y="2845462"/>
            <a:ext cx="10694570" cy="1853378"/>
          </a:xfrm>
          <a:prstGeom prst="plaque">
            <a:avLst>
              <a:gd name="adj" fmla="val 0"/>
            </a:avLst>
          </a:prstGeom>
          <a:noFill/>
          <a:ln w="19050">
            <a:solidFill>
              <a:srgbClr val="D18F3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1BAE70B-893F-46ED-B648-5F70B711CF51}"/>
              </a:ext>
            </a:extLst>
          </p:cNvPr>
          <p:cNvSpPr/>
          <p:nvPr/>
        </p:nvSpPr>
        <p:spPr>
          <a:xfrm>
            <a:off x="748715" y="2097552"/>
            <a:ext cx="3740067" cy="4036548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400" b="1" dirty="0"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4858853A-A464-4100-A1CA-4E2392ED2EFB}"/>
              </a:ext>
            </a:extLst>
          </p:cNvPr>
          <p:cNvSpPr/>
          <p:nvPr/>
        </p:nvSpPr>
        <p:spPr>
          <a:xfrm>
            <a:off x="8146475" y="2521527"/>
            <a:ext cx="3283527" cy="613583"/>
          </a:xfrm>
          <a:prstGeom prst="ellipse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>
                <a:latin typeface="汉仪大宋简" panose="02010609000101010101" pitchFamily="49" charset="-122"/>
                <a:ea typeface="汉仪大宋简" panose="02010609000101010101" pitchFamily="49" charset="-122"/>
              </a:rPr>
              <a:t>Add title text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AF0E0B5F-A991-4590-9136-386F858A17F9}"/>
              </a:ext>
            </a:extLst>
          </p:cNvPr>
          <p:cNvSpPr txBox="1"/>
          <p:nvPr/>
        </p:nvSpPr>
        <p:spPr>
          <a:xfrm>
            <a:off x="4737909" y="3424758"/>
            <a:ext cx="6392629" cy="889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dirty="0">
                <a:solidFill>
                  <a:schemeClr val="accent3">
                    <a:lumMod val="90000"/>
                    <a:lumOff val="10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accent3">
                  <a:lumMod val="90000"/>
                  <a:lumOff val="10000"/>
                </a:schemeClr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1892647-E4FB-44A4-A50A-C5583DDAC41B}"/>
              </a:ext>
            </a:extLst>
          </p:cNvPr>
          <p:cNvSpPr txBox="1"/>
          <p:nvPr/>
        </p:nvSpPr>
        <p:spPr>
          <a:xfrm>
            <a:off x="4737909" y="4898643"/>
            <a:ext cx="6392629" cy="889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dirty="0">
                <a:solidFill>
                  <a:schemeClr val="accent3">
                    <a:lumMod val="90000"/>
                    <a:lumOff val="10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accent3">
                  <a:lumMod val="90000"/>
                  <a:lumOff val="10000"/>
                </a:schemeClr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94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AABA126B-9F60-477C-845D-626197D648D4}"/>
              </a:ext>
            </a:extLst>
          </p:cNvPr>
          <p:cNvGrpSpPr/>
          <p:nvPr/>
        </p:nvGrpSpPr>
        <p:grpSpPr>
          <a:xfrm>
            <a:off x="3691782" y="78697"/>
            <a:ext cx="4840519" cy="1464176"/>
            <a:chOff x="3675740" y="-1513"/>
            <a:chExt cx="4840519" cy="1464176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CF500D39-4511-4768-9115-585B26679CA4}"/>
                </a:ext>
              </a:extLst>
            </p:cNvPr>
            <p:cNvGrpSpPr/>
            <p:nvPr/>
          </p:nvGrpSpPr>
          <p:grpSpPr>
            <a:xfrm>
              <a:off x="4472740" y="455948"/>
              <a:ext cx="3278603" cy="594142"/>
              <a:chOff x="4456698" y="3181854"/>
              <a:chExt cx="3278603" cy="594142"/>
            </a:xfrm>
          </p:grpSpPr>
          <p:sp>
            <p:nvSpPr>
              <p:cNvPr id="3" name="缺角矩形 2">
                <a:extLst>
                  <a:ext uri="{FF2B5EF4-FFF2-40B4-BE49-F238E27FC236}">
                    <a16:creationId xmlns:a16="http://schemas.microsoft.com/office/drawing/2014/main" id="{5FF03C84-1C1B-4BEE-8955-B9A06AC10E5F}"/>
                  </a:ext>
                </a:extLst>
              </p:cNvPr>
              <p:cNvSpPr/>
              <p:nvPr/>
            </p:nvSpPr>
            <p:spPr>
              <a:xfrm>
                <a:off x="4456698" y="3181854"/>
                <a:ext cx="3278603" cy="594142"/>
              </a:xfrm>
              <a:prstGeom prst="plaque">
                <a:avLst>
                  <a:gd name="adj" fmla="val 12422"/>
                </a:avLst>
              </a:prstGeom>
              <a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E2F3F2E0-B642-482D-8A2F-C43671F1A293}"/>
                  </a:ext>
                </a:extLst>
              </p:cNvPr>
              <p:cNvSpPr/>
              <p:nvPr/>
            </p:nvSpPr>
            <p:spPr>
              <a:xfrm>
                <a:off x="4456698" y="3217315"/>
                <a:ext cx="327860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altLang="zh-CN" sz="28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title text</a:t>
                </a:r>
                <a:endPara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B012D1F-2E9B-4C95-B17A-B995E530A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5740" y="-1513"/>
              <a:ext cx="1326589" cy="146417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C85A58A-FFC1-4A67-AC01-E9EE8B832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320105" y="125197"/>
              <a:ext cx="1196154" cy="1178673"/>
            </a:xfrm>
            <a:prstGeom prst="rect">
              <a:avLst/>
            </a:prstGeom>
          </p:spPr>
        </p:pic>
      </p:grpSp>
      <p:sp>
        <p:nvSpPr>
          <p:cNvPr id="19" name="椭圆 18">
            <a:extLst>
              <a:ext uri="{FF2B5EF4-FFF2-40B4-BE49-F238E27FC236}">
                <a16:creationId xmlns:a16="http://schemas.microsoft.com/office/drawing/2014/main" id="{BCE7B543-C72E-4629-B78C-158806FFF41B}"/>
              </a:ext>
            </a:extLst>
          </p:cNvPr>
          <p:cNvSpPr/>
          <p:nvPr/>
        </p:nvSpPr>
        <p:spPr>
          <a:xfrm>
            <a:off x="3863067" y="2231800"/>
            <a:ext cx="1844222" cy="1853831"/>
          </a:xfrm>
          <a:prstGeom prst="ellipse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400" b="1" dirty="0"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6150990A-0B47-4EEA-B925-D8E6C93CFBDE}"/>
              </a:ext>
            </a:extLst>
          </p:cNvPr>
          <p:cNvGrpSpPr/>
          <p:nvPr/>
        </p:nvGrpSpPr>
        <p:grpSpPr>
          <a:xfrm>
            <a:off x="3980982" y="4103324"/>
            <a:ext cx="1931558" cy="1894049"/>
            <a:chOff x="3980982" y="4103324"/>
            <a:chExt cx="1931558" cy="1894049"/>
          </a:xfrm>
        </p:grpSpPr>
        <p:sp>
          <p:nvSpPr>
            <p:cNvPr id="20" name="缺角矩形 19">
              <a:extLst>
                <a:ext uri="{FF2B5EF4-FFF2-40B4-BE49-F238E27FC236}">
                  <a16:creationId xmlns:a16="http://schemas.microsoft.com/office/drawing/2014/main" id="{40048B04-57B1-482C-B192-A376733025C1}"/>
                </a:ext>
              </a:extLst>
            </p:cNvPr>
            <p:cNvSpPr/>
            <p:nvPr/>
          </p:nvSpPr>
          <p:spPr>
            <a:xfrm>
              <a:off x="5390650" y="4103324"/>
              <a:ext cx="521890" cy="1499130"/>
            </a:xfrm>
            <a:prstGeom prst="plaque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000" b="1" dirty="0"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Add title</a:t>
              </a:r>
              <a:endParaRPr lang="zh-CN" altLang="en-US" sz="2000" b="1" dirty="0"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E84DC890-BD41-450D-A8B7-B61899E7C9D8}"/>
                </a:ext>
              </a:extLst>
            </p:cNvPr>
            <p:cNvSpPr txBox="1"/>
            <p:nvPr/>
          </p:nvSpPr>
          <p:spPr>
            <a:xfrm>
              <a:off x="3980982" y="4498243"/>
              <a:ext cx="1477328" cy="149913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accent3">
                      <a:lumMod val="90000"/>
                      <a:lumOff val="10000"/>
                    </a:schemeClr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Click here to add content, content to match the title. </a:t>
              </a:r>
              <a:endParaRPr lang="zh-CN" altLang="en-US" sz="1400" dirty="0">
                <a:solidFill>
                  <a:schemeClr val="accent3">
                    <a:lumMod val="90000"/>
                    <a:lumOff val="10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</p:grpSp>
      <p:sp>
        <p:nvSpPr>
          <p:cNvPr id="23" name="椭圆 22">
            <a:extLst>
              <a:ext uri="{FF2B5EF4-FFF2-40B4-BE49-F238E27FC236}">
                <a16:creationId xmlns:a16="http://schemas.microsoft.com/office/drawing/2014/main" id="{B1C19ABA-C94A-43BE-A50B-4B5283892959}"/>
              </a:ext>
            </a:extLst>
          </p:cNvPr>
          <p:cNvSpPr/>
          <p:nvPr/>
        </p:nvSpPr>
        <p:spPr>
          <a:xfrm>
            <a:off x="9159991" y="2231800"/>
            <a:ext cx="1844222" cy="1853831"/>
          </a:xfrm>
          <a:prstGeom prst="ellipse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400" b="1" dirty="0"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90080645-917F-48E5-8D65-D112BE6E038A}"/>
              </a:ext>
            </a:extLst>
          </p:cNvPr>
          <p:cNvGrpSpPr/>
          <p:nvPr/>
        </p:nvGrpSpPr>
        <p:grpSpPr>
          <a:xfrm>
            <a:off x="9277906" y="4103324"/>
            <a:ext cx="1931558" cy="1894049"/>
            <a:chOff x="3998906" y="4046681"/>
            <a:chExt cx="1931558" cy="1894049"/>
          </a:xfrm>
        </p:grpSpPr>
        <p:sp>
          <p:nvSpPr>
            <p:cNvPr id="25" name="缺角矩形 24">
              <a:extLst>
                <a:ext uri="{FF2B5EF4-FFF2-40B4-BE49-F238E27FC236}">
                  <a16:creationId xmlns:a16="http://schemas.microsoft.com/office/drawing/2014/main" id="{C49DB930-2269-4730-9462-0E8D398936D3}"/>
                </a:ext>
              </a:extLst>
            </p:cNvPr>
            <p:cNvSpPr/>
            <p:nvPr/>
          </p:nvSpPr>
          <p:spPr>
            <a:xfrm>
              <a:off x="5408574" y="4046681"/>
              <a:ext cx="521890" cy="1499130"/>
            </a:xfrm>
            <a:prstGeom prst="plaque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000" b="1" dirty="0"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Add title</a:t>
              </a:r>
              <a:endParaRPr lang="zh-CN" altLang="en-US" sz="2000" b="1" dirty="0"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082A5C20-B7C8-416D-9657-BECDE8AD0BE7}"/>
                </a:ext>
              </a:extLst>
            </p:cNvPr>
            <p:cNvSpPr txBox="1"/>
            <p:nvPr/>
          </p:nvSpPr>
          <p:spPr>
            <a:xfrm>
              <a:off x="3998906" y="4441600"/>
              <a:ext cx="1477328" cy="149913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accent3">
                      <a:lumMod val="90000"/>
                      <a:lumOff val="10000"/>
                    </a:schemeClr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Click here to add content, content to match the title. </a:t>
              </a:r>
              <a:endParaRPr lang="zh-CN" altLang="en-US" sz="1400" dirty="0">
                <a:solidFill>
                  <a:schemeClr val="accent3">
                    <a:lumMod val="90000"/>
                    <a:lumOff val="10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4479CC53-A2F5-4B17-8748-CC263071FFB4}"/>
              </a:ext>
            </a:extLst>
          </p:cNvPr>
          <p:cNvGrpSpPr/>
          <p:nvPr/>
        </p:nvGrpSpPr>
        <p:grpSpPr>
          <a:xfrm>
            <a:off x="828925" y="2191573"/>
            <a:ext cx="2615583" cy="3888381"/>
            <a:chOff x="828925" y="2191573"/>
            <a:chExt cx="2615583" cy="3888381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55F80BAC-6EF4-45F3-BF73-2078D1217F5F}"/>
                </a:ext>
              </a:extLst>
            </p:cNvPr>
            <p:cNvSpPr/>
            <p:nvPr/>
          </p:nvSpPr>
          <p:spPr>
            <a:xfrm>
              <a:off x="828925" y="2191573"/>
              <a:ext cx="2615583" cy="3888381"/>
            </a:xfrm>
            <a:prstGeom prst="rect">
              <a:avLst/>
            </a:prstGeom>
            <a:blipFill>
              <a:blip r:embed="rId8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400" b="1" dirty="0"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76A6C70C-8736-4945-86FC-929CC58B8769}"/>
                </a:ext>
              </a:extLst>
            </p:cNvPr>
            <p:cNvSpPr/>
            <p:nvPr/>
          </p:nvSpPr>
          <p:spPr>
            <a:xfrm>
              <a:off x="1214605" y="4123433"/>
              <a:ext cx="1844222" cy="1853831"/>
            </a:xfrm>
            <a:prstGeom prst="ellipse">
              <a:avLst/>
            </a:pr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400" b="1" dirty="0"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046F2470-16AC-40F8-A81D-4ED3E3A1C247}"/>
              </a:ext>
            </a:extLst>
          </p:cNvPr>
          <p:cNvGrpSpPr/>
          <p:nvPr/>
        </p:nvGrpSpPr>
        <p:grpSpPr>
          <a:xfrm>
            <a:off x="1332520" y="2211691"/>
            <a:ext cx="1931558" cy="1894049"/>
            <a:chOff x="3998906" y="4046681"/>
            <a:chExt cx="1931558" cy="1894049"/>
          </a:xfrm>
        </p:grpSpPr>
        <p:sp>
          <p:nvSpPr>
            <p:cNvPr id="29" name="缺角矩形 28">
              <a:extLst>
                <a:ext uri="{FF2B5EF4-FFF2-40B4-BE49-F238E27FC236}">
                  <a16:creationId xmlns:a16="http://schemas.microsoft.com/office/drawing/2014/main" id="{DDA280EC-BC5B-44B9-8423-8F9F1DD9F134}"/>
                </a:ext>
              </a:extLst>
            </p:cNvPr>
            <p:cNvSpPr/>
            <p:nvPr/>
          </p:nvSpPr>
          <p:spPr>
            <a:xfrm>
              <a:off x="5408574" y="4046681"/>
              <a:ext cx="521890" cy="1499130"/>
            </a:xfrm>
            <a:prstGeom prst="plaque">
              <a:avLst/>
            </a:pr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accent3">
                      <a:lumMod val="90000"/>
                      <a:lumOff val="10000"/>
                    </a:schemeClr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Add title</a:t>
              </a:r>
              <a:endParaRPr lang="zh-CN" altLang="en-US" sz="2000" b="1" dirty="0">
                <a:solidFill>
                  <a:schemeClr val="accent3">
                    <a:lumMod val="90000"/>
                    <a:lumOff val="10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06518A78-62C0-42EB-A62F-E86B855388C2}"/>
                </a:ext>
              </a:extLst>
            </p:cNvPr>
            <p:cNvSpPr txBox="1"/>
            <p:nvPr/>
          </p:nvSpPr>
          <p:spPr>
            <a:xfrm>
              <a:off x="3998906" y="4441600"/>
              <a:ext cx="1477328" cy="149913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</p:grpSp>
      <p:sp>
        <p:nvSpPr>
          <p:cNvPr id="7" name="缺角矩形 6">
            <a:extLst>
              <a:ext uri="{FF2B5EF4-FFF2-40B4-BE49-F238E27FC236}">
                <a16:creationId xmlns:a16="http://schemas.microsoft.com/office/drawing/2014/main" id="{D34B484B-76E7-44E1-A990-B61F32AB3DA8}"/>
              </a:ext>
            </a:extLst>
          </p:cNvPr>
          <p:cNvSpPr/>
          <p:nvPr/>
        </p:nvSpPr>
        <p:spPr>
          <a:xfrm>
            <a:off x="748715" y="1937792"/>
            <a:ext cx="10694570" cy="4412757"/>
          </a:xfrm>
          <a:prstGeom prst="plaque">
            <a:avLst>
              <a:gd name="adj" fmla="val 0"/>
            </a:avLst>
          </a:prstGeom>
          <a:noFill/>
          <a:ln w="19050">
            <a:solidFill>
              <a:srgbClr val="D18F3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04D51747-1733-4C8D-A38B-57C84470BE76}"/>
              </a:ext>
            </a:extLst>
          </p:cNvPr>
          <p:cNvGrpSpPr/>
          <p:nvPr/>
        </p:nvGrpSpPr>
        <p:grpSpPr>
          <a:xfrm>
            <a:off x="6125849" y="2191573"/>
            <a:ext cx="2615583" cy="3908500"/>
            <a:chOff x="6125849" y="2191573"/>
            <a:chExt cx="2615583" cy="3908500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629E679D-DCA4-4A2A-8A6D-0A4D17BA5BB5}"/>
                </a:ext>
              </a:extLst>
            </p:cNvPr>
            <p:cNvSpPr/>
            <p:nvPr/>
          </p:nvSpPr>
          <p:spPr>
            <a:xfrm>
              <a:off x="6125849" y="2191573"/>
              <a:ext cx="2615583" cy="3908500"/>
            </a:xfrm>
            <a:prstGeom prst="rect">
              <a:avLst/>
            </a:prstGeom>
            <a:blipFill>
              <a:blip r:embed="rId8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400" b="1" dirty="0"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B5114DDA-C19E-479A-9EA9-FC8080F5CD7F}"/>
                </a:ext>
              </a:extLst>
            </p:cNvPr>
            <p:cNvSpPr/>
            <p:nvPr/>
          </p:nvSpPr>
          <p:spPr>
            <a:xfrm>
              <a:off x="6511529" y="4123433"/>
              <a:ext cx="1844222" cy="1853831"/>
            </a:xfrm>
            <a:prstGeom prst="ellipse">
              <a:avLst/>
            </a:pr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400" b="1" dirty="0"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6D48EB6A-7F06-4BD5-B0BF-C25F212A75D1}"/>
              </a:ext>
            </a:extLst>
          </p:cNvPr>
          <p:cNvGrpSpPr/>
          <p:nvPr/>
        </p:nvGrpSpPr>
        <p:grpSpPr>
          <a:xfrm>
            <a:off x="6629444" y="2211691"/>
            <a:ext cx="1931558" cy="1894049"/>
            <a:chOff x="3998906" y="4046681"/>
            <a:chExt cx="1931558" cy="1894049"/>
          </a:xfrm>
        </p:grpSpPr>
        <p:sp>
          <p:nvSpPr>
            <p:cNvPr id="33" name="缺角矩形 32">
              <a:extLst>
                <a:ext uri="{FF2B5EF4-FFF2-40B4-BE49-F238E27FC236}">
                  <a16:creationId xmlns:a16="http://schemas.microsoft.com/office/drawing/2014/main" id="{23970B77-83C4-4D26-A84D-49C94CE23F33}"/>
                </a:ext>
              </a:extLst>
            </p:cNvPr>
            <p:cNvSpPr/>
            <p:nvPr/>
          </p:nvSpPr>
          <p:spPr>
            <a:xfrm>
              <a:off x="5408574" y="4046681"/>
              <a:ext cx="521890" cy="1499130"/>
            </a:xfrm>
            <a:prstGeom prst="plaque">
              <a:avLst/>
            </a:pr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accent3">
                      <a:lumMod val="90000"/>
                      <a:lumOff val="10000"/>
                    </a:schemeClr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Add title</a:t>
              </a:r>
              <a:endParaRPr lang="zh-CN" altLang="en-US" sz="2000" b="1" dirty="0">
                <a:solidFill>
                  <a:schemeClr val="accent3">
                    <a:lumMod val="90000"/>
                    <a:lumOff val="10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134BFC2F-BFD3-42B7-9008-9092C5762821}"/>
                </a:ext>
              </a:extLst>
            </p:cNvPr>
            <p:cNvSpPr txBox="1"/>
            <p:nvPr/>
          </p:nvSpPr>
          <p:spPr>
            <a:xfrm>
              <a:off x="3998906" y="4441600"/>
              <a:ext cx="1477328" cy="149913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309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250"/>
                            </p:stCondLst>
                            <p:childTnLst>
                              <p:par>
                                <p:cTn id="4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AABA126B-9F60-477C-845D-626197D648D4}"/>
              </a:ext>
            </a:extLst>
          </p:cNvPr>
          <p:cNvGrpSpPr/>
          <p:nvPr/>
        </p:nvGrpSpPr>
        <p:grpSpPr>
          <a:xfrm>
            <a:off x="3691782" y="78697"/>
            <a:ext cx="4840519" cy="1464176"/>
            <a:chOff x="3675740" y="-1513"/>
            <a:chExt cx="4840519" cy="1464176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CF500D39-4511-4768-9115-585B26679CA4}"/>
                </a:ext>
              </a:extLst>
            </p:cNvPr>
            <p:cNvGrpSpPr/>
            <p:nvPr/>
          </p:nvGrpSpPr>
          <p:grpSpPr>
            <a:xfrm>
              <a:off x="4472740" y="455948"/>
              <a:ext cx="3278603" cy="594142"/>
              <a:chOff x="4456698" y="3181854"/>
              <a:chExt cx="3278603" cy="594142"/>
            </a:xfrm>
          </p:grpSpPr>
          <p:sp>
            <p:nvSpPr>
              <p:cNvPr id="3" name="缺角矩形 2">
                <a:extLst>
                  <a:ext uri="{FF2B5EF4-FFF2-40B4-BE49-F238E27FC236}">
                    <a16:creationId xmlns:a16="http://schemas.microsoft.com/office/drawing/2014/main" id="{5FF03C84-1C1B-4BEE-8955-B9A06AC10E5F}"/>
                  </a:ext>
                </a:extLst>
              </p:cNvPr>
              <p:cNvSpPr/>
              <p:nvPr/>
            </p:nvSpPr>
            <p:spPr>
              <a:xfrm>
                <a:off x="4456698" y="3181854"/>
                <a:ext cx="3278603" cy="594142"/>
              </a:xfrm>
              <a:prstGeom prst="plaque">
                <a:avLst>
                  <a:gd name="adj" fmla="val 12422"/>
                </a:avLst>
              </a:prstGeom>
              <a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E2F3F2E0-B642-482D-8A2F-C43671F1A293}"/>
                  </a:ext>
                </a:extLst>
              </p:cNvPr>
              <p:cNvSpPr/>
              <p:nvPr/>
            </p:nvSpPr>
            <p:spPr>
              <a:xfrm>
                <a:off x="4456698" y="3217315"/>
                <a:ext cx="327860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altLang="zh-CN" sz="28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title text</a:t>
                </a:r>
                <a:endPara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B012D1F-2E9B-4C95-B17A-B995E530A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5740" y="-1513"/>
              <a:ext cx="1326589" cy="146417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C85A58A-FFC1-4A67-AC01-E9EE8B832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320105" y="125197"/>
              <a:ext cx="1196154" cy="1178673"/>
            </a:xfrm>
            <a:prstGeom prst="rect">
              <a:avLst/>
            </a:prstGeom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5CF4BC95-E935-4EB9-8E45-30F4D357C929}"/>
              </a:ext>
            </a:extLst>
          </p:cNvPr>
          <p:cNvGrpSpPr/>
          <p:nvPr/>
        </p:nvGrpSpPr>
        <p:grpSpPr>
          <a:xfrm>
            <a:off x="4355076" y="3240505"/>
            <a:ext cx="2242421" cy="2646947"/>
            <a:chOff x="4355076" y="3240505"/>
            <a:chExt cx="2242421" cy="2646947"/>
          </a:xfrm>
        </p:grpSpPr>
        <p:sp>
          <p:nvSpPr>
            <p:cNvPr id="11" name="平行四边形 10">
              <a:extLst>
                <a:ext uri="{FF2B5EF4-FFF2-40B4-BE49-F238E27FC236}">
                  <a16:creationId xmlns:a16="http://schemas.microsoft.com/office/drawing/2014/main" id="{5724D18B-E0D8-47B2-A174-D81DF3185872}"/>
                </a:ext>
              </a:extLst>
            </p:cNvPr>
            <p:cNvSpPr/>
            <p:nvPr/>
          </p:nvSpPr>
          <p:spPr>
            <a:xfrm>
              <a:off x="5025371" y="4894345"/>
              <a:ext cx="1572126" cy="993107"/>
            </a:xfrm>
            <a:prstGeom prst="parallelogram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scene3d>
              <a:camera prst="perspectiveRelaxedModerately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400" b="1" dirty="0"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E0E088C-4FE5-48C9-A02F-532415E975C7}"/>
                </a:ext>
              </a:extLst>
            </p:cNvPr>
            <p:cNvSpPr/>
            <p:nvPr/>
          </p:nvSpPr>
          <p:spPr>
            <a:xfrm>
              <a:off x="4355076" y="3240505"/>
              <a:ext cx="1994126" cy="2566737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400" b="1" dirty="0"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9C7EDABD-A7A8-4DA4-9CBA-201864C96299}"/>
              </a:ext>
            </a:extLst>
          </p:cNvPr>
          <p:cNvGrpSpPr/>
          <p:nvPr/>
        </p:nvGrpSpPr>
        <p:grpSpPr>
          <a:xfrm>
            <a:off x="6661665" y="2037347"/>
            <a:ext cx="2998192" cy="4298532"/>
            <a:chOff x="6661665" y="2037347"/>
            <a:chExt cx="2998192" cy="4298532"/>
          </a:xfrm>
        </p:grpSpPr>
        <p:sp>
          <p:nvSpPr>
            <p:cNvPr id="22" name="平行四边形 21">
              <a:extLst>
                <a:ext uri="{FF2B5EF4-FFF2-40B4-BE49-F238E27FC236}">
                  <a16:creationId xmlns:a16="http://schemas.microsoft.com/office/drawing/2014/main" id="{F063C666-E1E5-4606-8462-6870C9D439AD}"/>
                </a:ext>
              </a:extLst>
            </p:cNvPr>
            <p:cNvSpPr/>
            <p:nvPr/>
          </p:nvSpPr>
          <p:spPr>
            <a:xfrm>
              <a:off x="7761983" y="5265738"/>
              <a:ext cx="1897874" cy="1070141"/>
            </a:xfrm>
            <a:prstGeom prst="parallelogram">
              <a:avLst>
                <a:gd name="adj" fmla="val 44983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scene3d>
              <a:camera prst="perspectiveRelaxedModerately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400" b="1" dirty="0"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0DECD514-2221-46E4-898A-2356F2FC1BB0}"/>
                </a:ext>
              </a:extLst>
            </p:cNvPr>
            <p:cNvSpPr/>
            <p:nvPr/>
          </p:nvSpPr>
          <p:spPr>
            <a:xfrm>
              <a:off x="6661665" y="2037347"/>
              <a:ext cx="2528421" cy="4217571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400" b="1" dirty="0"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E546B357-D4F9-4D51-9D7E-2B3058EE7AF3}"/>
              </a:ext>
            </a:extLst>
          </p:cNvPr>
          <p:cNvGrpSpPr/>
          <p:nvPr/>
        </p:nvGrpSpPr>
        <p:grpSpPr>
          <a:xfrm>
            <a:off x="9502549" y="2518611"/>
            <a:ext cx="2386799" cy="3014411"/>
            <a:chOff x="9502549" y="2518611"/>
            <a:chExt cx="2386799" cy="3014411"/>
          </a:xfrm>
        </p:grpSpPr>
        <p:sp>
          <p:nvSpPr>
            <p:cNvPr id="23" name="平行四边形 22">
              <a:extLst>
                <a:ext uri="{FF2B5EF4-FFF2-40B4-BE49-F238E27FC236}">
                  <a16:creationId xmlns:a16="http://schemas.microsoft.com/office/drawing/2014/main" id="{EC33C970-4E18-4721-809D-5F5D44A620E4}"/>
                </a:ext>
              </a:extLst>
            </p:cNvPr>
            <p:cNvSpPr/>
            <p:nvPr/>
          </p:nvSpPr>
          <p:spPr>
            <a:xfrm>
              <a:off x="10228992" y="4649955"/>
              <a:ext cx="1660356" cy="883067"/>
            </a:xfrm>
            <a:prstGeom prst="parallelogram">
              <a:avLst>
                <a:gd name="adj" fmla="val 44983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scene3d>
              <a:camera prst="perspectiveRelaxedModerately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400" b="1" dirty="0"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DACC2C1D-FFB6-4A09-BE40-F6C03BD0F67A}"/>
                </a:ext>
              </a:extLst>
            </p:cNvPr>
            <p:cNvSpPr/>
            <p:nvPr/>
          </p:nvSpPr>
          <p:spPr>
            <a:xfrm>
              <a:off x="9502549" y="2518611"/>
              <a:ext cx="1994126" cy="2934201"/>
            </a:xfrm>
            <a:prstGeom prst="rect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400" b="1" dirty="0"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</p:grpSp>
      <p:sp>
        <p:nvSpPr>
          <p:cNvPr id="30" name="文本框 29">
            <a:extLst>
              <a:ext uri="{FF2B5EF4-FFF2-40B4-BE49-F238E27FC236}">
                <a16:creationId xmlns:a16="http://schemas.microsoft.com/office/drawing/2014/main" id="{26D6EE63-F416-4194-9102-6ED788CAEF62}"/>
              </a:ext>
            </a:extLst>
          </p:cNvPr>
          <p:cNvSpPr txBox="1"/>
          <p:nvPr/>
        </p:nvSpPr>
        <p:spPr>
          <a:xfrm>
            <a:off x="695325" y="2472918"/>
            <a:ext cx="5400675" cy="702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accent3">
                    <a:lumMod val="90000"/>
                    <a:lumOff val="10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accent3">
                  <a:lumMod val="90000"/>
                  <a:lumOff val="10000"/>
                </a:schemeClr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F84E7D8-7ACF-460E-A659-D7C5653A5A82}"/>
              </a:ext>
            </a:extLst>
          </p:cNvPr>
          <p:cNvSpPr txBox="1"/>
          <p:nvPr/>
        </p:nvSpPr>
        <p:spPr>
          <a:xfrm>
            <a:off x="695325" y="2037347"/>
            <a:ext cx="3015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缺角矩形 23">
            <a:extLst>
              <a:ext uri="{FF2B5EF4-FFF2-40B4-BE49-F238E27FC236}">
                <a16:creationId xmlns:a16="http://schemas.microsoft.com/office/drawing/2014/main" id="{2CE4D348-4A01-4494-AA67-0F6816A2E1CF}"/>
              </a:ext>
            </a:extLst>
          </p:cNvPr>
          <p:cNvSpPr/>
          <p:nvPr/>
        </p:nvSpPr>
        <p:spPr>
          <a:xfrm>
            <a:off x="695325" y="3805749"/>
            <a:ext cx="491791" cy="549442"/>
          </a:xfrm>
          <a:prstGeom prst="plaque">
            <a:avLst>
              <a:gd name="adj" fmla="val 32977"/>
            </a:avLst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1" dirty="0">
                <a:latin typeface="汉仪大宋简" panose="02010609000101010101" pitchFamily="49" charset="-122"/>
                <a:ea typeface="汉仪大宋简" panose="02010609000101010101" pitchFamily="49" charset="-122"/>
              </a:rPr>
              <a:t>1</a:t>
            </a:r>
            <a:endParaRPr lang="zh-CN" altLang="en-US" b="1" dirty="0"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5CBE55CD-1555-4B44-9AE1-E74B6E4CD1A1}"/>
              </a:ext>
            </a:extLst>
          </p:cNvPr>
          <p:cNvGrpSpPr/>
          <p:nvPr/>
        </p:nvGrpSpPr>
        <p:grpSpPr>
          <a:xfrm>
            <a:off x="1251283" y="3580020"/>
            <a:ext cx="2499506" cy="1000901"/>
            <a:chOff x="1251283" y="3580020"/>
            <a:chExt cx="2499506" cy="1000901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2ACA7DD3-1CF0-47C1-A071-5C9ED81F7377}"/>
                </a:ext>
              </a:extLst>
            </p:cNvPr>
            <p:cNvSpPr txBox="1"/>
            <p:nvPr/>
          </p:nvSpPr>
          <p:spPr>
            <a:xfrm>
              <a:off x="1251284" y="3878293"/>
              <a:ext cx="2499505" cy="702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accent3">
                      <a:lumMod val="90000"/>
                      <a:lumOff val="10000"/>
                    </a:schemeClr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Click here to add content, content to match the title. </a:t>
              </a:r>
              <a:endParaRPr lang="zh-CN" altLang="en-US" sz="1400" dirty="0">
                <a:solidFill>
                  <a:schemeClr val="accent3">
                    <a:lumMod val="90000"/>
                    <a:lumOff val="10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0310A8E5-0EC4-48BD-AD89-0C021F973817}"/>
                </a:ext>
              </a:extLst>
            </p:cNvPr>
            <p:cNvSpPr txBox="1"/>
            <p:nvPr/>
          </p:nvSpPr>
          <p:spPr>
            <a:xfrm>
              <a:off x="1251283" y="3580020"/>
              <a:ext cx="24599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000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5" name="缺角矩形 34">
            <a:extLst>
              <a:ext uri="{FF2B5EF4-FFF2-40B4-BE49-F238E27FC236}">
                <a16:creationId xmlns:a16="http://schemas.microsoft.com/office/drawing/2014/main" id="{B049FAEC-E5E6-4B77-9291-A934B8A47670}"/>
              </a:ext>
            </a:extLst>
          </p:cNvPr>
          <p:cNvSpPr/>
          <p:nvPr/>
        </p:nvSpPr>
        <p:spPr>
          <a:xfrm>
            <a:off x="1251284" y="5032070"/>
            <a:ext cx="491791" cy="549442"/>
          </a:xfrm>
          <a:prstGeom prst="plaque">
            <a:avLst>
              <a:gd name="adj" fmla="val 32977"/>
            </a:avLst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1" dirty="0">
                <a:latin typeface="汉仪大宋简" panose="02010609000101010101" pitchFamily="49" charset="-122"/>
                <a:ea typeface="汉仪大宋简" panose="02010609000101010101" pitchFamily="49" charset="-122"/>
              </a:rPr>
              <a:t>2</a:t>
            </a:r>
            <a:endParaRPr lang="zh-CN" altLang="en-US" b="1" dirty="0"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E45E05AB-A48D-4B29-9B0A-FED153774D04}"/>
              </a:ext>
            </a:extLst>
          </p:cNvPr>
          <p:cNvGrpSpPr/>
          <p:nvPr/>
        </p:nvGrpSpPr>
        <p:grpSpPr>
          <a:xfrm>
            <a:off x="1807243" y="4806341"/>
            <a:ext cx="2499505" cy="1000901"/>
            <a:chOff x="1251284" y="3580020"/>
            <a:chExt cx="2499505" cy="1000901"/>
          </a:xfrm>
        </p:grpSpPr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EBA73C59-A348-4F00-8916-CC5C1308546C}"/>
                </a:ext>
              </a:extLst>
            </p:cNvPr>
            <p:cNvSpPr txBox="1"/>
            <p:nvPr/>
          </p:nvSpPr>
          <p:spPr>
            <a:xfrm>
              <a:off x="1251284" y="3878293"/>
              <a:ext cx="2499505" cy="702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accent3">
                      <a:lumMod val="90000"/>
                      <a:lumOff val="10000"/>
                    </a:schemeClr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Click here to add content, content to match the title. </a:t>
              </a:r>
              <a:endParaRPr lang="zh-CN" altLang="en-US" sz="1400" dirty="0">
                <a:solidFill>
                  <a:schemeClr val="accent3">
                    <a:lumMod val="90000"/>
                    <a:lumOff val="10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A2BE561C-19D6-4543-B4FA-69016619364E}"/>
                </a:ext>
              </a:extLst>
            </p:cNvPr>
            <p:cNvSpPr txBox="1"/>
            <p:nvPr/>
          </p:nvSpPr>
          <p:spPr>
            <a:xfrm>
              <a:off x="1251284" y="3580020"/>
              <a:ext cx="2499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000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000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527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5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25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24" grpId="0" animBg="1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AABA126B-9F60-477C-845D-626197D648D4}"/>
              </a:ext>
            </a:extLst>
          </p:cNvPr>
          <p:cNvGrpSpPr/>
          <p:nvPr/>
        </p:nvGrpSpPr>
        <p:grpSpPr>
          <a:xfrm>
            <a:off x="3691782" y="78697"/>
            <a:ext cx="4840519" cy="1464176"/>
            <a:chOff x="3675740" y="-1513"/>
            <a:chExt cx="4840519" cy="1464176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CF500D39-4511-4768-9115-585B26679CA4}"/>
                </a:ext>
              </a:extLst>
            </p:cNvPr>
            <p:cNvGrpSpPr/>
            <p:nvPr/>
          </p:nvGrpSpPr>
          <p:grpSpPr>
            <a:xfrm>
              <a:off x="4472740" y="455948"/>
              <a:ext cx="3278603" cy="594142"/>
              <a:chOff x="4456698" y="3181854"/>
              <a:chExt cx="3278603" cy="594142"/>
            </a:xfrm>
          </p:grpSpPr>
          <p:sp>
            <p:nvSpPr>
              <p:cNvPr id="3" name="缺角矩形 2">
                <a:extLst>
                  <a:ext uri="{FF2B5EF4-FFF2-40B4-BE49-F238E27FC236}">
                    <a16:creationId xmlns:a16="http://schemas.microsoft.com/office/drawing/2014/main" id="{5FF03C84-1C1B-4BEE-8955-B9A06AC10E5F}"/>
                  </a:ext>
                </a:extLst>
              </p:cNvPr>
              <p:cNvSpPr/>
              <p:nvPr/>
            </p:nvSpPr>
            <p:spPr>
              <a:xfrm>
                <a:off x="4456698" y="3181854"/>
                <a:ext cx="3278603" cy="594142"/>
              </a:xfrm>
              <a:prstGeom prst="plaque">
                <a:avLst>
                  <a:gd name="adj" fmla="val 12422"/>
                </a:avLst>
              </a:prstGeom>
              <a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E2F3F2E0-B642-482D-8A2F-C43671F1A293}"/>
                  </a:ext>
                </a:extLst>
              </p:cNvPr>
              <p:cNvSpPr/>
              <p:nvPr/>
            </p:nvSpPr>
            <p:spPr>
              <a:xfrm>
                <a:off x="4456698" y="3217315"/>
                <a:ext cx="327860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altLang="zh-CN" sz="28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title text</a:t>
                </a:r>
                <a:endPara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B012D1F-2E9B-4C95-B17A-B995E530A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5740" y="-1513"/>
              <a:ext cx="1326589" cy="146417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C85A58A-FFC1-4A67-AC01-E9EE8B832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320105" y="125197"/>
              <a:ext cx="1196154" cy="1178673"/>
            </a:xfrm>
            <a:prstGeom prst="rect">
              <a:avLst/>
            </a:prstGeom>
          </p:spPr>
        </p:pic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EDF2B88B-E375-4525-A067-4FA579429BB8}"/>
              </a:ext>
            </a:extLst>
          </p:cNvPr>
          <p:cNvGrpSpPr/>
          <p:nvPr/>
        </p:nvGrpSpPr>
        <p:grpSpPr>
          <a:xfrm>
            <a:off x="1376613" y="4645897"/>
            <a:ext cx="4462713" cy="1138199"/>
            <a:chOff x="1344529" y="4619967"/>
            <a:chExt cx="4462713" cy="1138199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A135BFD3-5E5B-4C3D-B581-9A77770BB336}"/>
                </a:ext>
              </a:extLst>
            </p:cNvPr>
            <p:cNvSpPr txBox="1"/>
            <p:nvPr/>
          </p:nvSpPr>
          <p:spPr>
            <a:xfrm>
              <a:off x="1344529" y="5055538"/>
              <a:ext cx="4462713" cy="702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accent3">
                      <a:lumMod val="90000"/>
                      <a:lumOff val="10000"/>
                    </a:schemeClr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accent3">
                    <a:lumMod val="90000"/>
                    <a:lumOff val="10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B1A1198D-698A-4DF4-B1F6-9E5E7F8AE33D}"/>
                </a:ext>
              </a:extLst>
            </p:cNvPr>
            <p:cNvSpPr txBox="1"/>
            <p:nvPr/>
          </p:nvSpPr>
          <p:spPr>
            <a:xfrm>
              <a:off x="1344529" y="4619967"/>
              <a:ext cx="24921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000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000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C61180A1-CF8C-4B62-B1F5-AB54D31086CE}"/>
              </a:ext>
            </a:extLst>
          </p:cNvPr>
          <p:cNvGrpSpPr/>
          <p:nvPr/>
        </p:nvGrpSpPr>
        <p:grpSpPr>
          <a:xfrm>
            <a:off x="748715" y="1937792"/>
            <a:ext cx="10694570" cy="4412757"/>
            <a:chOff x="748715" y="1937792"/>
            <a:chExt cx="10694570" cy="4412757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D4633E90-E700-4237-B8E2-DDC29E873166}"/>
                </a:ext>
              </a:extLst>
            </p:cNvPr>
            <p:cNvSpPr/>
            <p:nvPr/>
          </p:nvSpPr>
          <p:spPr>
            <a:xfrm>
              <a:off x="748715" y="1963112"/>
              <a:ext cx="10694570" cy="2261936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400" b="1" dirty="0"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13" name="缺角矩形 12">
              <a:extLst>
                <a:ext uri="{FF2B5EF4-FFF2-40B4-BE49-F238E27FC236}">
                  <a16:creationId xmlns:a16="http://schemas.microsoft.com/office/drawing/2014/main" id="{10128999-DCE1-41C8-AA72-64704C7EEE9E}"/>
                </a:ext>
              </a:extLst>
            </p:cNvPr>
            <p:cNvSpPr/>
            <p:nvPr/>
          </p:nvSpPr>
          <p:spPr>
            <a:xfrm>
              <a:off x="748715" y="1937792"/>
              <a:ext cx="10694570" cy="4412757"/>
            </a:xfrm>
            <a:prstGeom prst="plaque">
              <a:avLst>
                <a:gd name="adj" fmla="val 0"/>
              </a:avLst>
            </a:prstGeom>
            <a:noFill/>
            <a:ln w="19050">
              <a:solidFill>
                <a:srgbClr val="D18F3E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</p:grpSp>
      <p:sp>
        <p:nvSpPr>
          <p:cNvPr id="9" name="缺角矩形 8">
            <a:extLst>
              <a:ext uri="{FF2B5EF4-FFF2-40B4-BE49-F238E27FC236}">
                <a16:creationId xmlns:a16="http://schemas.microsoft.com/office/drawing/2014/main" id="{9B0F2D72-8E2F-4B17-93D1-98911E53DAC3}"/>
              </a:ext>
            </a:extLst>
          </p:cNvPr>
          <p:cNvSpPr/>
          <p:nvPr/>
        </p:nvSpPr>
        <p:spPr>
          <a:xfrm>
            <a:off x="978568" y="4506529"/>
            <a:ext cx="365961" cy="1416935"/>
          </a:xfrm>
          <a:prstGeom prst="plaque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400" b="1" dirty="0"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2E1C1AA8-96F2-4622-97C5-BAE127665093}"/>
              </a:ext>
            </a:extLst>
          </p:cNvPr>
          <p:cNvGrpSpPr/>
          <p:nvPr/>
        </p:nvGrpSpPr>
        <p:grpSpPr>
          <a:xfrm>
            <a:off x="6750719" y="4644623"/>
            <a:ext cx="4462713" cy="1138199"/>
            <a:chOff x="1344529" y="4619967"/>
            <a:chExt cx="4462713" cy="1138199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500DE56A-EE69-4650-BB6F-20FC5BAB70D6}"/>
                </a:ext>
              </a:extLst>
            </p:cNvPr>
            <p:cNvSpPr txBox="1"/>
            <p:nvPr/>
          </p:nvSpPr>
          <p:spPr>
            <a:xfrm>
              <a:off x="1344529" y="5055538"/>
              <a:ext cx="4462713" cy="702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accent3">
                      <a:lumMod val="90000"/>
                      <a:lumOff val="10000"/>
                    </a:schemeClr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accent3">
                    <a:lumMod val="90000"/>
                    <a:lumOff val="10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B45A2C7E-6A8A-4861-B2C2-12A5112CFCC6}"/>
                </a:ext>
              </a:extLst>
            </p:cNvPr>
            <p:cNvSpPr txBox="1"/>
            <p:nvPr/>
          </p:nvSpPr>
          <p:spPr>
            <a:xfrm>
              <a:off x="1344529" y="4619967"/>
              <a:ext cx="24921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000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000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缺角矩形 18">
            <a:extLst>
              <a:ext uri="{FF2B5EF4-FFF2-40B4-BE49-F238E27FC236}">
                <a16:creationId xmlns:a16="http://schemas.microsoft.com/office/drawing/2014/main" id="{2D7D4E77-EAC1-4A29-B794-9B9475F91CA6}"/>
              </a:ext>
            </a:extLst>
          </p:cNvPr>
          <p:cNvSpPr/>
          <p:nvPr/>
        </p:nvSpPr>
        <p:spPr>
          <a:xfrm>
            <a:off x="6352674" y="4505255"/>
            <a:ext cx="365961" cy="1416935"/>
          </a:xfrm>
          <a:prstGeom prst="plaque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400" b="1" dirty="0"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516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AABA126B-9F60-477C-845D-626197D648D4}"/>
              </a:ext>
            </a:extLst>
          </p:cNvPr>
          <p:cNvGrpSpPr/>
          <p:nvPr/>
        </p:nvGrpSpPr>
        <p:grpSpPr>
          <a:xfrm>
            <a:off x="3691782" y="78697"/>
            <a:ext cx="4840519" cy="1464176"/>
            <a:chOff x="3675740" y="-1513"/>
            <a:chExt cx="4840519" cy="1464176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CF500D39-4511-4768-9115-585B26679CA4}"/>
                </a:ext>
              </a:extLst>
            </p:cNvPr>
            <p:cNvGrpSpPr/>
            <p:nvPr/>
          </p:nvGrpSpPr>
          <p:grpSpPr>
            <a:xfrm>
              <a:off x="4472740" y="455948"/>
              <a:ext cx="3278603" cy="594142"/>
              <a:chOff x="4456698" y="3181854"/>
              <a:chExt cx="3278603" cy="594142"/>
            </a:xfrm>
          </p:grpSpPr>
          <p:sp>
            <p:nvSpPr>
              <p:cNvPr id="3" name="缺角矩形 2">
                <a:extLst>
                  <a:ext uri="{FF2B5EF4-FFF2-40B4-BE49-F238E27FC236}">
                    <a16:creationId xmlns:a16="http://schemas.microsoft.com/office/drawing/2014/main" id="{5FF03C84-1C1B-4BEE-8955-B9A06AC10E5F}"/>
                  </a:ext>
                </a:extLst>
              </p:cNvPr>
              <p:cNvSpPr/>
              <p:nvPr/>
            </p:nvSpPr>
            <p:spPr>
              <a:xfrm>
                <a:off x="4456698" y="3181854"/>
                <a:ext cx="3278603" cy="594142"/>
              </a:xfrm>
              <a:prstGeom prst="plaque">
                <a:avLst>
                  <a:gd name="adj" fmla="val 12422"/>
                </a:avLst>
              </a:prstGeom>
              <a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E2F3F2E0-B642-482D-8A2F-C43671F1A293}"/>
                  </a:ext>
                </a:extLst>
              </p:cNvPr>
              <p:cNvSpPr/>
              <p:nvPr/>
            </p:nvSpPr>
            <p:spPr>
              <a:xfrm>
                <a:off x="4456698" y="3217315"/>
                <a:ext cx="327860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altLang="zh-CN" sz="28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title text</a:t>
                </a:r>
                <a:endPara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B012D1F-2E9B-4C95-B17A-B995E530A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5740" y="-1513"/>
              <a:ext cx="1326589" cy="146417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C85A58A-FFC1-4A67-AC01-E9EE8B832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320105" y="125197"/>
              <a:ext cx="1196154" cy="1178673"/>
            </a:xfrm>
            <a:prstGeom prst="rect">
              <a:avLst/>
            </a:prstGeom>
          </p:spPr>
        </p:pic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EE97A722-A8B7-4CAB-B274-E2BE56AB8245}"/>
              </a:ext>
            </a:extLst>
          </p:cNvPr>
          <p:cNvSpPr/>
          <p:nvPr/>
        </p:nvSpPr>
        <p:spPr>
          <a:xfrm>
            <a:off x="0" y="4796589"/>
            <a:ext cx="12192000" cy="2061411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400" b="1" dirty="0"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4FF7DFB-E99F-4C1B-A576-64274A596C96}"/>
              </a:ext>
            </a:extLst>
          </p:cNvPr>
          <p:cNvSpPr txBox="1"/>
          <p:nvPr/>
        </p:nvSpPr>
        <p:spPr>
          <a:xfrm>
            <a:off x="8496016" y="2808282"/>
            <a:ext cx="1800493" cy="16015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accent3">
                    <a:lumMod val="90000"/>
                    <a:lumOff val="10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accent3">
                  <a:lumMod val="90000"/>
                  <a:lumOff val="10000"/>
                </a:schemeClr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91CC7B6-7318-4AE5-9F1A-0D14F404C4DE}"/>
              </a:ext>
            </a:extLst>
          </p:cNvPr>
          <p:cNvSpPr/>
          <p:nvPr/>
        </p:nvSpPr>
        <p:spPr>
          <a:xfrm>
            <a:off x="4788568" y="2197770"/>
            <a:ext cx="2614864" cy="4628146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9050">
            <a:solidFill>
              <a:srgbClr val="D18F3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16" name="缺角矩形 15">
            <a:extLst>
              <a:ext uri="{FF2B5EF4-FFF2-40B4-BE49-F238E27FC236}">
                <a16:creationId xmlns:a16="http://schemas.microsoft.com/office/drawing/2014/main" id="{E93DFC27-6A64-4259-8560-EA011DCD5978}"/>
              </a:ext>
            </a:extLst>
          </p:cNvPr>
          <p:cNvSpPr/>
          <p:nvPr/>
        </p:nvSpPr>
        <p:spPr>
          <a:xfrm>
            <a:off x="10510570" y="1868756"/>
            <a:ext cx="513347" cy="2061410"/>
          </a:xfrm>
          <a:prstGeom prst="plaque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b="1" dirty="0">
                <a:latin typeface="汉仪大宋简" panose="02010609000101010101" pitchFamily="49" charset="-122"/>
                <a:ea typeface="汉仪大宋简" panose="02010609000101010101" pitchFamily="49" charset="-122"/>
              </a:rPr>
              <a:t>Add title text</a:t>
            </a:r>
            <a:endParaRPr lang="zh-CN" altLang="en-US" sz="2000" b="1" dirty="0"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E6253E4-1195-4859-87AA-D0BCC7BD35D0}"/>
              </a:ext>
            </a:extLst>
          </p:cNvPr>
          <p:cNvSpPr txBox="1"/>
          <p:nvPr/>
        </p:nvSpPr>
        <p:spPr>
          <a:xfrm>
            <a:off x="1420554" y="2808282"/>
            <a:ext cx="1800493" cy="16015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accent3">
                    <a:lumMod val="90000"/>
                    <a:lumOff val="10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accent3">
                  <a:lumMod val="90000"/>
                  <a:lumOff val="10000"/>
                </a:schemeClr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18" name="缺角矩形 17">
            <a:extLst>
              <a:ext uri="{FF2B5EF4-FFF2-40B4-BE49-F238E27FC236}">
                <a16:creationId xmlns:a16="http://schemas.microsoft.com/office/drawing/2014/main" id="{92BE6799-1869-4159-9A8E-D33144F5B3D1}"/>
              </a:ext>
            </a:extLst>
          </p:cNvPr>
          <p:cNvSpPr/>
          <p:nvPr/>
        </p:nvSpPr>
        <p:spPr>
          <a:xfrm>
            <a:off x="3435108" y="1868756"/>
            <a:ext cx="513347" cy="2061410"/>
          </a:xfrm>
          <a:prstGeom prst="plaque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b="1" dirty="0">
                <a:latin typeface="汉仪大宋简" panose="02010609000101010101" pitchFamily="49" charset="-122"/>
                <a:ea typeface="汉仪大宋简" panose="02010609000101010101" pitchFamily="49" charset="-122"/>
              </a:rPr>
              <a:t>Add title text</a:t>
            </a:r>
            <a:endParaRPr lang="zh-CN" altLang="en-US" sz="2000" b="1" dirty="0"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4907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15" grpId="0" animBg="1"/>
      <p:bldP spid="16" grpId="0" animBg="1"/>
      <p:bldP spid="17" grpId="0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7BBD1967-1435-477B-B8EC-6550EB45E698}"/>
              </a:ext>
            </a:extLst>
          </p:cNvPr>
          <p:cNvSpPr/>
          <p:nvPr/>
        </p:nvSpPr>
        <p:spPr>
          <a:xfrm>
            <a:off x="4026568" y="1359568"/>
            <a:ext cx="4138864" cy="4138864"/>
          </a:xfrm>
          <a:prstGeom prst="ellipse">
            <a:avLst/>
          </a:prstGeom>
          <a:blipFill dpi="0"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781050" ty="-49530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BBCBBF07-113D-4F06-8B06-C1D599BD3BF4}"/>
              </a:ext>
            </a:extLst>
          </p:cNvPr>
          <p:cNvGrpSpPr/>
          <p:nvPr/>
        </p:nvGrpSpPr>
        <p:grpSpPr>
          <a:xfrm>
            <a:off x="4456698" y="3285584"/>
            <a:ext cx="3278603" cy="594142"/>
            <a:chOff x="4456698" y="3181854"/>
            <a:chExt cx="3278603" cy="594142"/>
          </a:xfrm>
        </p:grpSpPr>
        <p:sp>
          <p:nvSpPr>
            <p:cNvPr id="7" name="缺角矩形 6">
              <a:extLst>
                <a:ext uri="{FF2B5EF4-FFF2-40B4-BE49-F238E27FC236}">
                  <a16:creationId xmlns:a16="http://schemas.microsoft.com/office/drawing/2014/main" id="{4A3358BB-EBBB-46AF-BB27-FE185B293198}"/>
                </a:ext>
              </a:extLst>
            </p:cNvPr>
            <p:cNvSpPr/>
            <p:nvPr/>
          </p:nvSpPr>
          <p:spPr>
            <a:xfrm>
              <a:off x="4456698" y="3181854"/>
              <a:ext cx="3278603" cy="594142"/>
            </a:xfrm>
            <a:prstGeom prst="plaque">
              <a:avLst>
                <a:gd name="adj" fmla="val 12422"/>
              </a:avLst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E5A62716-4DF0-4965-BC3F-8C872891FF5F}"/>
                </a:ext>
              </a:extLst>
            </p:cNvPr>
            <p:cNvSpPr/>
            <p:nvPr/>
          </p:nvSpPr>
          <p:spPr>
            <a:xfrm>
              <a:off x="4456698" y="3217315"/>
              <a:ext cx="327860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altLang="zh-CN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18F07AE4-1C7A-4D8B-81FE-FDC48C31ACDE}"/>
              </a:ext>
            </a:extLst>
          </p:cNvPr>
          <p:cNvSpPr/>
          <p:nvPr/>
        </p:nvSpPr>
        <p:spPr>
          <a:xfrm>
            <a:off x="5357658" y="1882513"/>
            <a:ext cx="147668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7200" b="1" spc="600" dirty="0">
                <a:solidFill>
                  <a:schemeClr val="accent3">
                    <a:lumMod val="90000"/>
                    <a:lumOff val="10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04</a:t>
            </a:r>
            <a:endParaRPr lang="zh-CN" altLang="en-US" b="1" dirty="0">
              <a:solidFill>
                <a:schemeClr val="accent3">
                  <a:lumMod val="90000"/>
                  <a:lumOff val="10000"/>
                </a:schemeClr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6560D7F-EAB4-427E-AC2F-418E255C830B}"/>
              </a:ext>
            </a:extLst>
          </p:cNvPr>
          <p:cNvSpPr/>
          <p:nvPr/>
        </p:nvSpPr>
        <p:spPr>
          <a:xfrm>
            <a:off x="4828674" y="4032744"/>
            <a:ext cx="2534652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SzPct val="25000"/>
            </a:pPr>
            <a:r>
              <a:rPr lang="en-US" altLang="zh-CN" sz="1400" dirty="0">
                <a:solidFill>
                  <a:schemeClr val="accent3">
                    <a:lumMod val="90000"/>
                    <a:lumOff val="10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Click here to add content, content to match the title. 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D9D9B736-247D-4A09-9CEF-CC0A885DFB8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617818" y="3253805"/>
            <a:ext cx="2534652" cy="249761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9E349E38-9B93-4EEC-B956-8C1161CEC4A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4130" y="95218"/>
            <a:ext cx="3135932" cy="346117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B4D96961-6646-4B26-8006-B1C7181CB93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6758" y="0"/>
            <a:ext cx="4511483" cy="197789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534B3746-3B43-4C50-984D-E48F3137E56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8470" y="4679991"/>
            <a:ext cx="5503530" cy="193843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3798B0E5-8A5E-4842-820D-989D08D6DD7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962" y="5272006"/>
            <a:ext cx="1800127" cy="137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36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5D9FDD4B-4A25-48A2-821D-394B07F87081}"/>
              </a:ext>
            </a:extLst>
          </p:cNvPr>
          <p:cNvGrpSpPr/>
          <p:nvPr/>
        </p:nvGrpSpPr>
        <p:grpSpPr>
          <a:xfrm>
            <a:off x="660400" y="1194803"/>
            <a:ext cx="3703053" cy="5743741"/>
            <a:chOff x="660400" y="1194803"/>
            <a:chExt cx="3703053" cy="5743741"/>
          </a:xfrm>
        </p:grpSpPr>
        <p:sp>
          <p:nvSpPr>
            <p:cNvPr id="3" name="缺角矩形 2">
              <a:extLst>
                <a:ext uri="{FF2B5EF4-FFF2-40B4-BE49-F238E27FC236}">
                  <a16:creationId xmlns:a16="http://schemas.microsoft.com/office/drawing/2014/main" id="{6ED8BCF8-FE7D-4ED9-B9A4-231769E95C7D}"/>
                </a:ext>
              </a:extLst>
            </p:cNvPr>
            <p:cNvSpPr/>
            <p:nvPr/>
          </p:nvSpPr>
          <p:spPr>
            <a:xfrm>
              <a:off x="1462507" y="1194803"/>
              <a:ext cx="2900946" cy="4468395"/>
            </a:xfrm>
            <a:prstGeom prst="plaque">
              <a:avLst>
                <a:gd name="adj" fmla="val 12422"/>
              </a:avLst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FFDDB7B-163F-4AAC-BBC8-F62163CAA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0400" y="3309518"/>
              <a:ext cx="3288009" cy="3629026"/>
            </a:xfrm>
            <a:prstGeom prst="rect">
              <a:avLst/>
            </a:prstGeom>
          </p:spPr>
        </p:pic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id="{41E5BE42-1CC6-4FFF-82DB-FC539A773C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0360" y="5416740"/>
            <a:ext cx="3443288" cy="1509584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A0C11892-96F9-445D-9004-14CE3B538EA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1632"/>
            <a:ext cx="3609855" cy="1271451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05AD4434-2710-49D1-B316-DC008B9264FE}"/>
              </a:ext>
            </a:extLst>
          </p:cNvPr>
          <p:cNvSpPr txBox="1"/>
          <p:nvPr/>
        </p:nvSpPr>
        <p:spPr>
          <a:xfrm>
            <a:off x="2543648" y="1427010"/>
            <a:ext cx="738664" cy="30904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/>
            <a:r>
              <a:rPr lang="en-US" altLang="zh-CN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宋简" panose="02010609000101010101" pitchFamily="49" charset="-122"/>
                <a:ea typeface="汉仪大宋简" panose="02010609000101010101" pitchFamily="49" charset="-122"/>
              </a:rPr>
              <a:t>CONTENTS</a:t>
            </a:r>
            <a:endParaRPr lang="zh-CN" altLang="en-US" sz="36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05B6BEBE-8875-4D71-A75B-5724A7697191}"/>
              </a:ext>
            </a:extLst>
          </p:cNvPr>
          <p:cNvGrpSpPr/>
          <p:nvPr/>
        </p:nvGrpSpPr>
        <p:grpSpPr>
          <a:xfrm>
            <a:off x="5731328" y="1520825"/>
            <a:ext cx="819455" cy="3834606"/>
            <a:chOff x="5731328" y="1520825"/>
            <a:chExt cx="819455" cy="3834606"/>
          </a:xfrm>
        </p:grpSpPr>
        <p:sp>
          <p:nvSpPr>
            <p:cNvPr id="34" name="缺角矩形 33">
              <a:extLst>
                <a:ext uri="{FF2B5EF4-FFF2-40B4-BE49-F238E27FC236}">
                  <a16:creationId xmlns:a16="http://schemas.microsoft.com/office/drawing/2014/main" id="{70597911-BA33-43EF-97B8-C86230604DC5}"/>
                </a:ext>
              </a:extLst>
            </p:cNvPr>
            <p:cNvSpPr/>
            <p:nvPr/>
          </p:nvSpPr>
          <p:spPr>
            <a:xfrm>
              <a:off x="5757203" y="1520825"/>
              <a:ext cx="719842" cy="3779838"/>
            </a:xfrm>
            <a:prstGeom prst="plaque">
              <a:avLst>
                <a:gd name="adj" fmla="val 12422"/>
              </a:avLst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72C80FD5-B188-4880-93DB-A8F7E1C3ED34}"/>
                </a:ext>
              </a:extLst>
            </p:cNvPr>
            <p:cNvGrpSpPr/>
            <p:nvPr/>
          </p:nvGrpSpPr>
          <p:grpSpPr>
            <a:xfrm>
              <a:off x="5731328" y="1848810"/>
              <a:ext cx="819455" cy="3506621"/>
              <a:chOff x="5731328" y="1794042"/>
              <a:chExt cx="819455" cy="3506621"/>
            </a:xfrm>
          </p:grpSpPr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AD693751-A1EF-4083-87B0-6E845DECB66C}"/>
                  </a:ext>
                </a:extLst>
              </p:cNvPr>
              <p:cNvSpPr/>
              <p:nvPr/>
            </p:nvSpPr>
            <p:spPr>
              <a:xfrm>
                <a:off x="5731328" y="1794042"/>
                <a:ext cx="81945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3200" spc="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800"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60D086FF-6C65-4741-A6EF-1662567E33BA}"/>
                  </a:ext>
                </a:extLst>
              </p:cNvPr>
              <p:cNvSpPr txBox="1"/>
              <p:nvPr/>
            </p:nvSpPr>
            <p:spPr>
              <a:xfrm>
                <a:off x="5774289" y="2668940"/>
                <a:ext cx="584775" cy="2631723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en-US" altLang="zh-CN" sz="2600" b="1" dirty="0">
                    <a:solidFill>
                      <a:schemeClr val="bg1"/>
                    </a:solidFill>
                    <a:latin typeface="汉仪大宋简" panose="02010609000101010101" pitchFamily="49" charset="-122"/>
                    <a:ea typeface="汉仪大宋简" panose="02010609000101010101" pitchFamily="49" charset="-122"/>
                  </a:rPr>
                  <a:t>Add title text</a:t>
                </a:r>
                <a:endParaRPr lang="zh-CN" altLang="en-US" sz="2600" b="1" dirty="0">
                  <a:solidFill>
                    <a:schemeClr val="bg1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</p:grp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43CE87E2-A7DF-4B74-99C1-A31B5618D7F7}"/>
              </a:ext>
            </a:extLst>
          </p:cNvPr>
          <p:cNvGrpSpPr/>
          <p:nvPr/>
        </p:nvGrpSpPr>
        <p:grpSpPr>
          <a:xfrm>
            <a:off x="7286974" y="1520825"/>
            <a:ext cx="819455" cy="3834606"/>
            <a:chOff x="7286974" y="1520825"/>
            <a:chExt cx="819455" cy="3834606"/>
          </a:xfrm>
        </p:grpSpPr>
        <p:sp>
          <p:nvSpPr>
            <p:cNvPr id="39" name="缺角矩形 38">
              <a:extLst>
                <a:ext uri="{FF2B5EF4-FFF2-40B4-BE49-F238E27FC236}">
                  <a16:creationId xmlns:a16="http://schemas.microsoft.com/office/drawing/2014/main" id="{9BABE288-9401-4B64-9328-008349EEDF89}"/>
                </a:ext>
              </a:extLst>
            </p:cNvPr>
            <p:cNvSpPr/>
            <p:nvPr/>
          </p:nvSpPr>
          <p:spPr>
            <a:xfrm>
              <a:off x="7309186" y="1520825"/>
              <a:ext cx="719842" cy="3779838"/>
            </a:xfrm>
            <a:prstGeom prst="plaque">
              <a:avLst>
                <a:gd name="adj" fmla="val 12422"/>
              </a:avLst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07FB907E-FA99-4689-9101-8BD9A50B28DD}"/>
                </a:ext>
              </a:extLst>
            </p:cNvPr>
            <p:cNvGrpSpPr/>
            <p:nvPr/>
          </p:nvGrpSpPr>
          <p:grpSpPr>
            <a:xfrm>
              <a:off x="7286974" y="1848810"/>
              <a:ext cx="819455" cy="3506621"/>
              <a:chOff x="5731328" y="1794042"/>
              <a:chExt cx="819455" cy="3506621"/>
            </a:xfrm>
          </p:grpSpPr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BCB72145-FF3D-41C7-A9BF-D95F3C330865}"/>
                  </a:ext>
                </a:extLst>
              </p:cNvPr>
              <p:cNvSpPr/>
              <p:nvPr/>
            </p:nvSpPr>
            <p:spPr>
              <a:xfrm>
                <a:off x="5731328" y="1794042"/>
                <a:ext cx="81945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3200" spc="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800"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F41F966C-DFF2-4E0B-BBCE-69C87B1F2094}"/>
                  </a:ext>
                </a:extLst>
              </p:cNvPr>
              <p:cNvSpPr txBox="1"/>
              <p:nvPr/>
            </p:nvSpPr>
            <p:spPr>
              <a:xfrm>
                <a:off x="5774289" y="2668940"/>
                <a:ext cx="584775" cy="2631723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en-US" altLang="zh-CN" sz="2600" b="1" dirty="0">
                    <a:solidFill>
                      <a:schemeClr val="bg1"/>
                    </a:solidFill>
                    <a:latin typeface="汉仪大宋简" panose="02010609000101010101" pitchFamily="49" charset="-122"/>
                    <a:ea typeface="汉仪大宋简" panose="02010609000101010101" pitchFamily="49" charset="-122"/>
                  </a:rPr>
                  <a:t>Add title text</a:t>
                </a:r>
                <a:endParaRPr lang="zh-CN" altLang="en-US" sz="2600" b="1" dirty="0">
                  <a:solidFill>
                    <a:schemeClr val="bg1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</p:grp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D0CC956D-0ABE-488C-9904-9EA5662ECE54}"/>
              </a:ext>
            </a:extLst>
          </p:cNvPr>
          <p:cNvGrpSpPr/>
          <p:nvPr/>
        </p:nvGrpSpPr>
        <p:grpSpPr>
          <a:xfrm>
            <a:off x="8842620" y="1520825"/>
            <a:ext cx="819455" cy="3834606"/>
            <a:chOff x="8842620" y="1520825"/>
            <a:chExt cx="819455" cy="3834606"/>
          </a:xfrm>
        </p:grpSpPr>
        <p:sp>
          <p:nvSpPr>
            <p:cNvPr id="44" name="缺角矩形 43">
              <a:extLst>
                <a:ext uri="{FF2B5EF4-FFF2-40B4-BE49-F238E27FC236}">
                  <a16:creationId xmlns:a16="http://schemas.microsoft.com/office/drawing/2014/main" id="{63D84FBF-4985-41FF-92BF-C609BBD0EB3C}"/>
                </a:ext>
              </a:extLst>
            </p:cNvPr>
            <p:cNvSpPr/>
            <p:nvPr/>
          </p:nvSpPr>
          <p:spPr>
            <a:xfrm>
              <a:off x="8861169" y="1520825"/>
              <a:ext cx="719842" cy="3779838"/>
            </a:xfrm>
            <a:prstGeom prst="plaque">
              <a:avLst>
                <a:gd name="adj" fmla="val 12422"/>
              </a:avLst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15C7098F-B512-4F50-BB50-07701ECB3D69}"/>
                </a:ext>
              </a:extLst>
            </p:cNvPr>
            <p:cNvGrpSpPr/>
            <p:nvPr/>
          </p:nvGrpSpPr>
          <p:grpSpPr>
            <a:xfrm>
              <a:off x="8842620" y="1848810"/>
              <a:ext cx="819455" cy="3506621"/>
              <a:chOff x="5731328" y="1794042"/>
              <a:chExt cx="819455" cy="3506621"/>
            </a:xfrm>
          </p:grpSpPr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5912B0DC-06B0-425A-8216-D095D98E844F}"/>
                  </a:ext>
                </a:extLst>
              </p:cNvPr>
              <p:cNvSpPr/>
              <p:nvPr/>
            </p:nvSpPr>
            <p:spPr>
              <a:xfrm>
                <a:off x="5731328" y="1794042"/>
                <a:ext cx="81945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3200" spc="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800"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C5FDCF48-05CF-4514-BD7C-ADD85EBB0263}"/>
                  </a:ext>
                </a:extLst>
              </p:cNvPr>
              <p:cNvSpPr txBox="1"/>
              <p:nvPr/>
            </p:nvSpPr>
            <p:spPr>
              <a:xfrm>
                <a:off x="5774289" y="2668940"/>
                <a:ext cx="584775" cy="2631723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en-US" altLang="zh-CN" sz="2600" b="1" dirty="0">
                    <a:solidFill>
                      <a:schemeClr val="bg1"/>
                    </a:solidFill>
                    <a:latin typeface="汉仪大宋简" panose="02010609000101010101" pitchFamily="49" charset="-122"/>
                    <a:ea typeface="汉仪大宋简" panose="02010609000101010101" pitchFamily="49" charset="-122"/>
                  </a:rPr>
                  <a:t>Add title text</a:t>
                </a:r>
                <a:endParaRPr lang="zh-CN" altLang="en-US" sz="2600" b="1" dirty="0">
                  <a:solidFill>
                    <a:schemeClr val="bg1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</p:grp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78D5EBF7-CF90-4A67-BDB0-D67C42A2D26E}"/>
              </a:ext>
            </a:extLst>
          </p:cNvPr>
          <p:cNvGrpSpPr/>
          <p:nvPr/>
        </p:nvGrpSpPr>
        <p:grpSpPr>
          <a:xfrm>
            <a:off x="10398266" y="1520825"/>
            <a:ext cx="819455" cy="3834606"/>
            <a:chOff x="10398266" y="1520825"/>
            <a:chExt cx="819455" cy="3834606"/>
          </a:xfrm>
        </p:grpSpPr>
        <p:sp>
          <p:nvSpPr>
            <p:cNvPr id="49" name="缺角矩形 48">
              <a:extLst>
                <a:ext uri="{FF2B5EF4-FFF2-40B4-BE49-F238E27FC236}">
                  <a16:creationId xmlns:a16="http://schemas.microsoft.com/office/drawing/2014/main" id="{51685515-8B83-4B4B-8750-6E83E069812A}"/>
                </a:ext>
              </a:extLst>
            </p:cNvPr>
            <p:cNvSpPr/>
            <p:nvPr/>
          </p:nvSpPr>
          <p:spPr>
            <a:xfrm>
              <a:off x="10413152" y="1520825"/>
              <a:ext cx="719842" cy="3779838"/>
            </a:xfrm>
            <a:prstGeom prst="plaque">
              <a:avLst>
                <a:gd name="adj" fmla="val 12422"/>
              </a:avLst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CC941F04-9898-4BED-BE82-E15DF0B10EFE}"/>
                </a:ext>
              </a:extLst>
            </p:cNvPr>
            <p:cNvGrpSpPr/>
            <p:nvPr/>
          </p:nvGrpSpPr>
          <p:grpSpPr>
            <a:xfrm>
              <a:off x="10398266" y="1848810"/>
              <a:ext cx="819455" cy="3506621"/>
              <a:chOff x="5731328" y="1794042"/>
              <a:chExt cx="819455" cy="3506621"/>
            </a:xfrm>
          </p:grpSpPr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D03A514E-616C-43C0-BDA8-E1494973E82E}"/>
                  </a:ext>
                </a:extLst>
              </p:cNvPr>
              <p:cNvSpPr/>
              <p:nvPr/>
            </p:nvSpPr>
            <p:spPr>
              <a:xfrm>
                <a:off x="5731328" y="1794042"/>
                <a:ext cx="81945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3200" spc="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800"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D0E05158-96CD-49A1-A602-2F716B89D05D}"/>
                  </a:ext>
                </a:extLst>
              </p:cNvPr>
              <p:cNvSpPr txBox="1"/>
              <p:nvPr/>
            </p:nvSpPr>
            <p:spPr>
              <a:xfrm>
                <a:off x="5774289" y="2668940"/>
                <a:ext cx="584775" cy="2631723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en-US" altLang="zh-CN" sz="2600" b="1" dirty="0">
                    <a:solidFill>
                      <a:schemeClr val="bg1"/>
                    </a:solidFill>
                    <a:latin typeface="汉仪大宋简" panose="02010609000101010101" pitchFamily="49" charset="-122"/>
                    <a:ea typeface="汉仪大宋简" panose="02010609000101010101" pitchFamily="49" charset="-122"/>
                  </a:rPr>
                  <a:t>Add title text</a:t>
                </a:r>
                <a:endParaRPr lang="zh-CN" altLang="en-US" sz="2600" b="1" dirty="0">
                  <a:solidFill>
                    <a:schemeClr val="bg1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</p:grpSp>
      </p:grpSp>
      <p:sp>
        <p:nvSpPr>
          <p:cNvPr id="53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4"/>
            <a:ext cx="453650" cy="149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http://www.freeppt7.com/hangye/</a:t>
            </a:r>
          </a:p>
        </p:txBody>
      </p:sp>
    </p:spTree>
    <p:extLst>
      <p:ext uri="{BB962C8B-B14F-4D97-AF65-F5344CB8AC3E}">
        <p14:creationId xmlns:p14="http://schemas.microsoft.com/office/powerpoint/2010/main" val="238088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3D78F2E1-21F7-473E-966F-9BFEAA4A0BC9}"/>
              </a:ext>
            </a:extLst>
          </p:cNvPr>
          <p:cNvSpPr/>
          <p:nvPr/>
        </p:nvSpPr>
        <p:spPr>
          <a:xfrm>
            <a:off x="1670219" y="2346558"/>
            <a:ext cx="9607382" cy="2959444"/>
          </a:xfrm>
          <a:custGeom>
            <a:avLst/>
            <a:gdLst>
              <a:gd name="connsiteX0" fmla="*/ 0 w 8807116"/>
              <a:gd name="connsiteY0" fmla="*/ 1860884 h 2614529"/>
              <a:gd name="connsiteX1" fmla="*/ 1026695 w 8807116"/>
              <a:gd name="connsiteY1" fmla="*/ 2566737 h 2614529"/>
              <a:gd name="connsiteX2" fmla="*/ 3545306 w 8807116"/>
              <a:gd name="connsiteY2" fmla="*/ 673768 h 2614529"/>
              <a:gd name="connsiteX3" fmla="*/ 6015790 w 8807116"/>
              <a:gd name="connsiteY3" fmla="*/ 1122947 h 2614529"/>
              <a:gd name="connsiteX4" fmla="*/ 8807116 w 8807116"/>
              <a:gd name="connsiteY4" fmla="*/ 0 h 2614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07116" h="2614529">
                <a:moveTo>
                  <a:pt x="0" y="1860884"/>
                </a:moveTo>
                <a:cubicBezTo>
                  <a:pt x="217905" y="2312737"/>
                  <a:pt x="435811" y="2764590"/>
                  <a:pt x="1026695" y="2566737"/>
                </a:cubicBezTo>
                <a:cubicBezTo>
                  <a:pt x="1617579" y="2368884"/>
                  <a:pt x="2713790" y="914400"/>
                  <a:pt x="3545306" y="673768"/>
                </a:cubicBezTo>
                <a:cubicBezTo>
                  <a:pt x="4376822" y="433136"/>
                  <a:pt x="5138822" y="1235242"/>
                  <a:pt x="6015790" y="1122947"/>
                </a:cubicBezTo>
                <a:cubicBezTo>
                  <a:pt x="6892758" y="1010652"/>
                  <a:pt x="7849937" y="505326"/>
                  <a:pt x="8807116" y="0"/>
                </a:cubicBezTo>
              </a:path>
            </a:pathLst>
          </a:custGeom>
          <a:noFill/>
          <a:ln w="19050">
            <a:solidFill>
              <a:srgbClr val="D18F3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AABA126B-9F60-477C-845D-626197D648D4}"/>
              </a:ext>
            </a:extLst>
          </p:cNvPr>
          <p:cNvGrpSpPr/>
          <p:nvPr/>
        </p:nvGrpSpPr>
        <p:grpSpPr>
          <a:xfrm>
            <a:off x="3691782" y="78697"/>
            <a:ext cx="4840519" cy="1464176"/>
            <a:chOff x="3675740" y="-1513"/>
            <a:chExt cx="4840519" cy="1464176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CF500D39-4511-4768-9115-585B26679CA4}"/>
                </a:ext>
              </a:extLst>
            </p:cNvPr>
            <p:cNvGrpSpPr/>
            <p:nvPr/>
          </p:nvGrpSpPr>
          <p:grpSpPr>
            <a:xfrm>
              <a:off x="4472740" y="455948"/>
              <a:ext cx="3278603" cy="594142"/>
              <a:chOff x="4456698" y="3181854"/>
              <a:chExt cx="3278603" cy="594142"/>
            </a:xfrm>
          </p:grpSpPr>
          <p:sp>
            <p:nvSpPr>
              <p:cNvPr id="3" name="缺角矩形 2">
                <a:extLst>
                  <a:ext uri="{FF2B5EF4-FFF2-40B4-BE49-F238E27FC236}">
                    <a16:creationId xmlns:a16="http://schemas.microsoft.com/office/drawing/2014/main" id="{5FF03C84-1C1B-4BEE-8955-B9A06AC10E5F}"/>
                  </a:ext>
                </a:extLst>
              </p:cNvPr>
              <p:cNvSpPr/>
              <p:nvPr/>
            </p:nvSpPr>
            <p:spPr>
              <a:xfrm>
                <a:off x="4456698" y="3181854"/>
                <a:ext cx="3278603" cy="594142"/>
              </a:xfrm>
              <a:prstGeom prst="plaque">
                <a:avLst>
                  <a:gd name="adj" fmla="val 12422"/>
                </a:avLst>
              </a:prstGeom>
              <a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E2F3F2E0-B642-482D-8A2F-C43671F1A293}"/>
                  </a:ext>
                </a:extLst>
              </p:cNvPr>
              <p:cNvSpPr/>
              <p:nvPr/>
            </p:nvSpPr>
            <p:spPr>
              <a:xfrm>
                <a:off x="4456698" y="3217315"/>
                <a:ext cx="327860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altLang="zh-CN" sz="28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title text</a:t>
                </a:r>
                <a:endPara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B012D1F-2E9B-4C95-B17A-B995E530A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5740" y="-1513"/>
              <a:ext cx="1326589" cy="146417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C85A58A-FFC1-4A67-AC01-E9EE8B832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320105" y="125197"/>
              <a:ext cx="1196154" cy="1178673"/>
            </a:xfrm>
            <a:prstGeom prst="rect">
              <a:avLst/>
            </a:prstGeom>
          </p:spPr>
        </p:pic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A135BFD3-5E5B-4C3D-B581-9A77770BB336}"/>
              </a:ext>
            </a:extLst>
          </p:cNvPr>
          <p:cNvSpPr txBox="1"/>
          <p:nvPr/>
        </p:nvSpPr>
        <p:spPr>
          <a:xfrm>
            <a:off x="4575937" y="4943966"/>
            <a:ext cx="6942963" cy="102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accent3">
                    <a:lumMod val="90000"/>
                    <a:lumOff val="10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Click here to add text content, such as keywords, some brief introductions, </a:t>
            </a:r>
            <a:r>
              <a:rPr lang="en-US" altLang="zh-CN" sz="1400" dirty="0" err="1">
                <a:solidFill>
                  <a:schemeClr val="accent3">
                    <a:lumMod val="90000"/>
                    <a:lumOff val="10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etc.Click</a:t>
            </a:r>
            <a:r>
              <a:rPr lang="en-US" altLang="zh-CN" sz="1400" dirty="0">
                <a:solidFill>
                  <a:schemeClr val="accent3">
                    <a:lumMod val="90000"/>
                    <a:lumOff val="10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 here to add text content, such as keywords, some brief introductions, etc.</a:t>
            </a:r>
            <a:endParaRPr lang="zh-CN" altLang="en-US" sz="1400" dirty="0">
              <a:solidFill>
                <a:schemeClr val="accent3">
                  <a:lumMod val="90000"/>
                  <a:lumOff val="10000"/>
                </a:schemeClr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1A1198D-698A-4DF4-B1F6-9E5E7F8AE33D}"/>
              </a:ext>
            </a:extLst>
          </p:cNvPr>
          <p:cNvSpPr txBox="1"/>
          <p:nvPr/>
        </p:nvSpPr>
        <p:spPr>
          <a:xfrm>
            <a:off x="4575937" y="4508395"/>
            <a:ext cx="3015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7665BF03-951B-4097-B972-044F86079C26}"/>
              </a:ext>
            </a:extLst>
          </p:cNvPr>
          <p:cNvSpPr/>
          <p:nvPr/>
        </p:nvSpPr>
        <p:spPr>
          <a:xfrm>
            <a:off x="667404" y="2331011"/>
            <a:ext cx="2905719" cy="2905719"/>
          </a:xfrm>
          <a:prstGeom prst="ellipse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400" b="1" dirty="0"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653F4825-29A6-406D-96E8-2AEB8F7C2F76}"/>
              </a:ext>
            </a:extLst>
          </p:cNvPr>
          <p:cNvSpPr/>
          <p:nvPr/>
        </p:nvSpPr>
        <p:spPr>
          <a:xfrm>
            <a:off x="8928810" y="1608474"/>
            <a:ext cx="2627548" cy="2627548"/>
          </a:xfrm>
          <a:prstGeom prst="ellipse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400" b="1" dirty="0"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404B3D63-36AD-440E-BA5E-8977826586DD}"/>
              </a:ext>
            </a:extLst>
          </p:cNvPr>
          <p:cNvGrpSpPr/>
          <p:nvPr/>
        </p:nvGrpSpPr>
        <p:grpSpPr>
          <a:xfrm>
            <a:off x="4488782" y="2280957"/>
            <a:ext cx="1978070" cy="1978070"/>
            <a:chOff x="667404" y="2331011"/>
            <a:chExt cx="2905719" cy="2905719"/>
          </a:xfrm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4CECD589-DC79-442C-9CBA-B2CB6FBF2890}"/>
                </a:ext>
              </a:extLst>
            </p:cNvPr>
            <p:cNvSpPr/>
            <p:nvPr/>
          </p:nvSpPr>
          <p:spPr>
            <a:xfrm>
              <a:off x="667404" y="2331011"/>
              <a:ext cx="2905719" cy="2905719"/>
            </a:xfrm>
            <a:prstGeom prst="ellipse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400" b="1" dirty="0"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AFB84F75-99EC-4ADB-B5A4-64F324F1D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038471" y="2331011"/>
              <a:ext cx="2534652" cy="24976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334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7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A08D80B2-F146-4F08-AA3C-A4A8F83AFC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787" y="3923242"/>
            <a:ext cx="10801350" cy="150282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AABA126B-9F60-477C-845D-626197D648D4}"/>
              </a:ext>
            </a:extLst>
          </p:cNvPr>
          <p:cNvGrpSpPr/>
          <p:nvPr/>
        </p:nvGrpSpPr>
        <p:grpSpPr>
          <a:xfrm>
            <a:off x="3691782" y="78697"/>
            <a:ext cx="4840519" cy="1464176"/>
            <a:chOff x="3675740" y="-1513"/>
            <a:chExt cx="4840519" cy="1464176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CF500D39-4511-4768-9115-585B26679CA4}"/>
                </a:ext>
              </a:extLst>
            </p:cNvPr>
            <p:cNvGrpSpPr/>
            <p:nvPr/>
          </p:nvGrpSpPr>
          <p:grpSpPr>
            <a:xfrm>
              <a:off x="4472740" y="455948"/>
              <a:ext cx="3278603" cy="594142"/>
              <a:chOff x="4456698" y="3181854"/>
              <a:chExt cx="3278603" cy="594142"/>
            </a:xfrm>
          </p:grpSpPr>
          <p:sp>
            <p:nvSpPr>
              <p:cNvPr id="3" name="缺角矩形 2">
                <a:extLst>
                  <a:ext uri="{FF2B5EF4-FFF2-40B4-BE49-F238E27FC236}">
                    <a16:creationId xmlns:a16="http://schemas.microsoft.com/office/drawing/2014/main" id="{5FF03C84-1C1B-4BEE-8955-B9A06AC10E5F}"/>
                  </a:ext>
                </a:extLst>
              </p:cNvPr>
              <p:cNvSpPr/>
              <p:nvPr/>
            </p:nvSpPr>
            <p:spPr>
              <a:xfrm>
                <a:off x="4456698" y="3181854"/>
                <a:ext cx="3278603" cy="594142"/>
              </a:xfrm>
              <a:prstGeom prst="plaque">
                <a:avLst>
                  <a:gd name="adj" fmla="val 12422"/>
                </a:avLst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E2F3F2E0-B642-482D-8A2F-C43671F1A293}"/>
                  </a:ext>
                </a:extLst>
              </p:cNvPr>
              <p:cNvSpPr/>
              <p:nvPr/>
            </p:nvSpPr>
            <p:spPr>
              <a:xfrm>
                <a:off x="4456698" y="3217315"/>
                <a:ext cx="327860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altLang="zh-CN" sz="28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title text</a:t>
                </a:r>
                <a:endPara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B012D1F-2E9B-4C95-B17A-B995E530A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5740" y="-1513"/>
              <a:ext cx="1326589" cy="146417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C85A58A-FFC1-4A67-AC01-E9EE8B832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320105" y="125197"/>
              <a:ext cx="1196154" cy="1178673"/>
            </a:xfrm>
            <a:prstGeom prst="rect">
              <a:avLst/>
            </a:prstGeom>
          </p:spPr>
        </p:pic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C5CC3A52-7C15-4775-964A-254B423081EC}"/>
              </a:ext>
            </a:extLst>
          </p:cNvPr>
          <p:cNvGrpSpPr/>
          <p:nvPr/>
        </p:nvGrpSpPr>
        <p:grpSpPr>
          <a:xfrm>
            <a:off x="650636" y="2285924"/>
            <a:ext cx="2928852" cy="1138199"/>
            <a:chOff x="660399" y="4667705"/>
            <a:chExt cx="2928852" cy="1138199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A135BFD3-5E5B-4C3D-B581-9A77770BB336}"/>
                </a:ext>
              </a:extLst>
            </p:cNvPr>
            <p:cNvSpPr txBox="1"/>
            <p:nvPr/>
          </p:nvSpPr>
          <p:spPr>
            <a:xfrm>
              <a:off x="660399" y="5103276"/>
              <a:ext cx="2928852" cy="702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accent3">
                      <a:lumMod val="90000"/>
                      <a:lumOff val="10000"/>
                    </a:schemeClr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Click here to add content, content to match the title. </a:t>
              </a:r>
              <a:endParaRPr lang="zh-CN" altLang="en-US" sz="1400" dirty="0">
                <a:solidFill>
                  <a:schemeClr val="accent3">
                    <a:lumMod val="90000"/>
                    <a:lumOff val="10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B1A1198D-698A-4DF4-B1F6-9E5E7F8AE33D}"/>
                </a:ext>
              </a:extLst>
            </p:cNvPr>
            <p:cNvSpPr txBox="1"/>
            <p:nvPr/>
          </p:nvSpPr>
          <p:spPr>
            <a:xfrm>
              <a:off x="1127871" y="4667705"/>
              <a:ext cx="19939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椭圆 15">
            <a:extLst>
              <a:ext uri="{FF2B5EF4-FFF2-40B4-BE49-F238E27FC236}">
                <a16:creationId xmlns:a16="http://schemas.microsoft.com/office/drawing/2014/main" id="{060E96D9-E077-47D8-8A63-D093BD33F911}"/>
              </a:ext>
            </a:extLst>
          </p:cNvPr>
          <p:cNvSpPr/>
          <p:nvPr/>
        </p:nvSpPr>
        <p:spPr>
          <a:xfrm>
            <a:off x="1696039" y="3662273"/>
            <a:ext cx="838047" cy="838045"/>
          </a:xfrm>
          <a:prstGeom prst="ellipse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pc="300" dirty="0">
                <a:latin typeface="汉仪大宋简" panose="02010609000101010101" pitchFamily="49" charset="-122"/>
                <a:ea typeface="汉仪大宋简" panose="02010609000101010101" pitchFamily="49" charset="-122"/>
              </a:rPr>
              <a:t>1</a:t>
            </a:r>
            <a:endParaRPr lang="zh-CN" altLang="en-US" sz="2400" b="1" spc="300" dirty="0"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185991AA-5B6D-4AA8-93BF-A0517804CEC6}"/>
              </a:ext>
            </a:extLst>
          </p:cNvPr>
          <p:cNvGrpSpPr/>
          <p:nvPr/>
        </p:nvGrpSpPr>
        <p:grpSpPr>
          <a:xfrm>
            <a:off x="3024356" y="4661331"/>
            <a:ext cx="2928852" cy="1136147"/>
            <a:chOff x="660399" y="4667705"/>
            <a:chExt cx="2928852" cy="1136147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C30006F1-13D6-4170-A16C-9433DEF3063A}"/>
                </a:ext>
              </a:extLst>
            </p:cNvPr>
            <p:cNvSpPr txBox="1"/>
            <p:nvPr/>
          </p:nvSpPr>
          <p:spPr>
            <a:xfrm>
              <a:off x="660399" y="5103276"/>
              <a:ext cx="2928852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accent3">
                      <a:lumMod val="90000"/>
                      <a:lumOff val="10000"/>
                    </a:schemeClr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Click here to add content, content to match the title. </a:t>
              </a:r>
              <a:endParaRPr lang="zh-CN" altLang="en-US" sz="1400" dirty="0">
                <a:solidFill>
                  <a:schemeClr val="accent3">
                    <a:lumMod val="90000"/>
                    <a:lumOff val="10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A4AAE9CA-BB27-4249-8AF4-F4152E7CD591}"/>
                </a:ext>
              </a:extLst>
            </p:cNvPr>
            <p:cNvSpPr txBox="1"/>
            <p:nvPr/>
          </p:nvSpPr>
          <p:spPr>
            <a:xfrm>
              <a:off x="1127871" y="4667705"/>
              <a:ext cx="19939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A6969750-ACE1-49F7-BF99-0C9B114E8CEE}"/>
              </a:ext>
            </a:extLst>
          </p:cNvPr>
          <p:cNvGrpSpPr/>
          <p:nvPr/>
        </p:nvGrpSpPr>
        <p:grpSpPr>
          <a:xfrm>
            <a:off x="6096000" y="2285924"/>
            <a:ext cx="2928852" cy="1138199"/>
            <a:chOff x="660399" y="4667705"/>
            <a:chExt cx="2928852" cy="1138199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E2A50D3B-9A43-4C97-A165-927B632E31A5}"/>
                </a:ext>
              </a:extLst>
            </p:cNvPr>
            <p:cNvSpPr txBox="1"/>
            <p:nvPr/>
          </p:nvSpPr>
          <p:spPr>
            <a:xfrm>
              <a:off x="660399" y="5103276"/>
              <a:ext cx="2928852" cy="702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accent3">
                      <a:lumMod val="90000"/>
                      <a:lumOff val="10000"/>
                    </a:schemeClr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Click here to add content, content to match the title. </a:t>
              </a:r>
              <a:endParaRPr lang="zh-CN" altLang="en-US" sz="1400" dirty="0">
                <a:solidFill>
                  <a:schemeClr val="accent3">
                    <a:lumMod val="90000"/>
                    <a:lumOff val="10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41B81863-923D-4D43-99E7-975C18187FDA}"/>
                </a:ext>
              </a:extLst>
            </p:cNvPr>
            <p:cNvSpPr txBox="1"/>
            <p:nvPr/>
          </p:nvSpPr>
          <p:spPr>
            <a:xfrm>
              <a:off x="1127871" y="4667705"/>
              <a:ext cx="19939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椭圆 22">
            <a:extLst>
              <a:ext uri="{FF2B5EF4-FFF2-40B4-BE49-F238E27FC236}">
                <a16:creationId xmlns:a16="http://schemas.microsoft.com/office/drawing/2014/main" id="{22C5FA47-45C5-4355-A05C-F3A455361F02}"/>
              </a:ext>
            </a:extLst>
          </p:cNvPr>
          <p:cNvSpPr/>
          <p:nvPr/>
        </p:nvSpPr>
        <p:spPr>
          <a:xfrm>
            <a:off x="7141403" y="3662273"/>
            <a:ext cx="838047" cy="838045"/>
          </a:xfrm>
          <a:prstGeom prst="ellipse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pc="300" dirty="0">
                <a:latin typeface="汉仪大宋简" panose="02010609000101010101" pitchFamily="49" charset="-122"/>
                <a:ea typeface="汉仪大宋简" panose="02010609000101010101" pitchFamily="49" charset="-122"/>
              </a:rPr>
              <a:t>3</a:t>
            </a:r>
            <a:endParaRPr lang="zh-CN" altLang="en-US" sz="2400" b="1" spc="300" dirty="0"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AF31C6D1-F306-4AE1-A8AC-CDF6A69F4898}"/>
              </a:ext>
            </a:extLst>
          </p:cNvPr>
          <p:cNvSpPr/>
          <p:nvPr/>
        </p:nvSpPr>
        <p:spPr>
          <a:xfrm>
            <a:off x="4069759" y="3662273"/>
            <a:ext cx="838047" cy="838045"/>
          </a:xfrm>
          <a:prstGeom prst="ellipse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pc="300" dirty="0">
                <a:latin typeface="汉仪大宋简" panose="02010609000101010101" pitchFamily="49" charset="-122"/>
                <a:ea typeface="汉仪大宋简" panose="02010609000101010101" pitchFamily="49" charset="-122"/>
              </a:rPr>
              <a:t>2</a:t>
            </a:r>
            <a:endParaRPr lang="zh-CN" altLang="en-US" sz="2400" b="1" spc="300" dirty="0"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09372E8B-4D92-4D9B-9EC5-7E8D0A3A7A04}"/>
              </a:ext>
            </a:extLst>
          </p:cNvPr>
          <p:cNvGrpSpPr/>
          <p:nvPr/>
        </p:nvGrpSpPr>
        <p:grpSpPr>
          <a:xfrm>
            <a:off x="8612511" y="4661331"/>
            <a:ext cx="2928852" cy="1136147"/>
            <a:chOff x="660399" y="4667705"/>
            <a:chExt cx="2928852" cy="1136147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D9667178-9BF7-4166-805C-30B1DEF74311}"/>
                </a:ext>
              </a:extLst>
            </p:cNvPr>
            <p:cNvSpPr txBox="1"/>
            <p:nvPr/>
          </p:nvSpPr>
          <p:spPr>
            <a:xfrm>
              <a:off x="660399" y="5103276"/>
              <a:ext cx="2928852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accent3">
                      <a:lumMod val="90000"/>
                      <a:lumOff val="10000"/>
                    </a:schemeClr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Click here to add content, content to match the title. </a:t>
              </a:r>
              <a:endParaRPr lang="zh-CN" altLang="en-US" sz="1400" dirty="0">
                <a:solidFill>
                  <a:schemeClr val="accent3">
                    <a:lumMod val="90000"/>
                    <a:lumOff val="10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E8C2C41B-0958-4621-BD79-A332C6C36D5E}"/>
                </a:ext>
              </a:extLst>
            </p:cNvPr>
            <p:cNvSpPr txBox="1"/>
            <p:nvPr/>
          </p:nvSpPr>
          <p:spPr>
            <a:xfrm>
              <a:off x="1127871" y="4667705"/>
              <a:ext cx="19939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椭圆 27">
            <a:extLst>
              <a:ext uri="{FF2B5EF4-FFF2-40B4-BE49-F238E27FC236}">
                <a16:creationId xmlns:a16="http://schemas.microsoft.com/office/drawing/2014/main" id="{1760A6FF-C530-464B-BA03-3469D7E43FB5}"/>
              </a:ext>
            </a:extLst>
          </p:cNvPr>
          <p:cNvSpPr/>
          <p:nvPr/>
        </p:nvSpPr>
        <p:spPr>
          <a:xfrm>
            <a:off x="9657914" y="3662273"/>
            <a:ext cx="838047" cy="838045"/>
          </a:xfrm>
          <a:prstGeom prst="ellipse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pc="300" dirty="0">
                <a:latin typeface="汉仪大宋简" panose="02010609000101010101" pitchFamily="49" charset="-122"/>
                <a:ea typeface="汉仪大宋简" panose="02010609000101010101" pitchFamily="49" charset="-122"/>
              </a:rPr>
              <a:t>4</a:t>
            </a:r>
            <a:endParaRPr lang="zh-CN" altLang="en-US" sz="2400" b="1" spc="300" dirty="0"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1766CE82-D846-465F-923F-ED8F5577751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08315" y="2187946"/>
            <a:ext cx="1576720" cy="217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3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5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25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  <p:bldP spid="24" grpId="0" animBg="1"/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AABA126B-9F60-477C-845D-626197D648D4}"/>
              </a:ext>
            </a:extLst>
          </p:cNvPr>
          <p:cNvGrpSpPr/>
          <p:nvPr/>
        </p:nvGrpSpPr>
        <p:grpSpPr>
          <a:xfrm>
            <a:off x="3691782" y="78697"/>
            <a:ext cx="4840519" cy="1464176"/>
            <a:chOff x="3675740" y="-1513"/>
            <a:chExt cx="4840519" cy="1464176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CF500D39-4511-4768-9115-585B26679CA4}"/>
                </a:ext>
              </a:extLst>
            </p:cNvPr>
            <p:cNvGrpSpPr/>
            <p:nvPr/>
          </p:nvGrpSpPr>
          <p:grpSpPr>
            <a:xfrm>
              <a:off x="4472740" y="455948"/>
              <a:ext cx="3278603" cy="594142"/>
              <a:chOff x="4456698" y="3181854"/>
              <a:chExt cx="3278603" cy="594142"/>
            </a:xfrm>
          </p:grpSpPr>
          <p:sp>
            <p:nvSpPr>
              <p:cNvPr id="3" name="缺角矩形 2">
                <a:extLst>
                  <a:ext uri="{FF2B5EF4-FFF2-40B4-BE49-F238E27FC236}">
                    <a16:creationId xmlns:a16="http://schemas.microsoft.com/office/drawing/2014/main" id="{5FF03C84-1C1B-4BEE-8955-B9A06AC10E5F}"/>
                  </a:ext>
                </a:extLst>
              </p:cNvPr>
              <p:cNvSpPr/>
              <p:nvPr/>
            </p:nvSpPr>
            <p:spPr>
              <a:xfrm>
                <a:off x="4456698" y="3181854"/>
                <a:ext cx="3278603" cy="594142"/>
              </a:xfrm>
              <a:prstGeom prst="plaque">
                <a:avLst>
                  <a:gd name="adj" fmla="val 12422"/>
                </a:avLst>
              </a:prstGeom>
              <a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E2F3F2E0-B642-482D-8A2F-C43671F1A293}"/>
                  </a:ext>
                </a:extLst>
              </p:cNvPr>
              <p:cNvSpPr/>
              <p:nvPr/>
            </p:nvSpPr>
            <p:spPr>
              <a:xfrm>
                <a:off x="4456698" y="3217315"/>
                <a:ext cx="327860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altLang="zh-CN" sz="28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title text</a:t>
                </a:r>
                <a:endPara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B012D1F-2E9B-4C95-B17A-B995E530A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5740" y="-1513"/>
              <a:ext cx="1326589" cy="146417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C85A58A-FFC1-4A67-AC01-E9EE8B832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320105" y="125197"/>
              <a:ext cx="1196154" cy="1178673"/>
            </a:xfrm>
            <a:prstGeom prst="rect">
              <a:avLst/>
            </a:prstGeom>
          </p:spPr>
        </p:pic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A135BFD3-5E5B-4C3D-B581-9A77770BB336}"/>
              </a:ext>
            </a:extLst>
          </p:cNvPr>
          <p:cNvSpPr txBox="1"/>
          <p:nvPr/>
        </p:nvSpPr>
        <p:spPr>
          <a:xfrm>
            <a:off x="3326898" y="2782113"/>
            <a:ext cx="4440486" cy="702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accent3">
                    <a:lumMod val="90000"/>
                    <a:lumOff val="10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accent3">
                  <a:lumMod val="90000"/>
                  <a:lumOff val="10000"/>
                </a:schemeClr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1A1198D-698A-4DF4-B1F6-9E5E7F8AE33D}"/>
              </a:ext>
            </a:extLst>
          </p:cNvPr>
          <p:cNvSpPr txBox="1"/>
          <p:nvPr/>
        </p:nvSpPr>
        <p:spPr>
          <a:xfrm>
            <a:off x="3326898" y="2346542"/>
            <a:ext cx="2343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F4FB38D9-0BE8-4CDB-9587-FC83CA4E0AF7}"/>
              </a:ext>
            </a:extLst>
          </p:cNvPr>
          <p:cNvGrpSpPr/>
          <p:nvPr/>
        </p:nvGrpSpPr>
        <p:grpSpPr>
          <a:xfrm>
            <a:off x="682625" y="2592599"/>
            <a:ext cx="10836275" cy="3522778"/>
            <a:chOff x="682625" y="2592599"/>
            <a:chExt cx="10836275" cy="3522778"/>
          </a:xfrm>
        </p:grpSpPr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9894B926-EA74-4CF1-8825-6F26515471ED}"/>
                </a:ext>
              </a:extLst>
            </p:cNvPr>
            <p:cNvSpPr/>
            <p:nvPr/>
          </p:nvSpPr>
          <p:spPr>
            <a:xfrm>
              <a:off x="768183" y="3616230"/>
              <a:ext cx="10700084" cy="1492329"/>
            </a:xfrm>
            <a:custGeom>
              <a:avLst/>
              <a:gdLst>
                <a:gd name="connsiteX0" fmla="*/ 0 w 10700084"/>
                <a:gd name="connsiteY0" fmla="*/ 0 h 1492306"/>
                <a:gd name="connsiteX1" fmla="*/ 866274 w 10700084"/>
                <a:gd name="connsiteY1" fmla="*/ 1491915 h 1492306"/>
                <a:gd name="connsiteX2" fmla="*/ 3481137 w 10700084"/>
                <a:gd name="connsiteY2" fmla="*/ 160421 h 1492306"/>
                <a:gd name="connsiteX3" fmla="*/ 5775158 w 10700084"/>
                <a:gd name="connsiteY3" fmla="*/ 1443789 h 1492306"/>
                <a:gd name="connsiteX4" fmla="*/ 7507705 w 10700084"/>
                <a:gd name="connsiteY4" fmla="*/ 80210 h 1492306"/>
                <a:gd name="connsiteX5" fmla="*/ 10700084 w 10700084"/>
                <a:gd name="connsiteY5" fmla="*/ 1203158 h 1492306"/>
                <a:gd name="connsiteX0" fmla="*/ 0 w 10700084"/>
                <a:gd name="connsiteY0" fmla="*/ 0 h 1492306"/>
                <a:gd name="connsiteX1" fmla="*/ 866274 w 10700084"/>
                <a:gd name="connsiteY1" fmla="*/ 1491915 h 1492306"/>
                <a:gd name="connsiteX2" fmla="*/ 3481137 w 10700084"/>
                <a:gd name="connsiteY2" fmla="*/ 160421 h 1492306"/>
                <a:gd name="connsiteX3" fmla="*/ 5775158 w 10700084"/>
                <a:gd name="connsiteY3" fmla="*/ 1443789 h 1492306"/>
                <a:gd name="connsiteX4" fmla="*/ 8839200 w 10700084"/>
                <a:gd name="connsiteY4" fmla="*/ 48125 h 1492306"/>
                <a:gd name="connsiteX5" fmla="*/ 10700084 w 10700084"/>
                <a:gd name="connsiteY5" fmla="*/ 1203158 h 1492306"/>
                <a:gd name="connsiteX0" fmla="*/ 0 w 10700084"/>
                <a:gd name="connsiteY0" fmla="*/ 0 h 1492329"/>
                <a:gd name="connsiteX1" fmla="*/ 866274 w 10700084"/>
                <a:gd name="connsiteY1" fmla="*/ 1491915 h 1492329"/>
                <a:gd name="connsiteX2" fmla="*/ 3481137 w 10700084"/>
                <a:gd name="connsiteY2" fmla="*/ 160421 h 1492329"/>
                <a:gd name="connsiteX3" fmla="*/ 5325979 w 10700084"/>
                <a:gd name="connsiteY3" fmla="*/ 994610 h 1492329"/>
                <a:gd name="connsiteX4" fmla="*/ 8839200 w 10700084"/>
                <a:gd name="connsiteY4" fmla="*/ 48125 h 1492329"/>
                <a:gd name="connsiteX5" fmla="*/ 10700084 w 10700084"/>
                <a:gd name="connsiteY5" fmla="*/ 1203158 h 149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00084" h="1492329">
                  <a:moveTo>
                    <a:pt x="0" y="0"/>
                  </a:moveTo>
                  <a:cubicBezTo>
                    <a:pt x="143042" y="732589"/>
                    <a:pt x="286085" y="1465178"/>
                    <a:pt x="866274" y="1491915"/>
                  </a:cubicBezTo>
                  <a:cubicBezTo>
                    <a:pt x="1446463" y="1518652"/>
                    <a:pt x="2737853" y="243305"/>
                    <a:pt x="3481137" y="160421"/>
                  </a:cubicBezTo>
                  <a:cubicBezTo>
                    <a:pt x="4224421" y="77537"/>
                    <a:pt x="4432969" y="1013326"/>
                    <a:pt x="5325979" y="994610"/>
                  </a:cubicBezTo>
                  <a:cubicBezTo>
                    <a:pt x="6218989" y="975894"/>
                    <a:pt x="7943516" y="13367"/>
                    <a:pt x="8839200" y="48125"/>
                  </a:cubicBezTo>
                  <a:cubicBezTo>
                    <a:pt x="9734884" y="82883"/>
                    <a:pt x="9514305" y="621631"/>
                    <a:pt x="10700084" y="1203158"/>
                  </a:cubicBezTo>
                </a:path>
              </a:pathLst>
            </a:custGeom>
            <a:noFill/>
            <a:ln w="19050">
              <a:solidFill>
                <a:srgbClr val="D18F3E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7D07028A-91B0-4A2A-A82E-05DA5AACAB48}"/>
                </a:ext>
              </a:extLst>
            </p:cNvPr>
            <p:cNvSpPr/>
            <p:nvPr/>
          </p:nvSpPr>
          <p:spPr>
            <a:xfrm>
              <a:off x="682625" y="2592599"/>
              <a:ext cx="2515937" cy="2515937"/>
            </a:xfrm>
            <a:prstGeom prst="ellipse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400" b="1" dirty="0"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1CE776AA-6859-461C-9377-4CCA7F49F002}"/>
                </a:ext>
              </a:extLst>
            </p:cNvPr>
            <p:cNvSpPr/>
            <p:nvPr/>
          </p:nvSpPr>
          <p:spPr>
            <a:xfrm>
              <a:off x="8433814" y="3030291"/>
              <a:ext cx="3085086" cy="3085086"/>
            </a:xfrm>
            <a:prstGeom prst="ellipse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400" b="1" dirty="0"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F2965C37-68B3-472E-A400-97A71A6F7530}"/>
              </a:ext>
            </a:extLst>
          </p:cNvPr>
          <p:cNvSpPr txBox="1"/>
          <p:nvPr/>
        </p:nvSpPr>
        <p:spPr>
          <a:xfrm>
            <a:off x="3942695" y="5179257"/>
            <a:ext cx="4440486" cy="702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400" dirty="0">
                <a:solidFill>
                  <a:schemeClr val="accent3">
                    <a:lumMod val="90000"/>
                    <a:lumOff val="10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accent3">
                  <a:lumMod val="90000"/>
                  <a:lumOff val="10000"/>
                </a:schemeClr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37D7AD2-68F2-44BE-8ABE-88653385766F}"/>
              </a:ext>
            </a:extLst>
          </p:cNvPr>
          <p:cNvSpPr txBox="1"/>
          <p:nvPr/>
        </p:nvSpPr>
        <p:spPr>
          <a:xfrm>
            <a:off x="6039521" y="4743686"/>
            <a:ext cx="2343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缺角矩形 18">
            <a:extLst>
              <a:ext uri="{FF2B5EF4-FFF2-40B4-BE49-F238E27FC236}">
                <a16:creationId xmlns:a16="http://schemas.microsoft.com/office/drawing/2014/main" id="{AB33DBF6-455F-4D8F-A3CA-0B5646A2F11B}"/>
              </a:ext>
            </a:extLst>
          </p:cNvPr>
          <p:cNvSpPr/>
          <p:nvPr/>
        </p:nvSpPr>
        <p:spPr>
          <a:xfrm>
            <a:off x="4042255" y="3616230"/>
            <a:ext cx="625642" cy="397711"/>
          </a:xfrm>
          <a:prstGeom prst="plaque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>
                <a:latin typeface="汉仪大宋简" panose="02010609000101010101" pitchFamily="49" charset="-122"/>
                <a:ea typeface="汉仪大宋简" panose="02010609000101010101" pitchFamily="49" charset="-122"/>
              </a:rPr>
              <a:t>1</a:t>
            </a:r>
            <a:endParaRPr lang="zh-CN" altLang="en-US" sz="2400" b="1" dirty="0"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20" name="缺角矩形 19">
            <a:extLst>
              <a:ext uri="{FF2B5EF4-FFF2-40B4-BE49-F238E27FC236}">
                <a16:creationId xmlns:a16="http://schemas.microsoft.com/office/drawing/2014/main" id="{95E3A052-3096-4EC5-B3F0-22B322E5C1F8}"/>
              </a:ext>
            </a:extLst>
          </p:cNvPr>
          <p:cNvSpPr/>
          <p:nvPr/>
        </p:nvSpPr>
        <p:spPr>
          <a:xfrm>
            <a:off x="5760966" y="4373978"/>
            <a:ext cx="625642" cy="397711"/>
          </a:xfrm>
          <a:prstGeom prst="plaque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>
                <a:latin typeface="汉仪大宋简" panose="02010609000101010101" pitchFamily="49" charset="-122"/>
                <a:ea typeface="汉仪大宋简" panose="02010609000101010101" pitchFamily="49" charset="-122"/>
              </a:rPr>
              <a:t>2</a:t>
            </a:r>
            <a:endParaRPr lang="zh-CN" altLang="en-US" sz="2400" b="1" dirty="0"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650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7" grpId="0"/>
      <p:bldP spid="18" grpId="0"/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AABA126B-9F60-477C-845D-626197D648D4}"/>
              </a:ext>
            </a:extLst>
          </p:cNvPr>
          <p:cNvGrpSpPr/>
          <p:nvPr/>
        </p:nvGrpSpPr>
        <p:grpSpPr>
          <a:xfrm>
            <a:off x="3691782" y="78697"/>
            <a:ext cx="4840519" cy="1464176"/>
            <a:chOff x="3675740" y="-1513"/>
            <a:chExt cx="4840519" cy="1464176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CF500D39-4511-4768-9115-585B26679CA4}"/>
                </a:ext>
              </a:extLst>
            </p:cNvPr>
            <p:cNvGrpSpPr/>
            <p:nvPr/>
          </p:nvGrpSpPr>
          <p:grpSpPr>
            <a:xfrm>
              <a:off x="4472740" y="455948"/>
              <a:ext cx="3278603" cy="594142"/>
              <a:chOff x="4456698" y="3181854"/>
              <a:chExt cx="3278603" cy="594142"/>
            </a:xfrm>
          </p:grpSpPr>
          <p:sp>
            <p:nvSpPr>
              <p:cNvPr id="3" name="缺角矩形 2">
                <a:extLst>
                  <a:ext uri="{FF2B5EF4-FFF2-40B4-BE49-F238E27FC236}">
                    <a16:creationId xmlns:a16="http://schemas.microsoft.com/office/drawing/2014/main" id="{5FF03C84-1C1B-4BEE-8955-B9A06AC10E5F}"/>
                  </a:ext>
                </a:extLst>
              </p:cNvPr>
              <p:cNvSpPr/>
              <p:nvPr/>
            </p:nvSpPr>
            <p:spPr>
              <a:xfrm>
                <a:off x="4456698" y="3181854"/>
                <a:ext cx="3278603" cy="594142"/>
              </a:xfrm>
              <a:prstGeom prst="plaque">
                <a:avLst>
                  <a:gd name="adj" fmla="val 12422"/>
                </a:avLst>
              </a:prstGeom>
              <a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E2F3F2E0-B642-482D-8A2F-C43671F1A293}"/>
                  </a:ext>
                </a:extLst>
              </p:cNvPr>
              <p:cNvSpPr/>
              <p:nvPr/>
            </p:nvSpPr>
            <p:spPr>
              <a:xfrm>
                <a:off x="4456698" y="3217315"/>
                <a:ext cx="327860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altLang="zh-CN" sz="28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title text</a:t>
                </a:r>
                <a:endPara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B012D1F-2E9B-4C95-B17A-B995E530A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5740" y="-1513"/>
              <a:ext cx="1326589" cy="146417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C85A58A-FFC1-4A67-AC01-E9EE8B832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320105" y="125197"/>
              <a:ext cx="1196154" cy="1178673"/>
            </a:xfrm>
            <a:prstGeom prst="rect">
              <a:avLst/>
            </a:prstGeom>
          </p:spPr>
        </p:pic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A135BFD3-5E5B-4C3D-B581-9A77770BB336}"/>
              </a:ext>
            </a:extLst>
          </p:cNvPr>
          <p:cNvSpPr txBox="1"/>
          <p:nvPr/>
        </p:nvSpPr>
        <p:spPr>
          <a:xfrm>
            <a:off x="1085248" y="4007369"/>
            <a:ext cx="830997" cy="23502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accent3">
                    <a:lumMod val="90000"/>
                    <a:lumOff val="10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accent3">
                  <a:lumMod val="90000"/>
                  <a:lumOff val="10000"/>
                </a:schemeClr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E69D7C4C-65A4-4D7A-8E80-05E2440EDB65}"/>
              </a:ext>
            </a:extLst>
          </p:cNvPr>
          <p:cNvGrpSpPr/>
          <p:nvPr/>
        </p:nvGrpSpPr>
        <p:grpSpPr>
          <a:xfrm>
            <a:off x="303497" y="576828"/>
            <a:ext cx="11888503" cy="3334834"/>
            <a:chOff x="303497" y="576828"/>
            <a:chExt cx="11888503" cy="3334834"/>
          </a:xfrm>
        </p:grpSpPr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CFC776DB-E420-4E49-9EC9-E02517287B77}"/>
                </a:ext>
              </a:extLst>
            </p:cNvPr>
            <p:cNvSpPr/>
            <p:nvPr/>
          </p:nvSpPr>
          <p:spPr>
            <a:xfrm>
              <a:off x="303497" y="1938402"/>
              <a:ext cx="10379242" cy="1973260"/>
            </a:xfrm>
            <a:custGeom>
              <a:avLst/>
              <a:gdLst>
                <a:gd name="connsiteX0" fmla="*/ 0 w 10379242"/>
                <a:gd name="connsiteY0" fmla="*/ 1026694 h 1973260"/>
                <a:gd name="connsiteX1" fmla="*/ 657727 w 10379242"/>
                <a:gd name="connsiteY1" fmla="*/ 1812758 h 1973260"/>
                <a:gd name="connsiteX2" fmla="*/ 1604211 w 10379242"/>
                <a:gd name="connsiteY2" fmla="*/ 1876926 h 1973260"/>
                <a:gd name="connsiteX3" fmla="*/ 3705727 w 10379242"/>
                <a:gd name="connsiteY3" fmla="*/ 866273 h 1973260"/>
                <a:gd name="connsiteX4" fmla="*/ 4973053 w 10379242"/>
                <a:gd name="connsiteY4" fmla="*/ 1973179 h 1973260"/>
                <a:gd name="connsiteX5" fmla="*/ 7202906 w 10379242"/>
                <a:gd name="connsiteY5" fmla="*/ 930442 h 1973260"/>
                <a:gd name="connsiteX6" fmla="*/ 8438148 w 10379242"/>
                <a:gd name="connsiteY6" fmla="*/ 1892968 h 1973260"/>
                <a:gd name="connsiteX7" fmla="*/ 10379242 w 10379242"/>
                <a:gd name="connsiteY7" fmla="*/ 0 h 197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79242" h="1973260">
                  <a:moveTo>
                    <a:pt x="0" y="1026694"/>
                  </a:moveTo>
                  <a:cubicBezTo>
                    <a:pt x="195179" y="1348873"/>
                    <a:pt x="390359" y="1671053"/>
                    <a:pt x="657727" y="1812758"/>
                  </a:cubicBezTo>
                  <a:cubicBezTo>
                    <a:pt x="925096" y="1954463"/>
                    <a:pt x="1096211" y="2034673"/>
                    <a:pt x="1604211" y="1876926"/>
                  </a:cubicBezTo>
                  <a:cubicBezTo>
                    <a:pt x="2112211" y="1719179"/>
                    <a:pt x="3144253" y="850231"/>
                    <a:pt x="3705727" y="866273"/>
                  </a:cubicBezTo>
                  <a:cubicBezTo>
                    <a:pt x="4267201" y="882315"/>
                    <a:pt x="4390190" y="1962484"/>
                    <a:pt x="4973053" y="1973179"/>
                  </a:cubicBezTo>
                  <a:cubicBezTo>
                    <a:pt x="5555916" y="1983874"/>
                    <a:pt x="6625390" y="943810"/>
                    <a:pt x="7202906" y="930442"/>
                  </a:cubicBezTo>
                  <a:cubicBezTo>
                    <a:pt x="7780422" y="917074"/>
                    <a:pt x="7908759" y="2048042"/>
                    <a:pt x="8438148" y="1892968"/>
                  </a:cubicBezTo>
                  <a:cubicBezTo>
                    <a:pt x="8967537" y="1737894"/>
                    <a:pt x="9673389" y="868947"/>
                    <a:pt x="10379242" y="0"/>
                  </a:cubicBezTo>
                </a:path>
              </a:pathLst>
            </a:custGeom>
            <a:noFill/>
            <a:ln w="19050">
              <a:solidFill>
                <a:srgbClr val="D18F3E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5AA734B4-6C9C-4265-A88E-A93795071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23635" y="576828"/>
              <a:ext cx="2268365" cy="2503629"/>
            </a:xfrm>
            <a:prstGeom prst="rect">
              <a:avLst/>
            </a:prstGeom>
          </p:spPr>
        </p:pic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ACC343F-0C46-4462-9208-185677C6D50E}"/>
              </a:ext>
            </a:extLst>
          </p:cNvPr>
          <p:cNvGrpSpPr/>
          <p:nvPr/>
        </p:nvGrpSpPr>
        <p:grpSpPr>
          <a:xfrm>
            <a:off x="1220503" y="2633464"/>
            <a:ext cx="449179" cy="1335215"/>
            <a:chOff x="1220503" y="2633464"/>
            <a:chExt cx="449179" cy="1335215"/>
          </a:xfrm>
        </p:grpSpPr>
        <p:sp>
          <p:nvSpPr>
            <p:cNvPr id="17" name="缺角矩形 16">
              <a:extLst>
                <a:ext uri="{FF2B5EF4-FFF2-40B4-BE49-F238E27FC236}">
                  <a16:creationId xmlns:a16="http://schemas.microsoft.com/office/drawing/2014/main" id="{2542978E-55AF-4A24-B69B-9ACE41D86B84}"/>
                </a:ext>
              </a:extLst>
            </p:cNvPr>
            <p:cNvSpPr/>
            <p:nvPr/>
          </p:nvSpPr>
          <p:spPr>
            <a:xfrm>
              <a:off x="1220503" y="2633464"/>
              <a:ext cx="449179" cy="958996"/>
            </a:xfrm>
            <a:prstGeom prst="plaque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000" b="1" dirty="0"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20XX</a:t>
              </a:r>
              <a:endParaRPr lang="zh-CN" altLang="en-US" sz="2000" b="1" dirty="0"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923F2A28-D318-4265-9C66-BEB46F8C4E81}"/>
                </a:ext>
              </a:extLst>
            </p:cNvPr>
            <p:cNvSpPr/>
            <p:nvPr/>
          </p:nvSpPr>
          <p:spPr>
            <a:xfrm>
              <a:off x="1377784" y="3834063"/>
              <a:ext cx="134616" cy="134616"/>
            </a:xfrm>
            <a:prstGeom prst="ellipse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400" b="1" dirty="0"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69EE0DC8-FCC1-47E4-B502-93DD6092161E}"/>
              </a:ext>
            </a:extLst>
          </p:cNvPr>
          <p:cNvSpPr txBox="1"/>
          <p:nvPr/>
        </p:nvSpPr>
        <p:spPr>
          <a:xfrm>
            <a:off x="3186237" y="3048373"/>
            <a:ext cx="830997" cy="23502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accent3">
                    <a:lumMod val="90000"/>
                    <a:lumOff val="10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accent3">
                  <a:lumMod val="90000"/>
                  <a:lumOff val="10000"/>
                </a:schemeClr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7BA55D48-EED1-4A65-BA08-D2E6ADA5B855}"/>
              </a:ext>
            </a:extLst>
          </p:cNvPr>
          <p:cNvGrpSpPr/>
          <p:nvPr/>
        </p:nvGrpSpPr>
        <p:grpSpPr>
          <a:xfrm>
            <a:off x="3321492" y="1674468"/>
            <a:ext cx="449179" cy="1335215"/>
            <a:chOff x="1220503" y="2633464"/>
            <a:chExt cx="449179" cy="1335215"/>
          </a:xfrm>
        </p:grpSpPr>
        <p:sp>
          <p:nvSpPr>
            <p:cNvPr id="22" name="缺角矩形 21">
              <a:extLst>
                <a:ext uri="{FF2B5EF4-FFF2-40B4-BE49-F238E27FC236}">
                  <a16:creationId xmlns:a16="http://schemas.microsoft.com/office/drawing/2014/main" id="{1DF37499-B07A-48FF-BD4F-26AD6FCD726D}"/>
                </a:ext>
              </a:extLst>
            </p:cNvPr>
            <p:cNvSpPr/>
            <p:nvPr/>
          </p:nvSpPr>
          <p:spPr>
            <a:xfrm>
              <a:off x="1220503" y="2633464"/>
              <a:ext cx="449179" cy="958996"/>
            </a:xfrm>
            <a:prstGeom prst="plaque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000" b="1" dirty="0"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20XX</a:t>
              </a:r>
              <a:endParaRPr lang="zh-CN" altLang="en-US" sz="2000" b="1" dirty="0"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E0FA4687-D52D-49CA-802C-F72AB56B958C}"/>
                </a:ext>
              </a:extLst>
            </p:cNvPr>
            <p:cNvSpPr/>
            <p:nvPr/>
          </p:nvSpPr>
          <p:spPr>
            <a:xfrm>
              <a:off x="1377784" y="3834063"/>
              <a:ext cx="134616" cy="134616"/>
            </a:xfrm>
            <a:prstGeom prst="ellipse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400" b="1" dirty="0"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866F61FC-D74A-4D9C-8BE0-5C8946EA80E2}"/>
              </a:ext>
            </a:extLst>
          </p:cNvPr>
          <p:cNvSpPr txBox="1"/>
          <p:nvPr/>
        </p:nvSpPr>
        <p:spPr>
          <a:xfrm>
            <a:off x="5354535" y="3936782"/>
            <a:ext cx="830997" cy="23502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accent3">
                    <a:lumMod val="90000"/>
                    <a:lumOff val="10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accent3">
                  <a:lumMod val="90000"/>
                  <a:lumOff val="10000"/>
                </a:schemeClr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3C319B6A-226E-45B6-AD15-FEE9C12C30C9}"/>
              </a:ext>
            </a:extLst>
          </p:cNvPr>
          <p:cNvGrpSpPr/>
          <p:nvPr/>
        </p:nvGrpSpPr>
        <p:grpSpPr>
          <a:xfrm>
            <a:off x="5489790" y="2536953"/>
            <a:ext cx="449179" cy="1361139"/>
            <a:chOff x="1220503" y="2794364"/>
            <a:chExt cx="449179" cy="1174315"/>
          </a:xfrm>
        </p:grpSpPr>
        <p:sp>
          <p:nvSpPr>
            <p:cNvPr id="26" name="缺角矩形 25">
              <a:extLst>
                <a:ext uri="{FF2B5EF4-FFF2-40B4-BE49-F238E27FC236}">
                  <a16:creationId xmlns:a16="http://schemas.microsoft.com/office/drawing/2014/main" id="{99356EBF-E029-417E-A5CC-CDFFFA35DF72}"/>
                </a:ext>
              </a:extLst>
            </p:cNvPr>
            <p:cNvSpPr/>
            <p:nvPr/>
          </p:nvSpPr>
          <p:spPr>
            <a:xfrm>
              <a:off x="1220503" y="2794364"/>
              <a:ext cx="449179" cy="798095"/>
            </a:xfrm>
            <a:prstGeom prst="plaque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000" b="1" dirty="0"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20XX</a:t>
              </a:r>
              <a:endParaRPr lang="zh-CN" altLang="en-US" sz="2000" b="1" dirty="0"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80CECEE7-455C-4AC3-B7F0-396C9F2F9D03}"/>
                </a:ext>
              </a:extLst>
            </p:cNvPr>
            <p:cNvSpPr/>
            <p:nvPr/>
          </p:nvSpPr>
          <p:spPr>
            <a:xfrm>
              <a:off x="1377784" y="3834063"/>
              <a:ext cx="134616" cy="134616"/>
            </a:xfrm>
            <a:prstGeom prst="ellipse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400" b="1" dirty="0"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8838348B-D161-43E9-931E-544B99B6BA33}"/>
              </a:ext>
            </a:extLst>
          </p:cNvPr>
          <p:cNvSpPr txBox="1"/>
          <p:nvPr/>
        </p:nvSpPr>
        <p:spPr>
          <a:xfrm>
            <a:off x="7161367" y="2987590"/>
            <a:ext cx="830997" cy="23502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accent3">
                    <a:lumMod val="90000"/>
                    <a:lumOff val="10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accent3">
                  <a:lumMod val="90000"/>
                  <a:lumOff val="10000"/>
                </a:schemeClr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5416C476-7C01-44E6-91B3-C4974EC0BBDF}"/>
              </a:ext>
            </a:extLst>
          </p:cNvPr>
          <p:cNvGrpSpPr/>
          <p:nvPr/>
        </p:nvGrpSpPr>
        <p:grpSpPr>
          <a:xfrm>
            <a:off x="7296622" y="1587761"/>
            <a:ext cx="449179" cy="1361139"/>
            <a:chOff x="1220503" y="2794364"/>
            <a:chExt cx="449179" cy="1174315"/>
          </a:xfrm>
        </p:grpSpPr>
        <p:sp>
          <p:nvSpPr>
            <p:cNvPr id="30" name="缺角矩形 29">
              <a:extLst>
                <a:ext uri="{FF2B5EF4-FFF2-40B4-BE49-F238E27FC236}">
                  <a16:creationId xmlns:a16="http://schemas.microsoft.com/office/drawing/2014/main" id="{46C7E185-9339-4DE8-92AC-7EB55A961C85}"/>
                </a:ext>
              </a:extLst>
            </p:cNvPr>
            <p:cNvSpPr/>
            <p:nvPr/>
          </p:nvSpPr>
          <p:spPr>
            <a:xfrm>
              <a:off x="1220503" y="2794364"/>
              <a:ext cx="449179" cy="798095"/>
            </a:xfrm>
            <a:prstGeom prst="plaque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000" b="1" dirty="0"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20XX</a:t>
              </a:r>
              <a:endParaRPr lang="zh-CN" altLang="en-US" sz="2000" b="1" dirty="0"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A091165A-3456-441D-B251-346846115D03}"/>
                </a:ext>
              </a:extLst>
            </p:cNvPr>
            <p:cNvSpPr/>
            <p:nvPr/>
          </p:nvSpPr>
          <p:spPr>
            <a:xfrm>
              <a:off x="1377784" y="3834063"/>
              <a:ext cx="134616" cy="134616"/>
            </a:xfrm>
            <a:prstGeom prst="ellipse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400" b="1" dirty="0"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id="{9E7BDB2A-EA90-4703-A05B-C0EED4CB2F5A}"/>
              </a:ext>
            </a:extLst>
          </p:cNvPr>
          <p:cNvSpPr txBox="1"/>
          <p:nvPr/>
        </p:nvSpPr>
        <p:spPr>
          <a:xfrm>
            <a:off x="8968199" y="3592459"/>
            <a:ext cx="830997" cy="23502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accent3">
                    <a:lumMod val="90000"/>
                    <a:lumOff val="10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accent3">
                  <a:lumMod val="90000"/>
                  <a:lumOff val="10000"/>
                </a:schemeClr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FC72684A-82A8-47A2-B311-D0D815866599}"/>
              </a:ext>
            </a:extLst>
          </p:cNvPr>
          <p:cNvGrpSpPr/>
          <p:nvPr/>
        </p:nvGrpSpPr>
        <p:grpSpPr>
          <a:xfrm>
            <a:off x="9103454" y="2192630"/>
            <a:ext cx="449179" cy="1361139"/>
            <a:chOff x="1220503" y="2794364"/>
            <a:chExt cx="449179" cy="1174315"/>
          </a:xfrm>
        </p:grpSpPr>
        <p:sp>
          <p:nvSpPr>
            <p:cNvPr id="34" name="缺角矩形 33">
              <a:extLst>
                <a:ext uri="{FF2B5EF4-FFF2-40B4-BE49-F238E27FC236}">
                  <a16:creationId xmlns:a16="http://schemas.microsoft.com/office/drawing/2014/main" id="{FAC5ED83-C4AE-462D-A935-72AE2B87FB85}"/>
                </a:ext>
              </a:extLst>
            </p:cNvPr>
            <p:cNvSpPr/>
            <p:nvPr/>
          </p:nvSpPr>
          <p:spPr>
            <a:xfrm>
              <a:off x="1220503" y="2794364"/>
              <a:ext cx="449179" cy="798095"/>
            </a:xfrm>
            <a:prstGeom prst="plaque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000" b="1" dirty="0"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20XX</a:t>
              </a:r>
              <a:endParaRPr lang="zh-CN" altLang="en-US" sz="2000" b="1" dirty="0"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52296B86-1E42-4D2C-9246-7DA1A62D0C52}"/>
                </a:ext>
              </a:extLst>
            </p:cNvPr>
            <p:cNvSpPr/>
            <p:nvPr/>
          </p:nvSpPr>
          <p:spPr>
            <a:xfrm>
              <a:off x="1377784" y="3834063"/>
              <a:ext cx="134616" cy="134616"/>
            </a:xfrm>
            <a:prstGeom prst="ellipse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400" b="1" dirty="0"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827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75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25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4" grpId="0"/>
      <p:bldP spid="28" grpId="0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图片 120">
            <a:extLst>
              <a:ext uri="{FF2B5EF4-FFF2-40B4-BE49-F238E27FC236}">
                <a16:creationId xmlns:a16="http://schemas.microsoft.com/office/drawing/2014/main" id="{6498D731-4CE6-4FCB-9C6F-B6526AB35B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2512" y="501649"/>
            <a:ext cx="4133681" cy="5854701"/>
          </a:xfrm>
          <a:prstGeom prst="rect">
            <a:avLst/>
          </a:prstGeom>
          <a:effectLst>
            <a:outerShdw blurRad="266700" dist="101600" dir="5400000" sx="102000" sy="102000" algn="ctr" rotWithShape="0">
              <a:prstClr val="black">
                <a:alpha val="42000"/>
              </a:prstClr>
            </a:outerShdw>
          </a:effectLst>
        </p:spPr>
      </p:pic>
      <p:pic>
        <p:nvPicPr>
          <p:cNvPr id="95" name="图片 94">
            <a:extLst>
              <a:ext uri="{FF2B5EF4-FFF2-40B4-BE49-F238E27FC236}">
                <a16:creationId xmlns:a16="http://schemas.microsoft.com/office/drawing/2014/main" id="{28531242-353B-4AAF-BA90-8E60A08E64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3880422" cy="3814536"/>
          </a:xfrm>
          <a:prstGeom prst="rect">
            <a:avLst/>
          </a:prstGeom>
        </p:spPr>
      </p:pic>
      <p:pic>
        <p:nvPicPr>
          <p:cNvPr id="97" name="图片 96">
            <a:extLst>
              <a:ext uri="{FF2B5EF4-FFF2-40B4-BE49-F238E27FC236}">
                <a16:creationId xmlns:a16="http://schemas.microsoft.com/office/drawing/2014/main" id="{57004761-D212-49F2-A1BD-A948E07E26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0257" y="5081142"/>
            <a:ext cx="4641743" cy="1779127"/>
          </a:xfrm>
          <a:prstGeom prst="rect">
            <a:avLst/>
          </a:prstGeom>
        </p:spPr>
      </p:pic>
      <p:pic>
        <p:nvPicPr>
          <p:cNvPr id="135" name="图片 134">
            <a:extLst>
              <a:ext uri="{FF2B5EF4-FFF2-40B4-BE49-F238E27FC236}">
                <a16:creationId xmlns:a16="http://schemas.microsoft.com/office/drawing/2014/main" id="{8DD08C1B-65B3-40BC-9E4C-5AD30171AED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517" y="12324"/>
            <a:ext cx="4511483" cy="1977895"/>
          </a:xfrm>
          <a:prstGeom prst="rect">
            <a:avLst/>
          </a:prstGeom>
        </p:spPr>
      </p:pic>
      <p:pic>
        <p:nvPicPr>
          <p:cNvPr id="139" name="图片 138">
            <a:extLst>
              <a:ext uri="{FF2B5EF4-FFF2-40B4-BE49-F238E27FC236}">
                <a16:creationId xmlns:a16="http://schemas.microsoft.com/office/drawing/2014/main" id="{DCA42EAF-D22B-4553-B932-78ED611CE86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6576" y="4970524"/>
            <a:ext cx="5358848" cy="1887475"/>
          </a:xfrm>
          <a:prstGeom prst="rect">
            <a:avLst/>
          </a:prstGeom>
        </p:spPr>
      </p:pic>
      <p:pic>
        <p:nvPicPr>
          <p:cNvPr id="142" name="图片 141">
            <a:extLst>
              <a:ext uri="{FF2B5EF4-FFF2-40B4-BE49-F238E27FC236}">
                <a16:creationId xmlns:a16="http://schemas.microsoft.com/office/drawing/2014/main" id="{DEA2988F-2BD5-484C-AD9E-5D3AD0B1E2D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6278" y="-53690"/>
            <a:ext cx="2179830" cy="1659948"/>
          </a:xfrm>
          <a:prstGeom prst="rect">
            <a:avLst/>
          </a:prstGeom>
        </p:spPr>
      </p:pic>
      <p:pic>
        <p:nvPicPr>
          <p:cNvPr id="143" name="图片 142">
            <a:extLst>
              <a:ext uri="{FF2B5EF4-FFF2-40B4-BE49-F238E27FC236}">
                <a16:creationId xmlns:a16="http://schemas.microsoft.com/office/drawing/2014/main" id="{A5AD2FF0-B046-42FB-A029-B9F59D5D083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241" y="4749745"/>
            <a:ext cx="1800127" cy="1370803"/>
          </a:xfrm>
          <a:prstGeom prst="rect">
            <a:avLst/>
          </a:prstGeom>
        </p:spPr>
      </p:pic>
      <p:pic>
        <p:nvPicPr>
          <p:cNvPr id="153" name="图片 152">
            <a:extLst>
              <a:ext uri="{FF2B5EF4-FFF2-40B4-BE49-F238E27FC236}">
                <a16:creationId xmlns:a16="http://schemas.microsoft.com/office/drawing/2014/main" id="{7FA4135D-652E-4A63-B9D0-4E29ECA44EE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5058" y="629024"/>
            <a:ext cx="2767562" cy="2727117"/>
          </a:xfrm>
          <a:prstGeom prst="rect">
            <a:avLst/>
          </a:prstGeom>
        </p:spPr>
      </p:pic>
      <p:pic>
        <p:nvPicPr>
          <p:cNvPr id="154" name="图片 153">
            <a:extLst>
              <a:ext uri="{FF2B5EF4-FFF2-40B4-BE49-F238E27FC236}">
                <a16:creationId xmlns:a16="http://schemas.microsoft.com/office/drawing/2014/main" id="{46B25C84-6601-41F3-BEE9-EB642605A42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3888" y="1606258"/>
            <a:ext cx="3938357" cy="434682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4247A83C-BD11-E159-2989-725BED38E050}"/>
              </a:ext>
            </a:extLst>
          </p:cNvPr>
          <p:cNvSpPr txBox="1"/>
          <p:nvPr/>
        </p:nvSpPr>
        <p:spPr>
          <a:xfrm>
            <a:off x="1542249" y="2650241"/>
            <a:ext cx="3753944" cy="110799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6600" dirty="0">
                <a:solidFill>
                  <a:schemeClr val="accent3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宋简" panose="02010609000101010101" pitchFamily="49" charset="-122"/>
                <a:ea typeface="汉仪大宋简" panose="02010609000101010101" pitchFamily="49" charset="-122"/>
              </a:rPr>
              <a:t>THANKS </a:t>
            </a:r>
            <a:endParaRPr lang="zh-CN" altLang="en-US" sz="6600" dirty="0">
              <a:solidFill>
                <a:schemeClr val="accent3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A68E8C63-30FC-C488-8F20-0C1A21ACA38D}"/>
              </a:ext>
            </a:extLst>
          </p:cNvPr>
          <p:cNvGrpSpPr/>
          <p:nvPr/>
        </p:nvGrpSpPr>
        <p:grpSpPr>
          <a:xfrm>
            <a:off x="1629616" y="4300430"/>
            <a:ext cx="3573920" cy="309068"/>
            <a:chOff x="4414802" y="4745227"/>
            <a:chExt cx="3573920" cy="309068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BCAA0C4A-0501-1619-311C-86B78D14B065}"/>
                </a:ext>
              </a:extLst>
            </p:cNvPr>
            <p:cNvGrpSpPr/>
            <p:nvPr/>
          </p:nvGrpSpPr>
          <p:grpSpPr>
            <a:xfrm>
              <a:off x="6654696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13" name="Oval 15">
                <a:extLst>
                  <a:ext uri="{FF2B5EF4-FFF2-40B4-BE49-F238E27FC236}">
                    <a16:creationId xmlns:a16="http://schemas.microsoft.com/office/drawing/2014/main" id="{9539B534-2FD5-6528-116A-10681663FF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4" name="Group 16">
                <a:extLst>
                  <a:ext uri="{FF2B5EF4-FFF2-40B4-BE49-F238E27FC236}">
                    <a16:creationId xmlns:a16="http://schemas.microsoft.com/office/drawing/2014/main" id="{48555A28-B1EB-9DB4-7CF8-8C82F6364C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602052"/>
                <a:ext cx="104062" cy="167263"/>
                <a:chOff x="4441" y="3144"/>
                <a:chExt cx="215" cy="345"/>
              </a:xfrm>
              <a:grpFill/>
            </p:grpSpPr>
            <p:sp>
              <p:nvSpPr>
                <p:cNvPr id="15" name="Freeform 17">
                  <a:extLst>
                    <a:ext uri="{FF2B5EF4-FFF2-40B4-BE49-F238E27FC236}">
                      <a16:creationId xmlns:a16="http://schemas.microsoft.com/office/drawing/2014/main" id="{01C7A5F1-E8A4-E809-B983-C4A21544B0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15C2D619-6A28-1A34-89E7-34D3757E8B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06B9A4EF-B711-42E5-1234-EB6E6BE536BB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9" name="Oval 10">
                <a:extLst>
                  <a:ext uri="{FF2B5EF4-FFF2-40B4-BE49-F238E27FC236}">
                    <a16:creationId xmlns:a16="http://schemas.microsoft.com/office/drawing/2014/main" id="{49F0F5B9-6C6D-2A4F-0142-420CDAFE3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0" name="组合 9">
                <a:extLst>
                  <a:ext uri="{FF2B5EF4-FFF2-40B4-BE49-F238E27FC236}">
                    <a16:creationId xmlns:a16="http://schemas.microsoft.com/office/drawing/2014/main" id="{23405429-27A1-6F00-E5A3-DA0F5351EA73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1" name="Freeform 12">
                  <a:extLst>
                    <a:ext uri="{FF2B5EF4-FFF2-40B4-BE49-F238E27FC236}">
                      <a16:creationId xmlns:a16="http://schemas.microsoft.com/office/drawing/2014/main" id="{892D56B9-A8F3-A9B7-440B-D0E7C11EC1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Freeform 13">
                  <a:extLst>
                    <a:ext uri="{FF2B5EF4-FFF2-40B4-BE49-F238E27FC236}">
                      <a16:creationId xmlns:a16="http://schemas.microsoft.com/office/drawing/2014/main" id="{E156A5CD-4AD0-2029-82FE-80EE367DAA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7" name="Text Box 20">
              <a:extLst>
                <a:ext uri="{FF2B5EF4-FFF2-40B4-BE49-F238E27FC236}">
                  <a16:creationId xmlns:a16="http://schemas.microsoft.com/office/drawing/2014/main" id="{9DE36441-A4EB-8657-518A-719EB099020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5103" y="4751931"/>
              <a:ext cx="104361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XX.XX.20XX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2350331C-A983-91F7-8B29-EF4BF0238134}"/>
                </a:ext>
              </a:extLst>
            </p:cNvPr>
            <p:cNvSpPr/>
            <p:nvPr/>
          </p:nvSpPr>
          <p:spPr>
            <a:xfrm>
              <a:off x="4660773" y="4751931"/>
              <a:ext cx="1865767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：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freeppt7.com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Rounded Rectangle 7">
            <a:extLst>
              <a:ext uri="{FF2B5EF4-FFF2-40B4-BE49-F238E27FC236}">
                <a16:creationId xmlns:a16="http://schemas.microsoft.com/office/drawing/2014/main" id="{01CD5639-02DD-8519-8FF9-CB623AA4793A}"/>
              </a:ext>
            </a:extLst>
          </p:cNvPr>
          <p:cNvSpPr/>
          <p:nvPr/>
        </p:nvSpPr>
        <p:spPr>
          <a:xfrm>
            <a:off x="9812076" y="632455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341018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7BBD1967-1435-477B-B8EC-6550EB45E698}"/>
              </a:ext>
            </a:extLst>
          </p:cNvPr>
          <p:cNvSpPr/>
          <p:nvPr/>
        </p:nvSpPr>
        <p:spPr>
          <a:xfrm>
            <a:off x="4026568" y="1359568"/>
            <a:ext cx="4138864" cy="4138864"/>
          </a:xfrm>
          <a:prstGeom prst="ellipse">
            <a:avLst/>
          </a:prstGeom>
          <a:blipFill dpi="0"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781050" ty="-49530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BBCBBF07-113D-4F06-8B06-C1D599BD3BF4}"/>
              </a:ext>
            </a:extLst>
          </p:cNvPr>
          <p:cNvGrpSpPr/>
          <p:nvPr/>
        </p:nvGrpSpPr>
        <p:grpSpPr>
          <a:xfrm>
            <a:off x="4456698" y="3285584"/>
            <a:ext cx="3278603" cy="594142"/>
            <a:chOff x="4456698" y="3181854"/>
            <a:chExt cx="3278603" cy="594142"/>
          </a:xfrm>
        </p:grpSpPr>
        <p:sp>
          <p:nvSpPr>
            <p:cNvPr id="7" name="缺角矩形 6">
              <a:extLst>
                <a:ext uri="{FF2B5EF4-FFF2-40B4-BE49-F238E27FC236}">
                  <a16:creationId xmlns:a16="http://schemas.microsoft.com/office/drawing/2014/main" id="{4A3358BB-EBBB-46AF-BB27-FE185B293198}"/>
                </a:ext>
              </a:extLst>
            </p:cNvPr>
            <p:cNvSpPr/>
            <p:nvPr/>
          </p:nvSpPr>
          <p:spPr>
            <a:xfrm>
              <a:off x="4456698" y="3181854"/>
              <a:ext cx="3278603" cy="594142"/>
            </a:xfrm>
            <a:prstGeom prst="plaque">
              <a:avLst>
                <a:gd name="adj" fmla="val 12422"/>
              </a:avLst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E5A62716-4DF0-4965-BC3F-8C872891FF5F}"/>
                </a:ext>
              </a:extLst>
            </p:cNvPr>
            <p:cNvSpPr/>
            <p:nvPr/>
          </p:nvSpPr>
          <p:spPr>
            <a:xfrm>
              <a:off x="4456698" y="3217315"/>
              <a:ext cx="327860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altLang="zh-CN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18F07AE4-1C7A-4D8B-81FE-FDC48C31ACDE}"/>
              </a:ext>
            </a:extLst>
          </p:cNvPr>
          <p:cNvSpPr/>
          <p:nvPr/>
        </p:nvSpPr>
        <p:spPr>
          <a:xfrm>
            <a:off x="5357657" y="1882513"/>
            <a:ext cx="14766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7200" b="1" spc="600" dirty="0">
                <a:solidFill>
                  <a:schemeClr val="accent3">
                    <a:lumMod val="90000"/>
                    <a:lumOff val="10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01</a:t>
            </a:r>
            <a:endParaRPr lang="zh-CN" altLang="en-US" b="1" dirty="0">
              <a:solidFill>
                <a:schemeClr val="accent3">
                  <a:lumMod val="90000"/>
                  <a:lumOff val="10000"/>
                </a:schemeClr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6560D7F-EAB4-427E-AC2F-418E255C830B}"/>
              </a:ext>
            </a:extLst>
          </p:cNvPr>
          <p:cNvSpPr/>
          <p:nvPr/>
        </p:nvSpPr>
        <p:spPr>
          <a:xfrm>
            <a:off x="4828674" y="4032744"/>
            <a:ext cx="2534652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SzPct val="25000"/>
            </a:pPr>
            <a:r>
              <a:rPr lang="en-US" altLang="zh-CN" sz="1400" dirty="0">
                <a:solidFill>
                  <a:schemeClr val="accent3">
                    <a:lumMod val="90000"/>
                    <a:lumOff val="10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Click here to add content, content to match the title. 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D9D9B736-247D-4A09-9CEF-CC0A885DFB8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617818" y="3253805"/>
            <a:ext cx="2534652" cy="249761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9E349E38-9B93-4EEC-B956-8C1161CEC4A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4130" y="95218"/>
            <a:ext cx="3135932" cy="346117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B4D96961-6646-4B26-8006-B1C7181CB93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6758" y="0"/>
            <a:ext cx="4511483" cy="197789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534B3746-3B43-4C50-984D-E48F3137E56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8470" y="4679991"/>
            <a:ext cx="5503530" cy="193843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3798B0E5-8A5E-4842-820D-989D08D6DD7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962" y="5272006"/>
            <a:ext cx="1800127" cy="137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23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AABA126B-9F60-477C-845D-626197D648D4}"/>
              </a:ext>
            </a:extLst>
          </p:cNvPr>
          <p:cNvGrpSpPr/>
          <p:nvPr/>
        </p:nvGrpSpPr>
        <p:grpSpPr>
          <a:xfrm>
            <a:off x="3691782" y="78697"/>
            <a:ext cx="4840519" cy="1464176"/>
            <a:chOff x="3675740" y="-1513"/>
            <a:chExt cx="4840519" cy="1464176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CF500D39-4511-4768-9115-585B26679CA4}"/>
                </a:ext>
              </a:extLst>
            </p:cNvPr>
            <p:cNvGrpSpPr/>
            <p:nvPr/>
          </p:nvGrpSpPr>
          <p:grpSpPr>
            <a:xfrm>
              <a:off x="4472740" y="455948"/>
              <a:ext cx="3278603" cy="594142"/>
              <a:chOff x="4456698" y="3181854"/>
              <a:chExt cx="3278603" cy="594142"/>
            </a:xfrm>
          </p:grpSpPr>
          <p:sp>
            <p:nvSpPr>
              <p:cNvPr id="3" name="缺角矩形 2">
                <a:extLst>
                  <a:ext uri="{FF2B5EF4-FFF2-40B4-BE49-F238E27FC236}">
                    <a16:creationId xmlns:a16="http://schemas.microsoft.com/office/drawing/2014/main" id="{5FF03C84-1C1B-4BEE-8955-B9A06AC10E5F}"/>
                  </a:ext>
                </a:extLst>
              </p:cNvPr>
              <p:cNvSpPr/>
              <p:nvPr/>
            </p:nvSpPr>
            <p:spPr>
              <a:xfrm>
                <a:off x="4456698" y="3181854"/>
                <a:ext cx="3278603" cy="594142"/>
              </a:xfrm>
              <a:prstGeom prst="plaque">
                <a:avLst>
                  <a:gd name="adj" fmla="val 12422"/>
                </a:avLst>
              </a:prstGeom>
              <a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E2F3F2E0-B642-482D-8A2F-C43671F1A293}"/>
                  </a:ext>
                </a:extLst>
              </p:cNvPr>
              <p:cNvSpPr/>
              <p:nvPr/>
            </p:nvSpPr>
            <p:spPr>
              <a:xfrm>
                <a:off x="4456698" y="3217315"/>
                <a:ext cx="327860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altLang="zh-CN" sz="28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title text</a:t>
                </a:r>
                <a:endPara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B012D1F-2E9B-4C95-B17A-B995E530A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5740" y="-1513"/>
              <a:ext cx="1326589" cy="146417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C85A58A-FFC1-4A67-AC01-E9EE8B832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320105" y="125197"/>
              <a:ext cx="1196154" cy="1178673"/>
            </a:xfrm>
            <a:prstGeom prst="rect">
              <a:avLst/>
            </a:prstGeom>
          </p:spPr>
        </p:pic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A135BFD3-5E5B-4C3D-B581-9A77770BB336}"/>
              </a:ext>
            </a:extLst>
          </p:cNvPr>
          <p:cNvSpPr txBox="1"/>
          <p:nvPr/>
        </p:nvSpPr>
        <p:spPr>
          <a:xfrm>
            <a:off x="7469297" y="2529957"/>
            <a:ext cx="830997" cy="36041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accent3">
                    <a:lumMod val="90000"/>
                    <a:lumOff val="10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accent3">
                  <a:lumMod val="90000"/>
                  <a:lumOff val="10000"/>
                </a:schemeClr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90456E0A-A3C3-4BAC-9A91-D30FDAB7E619}"/>
              </a:ext>
            </a:extLst>
          </p:cNvPr>
          <p:cNvGrpSpPr/>
          <p:nvPr/>
        </p:nvGrpSpPr>
        <p:grpSpPr>
          <a:xfrm>
            <a:off x="673100" y="1853898"/>
            <a:ext cx="2822985" cy="4280202"/>
            <a:chOff x="673100" y="1853898"/>
            <a:chExt cx="2822985" cy="4280202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D70FDAA1-34C8-4454-AC47-9829050FE8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3100" y="1853898"/>
              <a:ext cx="2822985" cy="4280202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B6582180-4397-4A9D-94D1-33984CE77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3874" y="3126205"/>
              <a:ext cx="1211353" cy="2875548"/>
            </a:xfrm>
            <a:prstGeom prst="rect">
              <a:avLst/>
            </a:prstGeom>
          </p:spPr>
        </p:pic>
        <p:sp>
          <p:nvSpPr>
            <p:cNvPr id="26" name="缺角矩形 25">
              <a:extLst>
                <a:ext uri="{FF2B5EF4-FFF2-40B4-BE49-F238E27FC236}">
                  <a16:creationId xmlns:a16="http://schemas.microsoft.com/office/drawing/2014/main" id="{38FA3558-B38C-409D-8093-99138F09CABA}"/>
                </a:ext>
              </a:extLst>
            </p:cNvPr>
            <p:cNvSpPr/>
            <p:nvPr/>
          </p:nvSpPr>
          <p:spPr>
            <a:xfrm>
              <a:off x="2742188" y="2211691"/>
              <a:ext cx="521890" cy="2248014"/>
            </a:xfrm>
            <a:prstGeom prst="plaque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accent3">
                      <a:lumMod val="90000"/>
                      <a:lumOff val="10000"/>
                    </a:schemeClr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Add title text</a:t>
              </a:r>
              <a:endParaRPr lang="zh-CN" altLang="en-US" sz="2000" b="1" dirty="0">
                <a:solidFill>
                  <a:schemeClr val="accent3">
                    <a:lumMod val="90000"/>
                    <a:lumOff val="10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1B6FC6F6-ABD9-4EDA-8255-7780FAE7458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812" y="2408610"/>
            <a:ext cx="2212924" cy="3873933"/>
          </a:xfrm>
          <a:prstGeom prst="rect">
            <a:avLst/>
          </a:prstGeom>
        </p:spPr>
      </p:pic>
      <p:sp>
        <p:nvSpPr>
          <p:cNvPr id="9" name="缺角矩形 8">
            <a:extLst>
              <a:ext uri="{FF2B5EF4-FFF2-40B4-BE49-F238E27FC236}">
                <a16:creationId xmlns:a16="http://schemas.microsoft.com/office/drawing/2014/main" id="{69723F8C-0AC1-413E-9992-748BD563C402}"/>
              </a:ext>
            </a:extLst>
          </p:cNvPr>
          <p:cNvSpPr/>
          <p:nvPr/>
        </p:nvSpPr>
        <p:spPr>
          <a:xfrm>
            <a:off x="8532301" y="1853898"/>
            <a:ext cx="710449" cy="2605807"/>
          </a:xfrm>
          <a:prstGeom prst="plaque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2000" b="1" spc="300" dirty="0">
                <a:latin typeface="汉仪大宋简" panose="02010609000101010101" pitchFamily="49" charset="-122"/>
                <a:ea typeface="汉仪大宋简" panose="02010609000101010101" pitchFamily="49" charset="-122"/>
              </a:rPr>
              <a:t>Add title text</a:t>
            </a:r>
            <a:endParaRPr lang="zh-CN" altLang="en-US" sz="2000" b="1" spc="300" dirty="0"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935B8F1-CA1E-4A45-A027-ACAF029BA2A7}"/>
              </a:ext>
            </a:extLst>
          </p:cNvPr>
          <p:cNvSpPr txBox="1"/>
          <p:nvPr/>
        </p:nvSpPr>
        <p:spPr>
          <a:xfrm>
            <a:off x="6147114" y="2529957"/>
            <a:ext cx="830997" cy="36041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accent3">
                    <a:lumMod val="90000"/>
                    <a:lumOff val="10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accent3">
                  <a:lumMod val="90000"/>
                  <a:lumOff val="10000"/>
                </a:schemeClr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40A4CCB-0188-419C-A4D7-F0A0DD23D643}"/>
              </a:ext>
            </a:extLst>
          </p:cNvPr>
          <p:cNvSpPr txBox="1"/>
          <p:nvPr/>
        </p:nvSpPr>
        <p:spPr>
          <a:xfrm>
            <a:off x="4824931" y="2529957"/>
            <a:ext cx="830997" cy="36041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accent3">
                    <a:lumMod val="90000"/>
                    <a:lumOff val="10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accent3">
                  <a:lumMod val="90000"/>
                  <a:lumOff val="10000"/>
                </a:schemeClr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044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50"/>
                            </p:stCondLst>
                            <p:childTnLst>
                              <p:par>
                                <p:cTn id="3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 animBg="1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7913588-C180-48B2-B2D8-6AF5C407EAE0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400" b="1" dirty="0"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F509110B-8ED4-46E8-96D2-ED01424A296E}"/>
              </a:ext>
            </a:extLst>
          </p:cNvPr>
          <p:cNvGrpSpPr/>
          <p:nvPr/>
        </p:nvGrpSpPr>
        <p:grpSpPr>
          <a:xfrm>
            <a:off x="612274" y="2875547"/>
            <a:ext cx="2534650" cy="2543296"/>
            <a:chOff x="660400" y="2875547"/>
            <a:chExt cx="2534650" cy="2543296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A135BFD3-5E5B-4C3D-B581-9A77770BB336}"/>
                </a:ext>
              </a:extLst>
            </p:cNvPr>
            <p:cNvSpPr txBox="1"/>
            <p:nvPr/>
          </p:nvSpPr>
          <p:spPr>
            <a:xfrm>
              <a:off x="660400" y="4718267"/>
              <a:ext cx="2534650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accent3">
                      <a:lumMod val="90000"/>
                      <a:lumOff val="10000"/>
                    </a:schemeClr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Click here to add content, content to match the title. </a:t>
              </a:r>
              <a:endParaRPr lang="zh-CN" altLang="en-US" sz="1400" dirty="0">
                <a:solidFill>
                  <a:schemeClr val="accent3">
                    <a:lumMod val="90000"/>
                    <a:lumOff val="10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B1A1198D-698A-4DF4-B1F6-9E5E7F8AE33D}"/>
                </a:ext>
              </a:extLst>
            </p:cNvPr>
            <p:cNvSpPr txBox="1"/>
            <p:nvPr/>
          </p:nvSpPr>
          <p:spPr>
            <a:xfrm>
              <a:off x="823270" y="4282696"/>
              <a:ext cx="22089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菱形 8">
              <a:extLst>
                <a:ext uri="{FF2B5EF4-FFF2-40B4-BE49-F238E27FC236}">
                  <a16:creationId xmlns:a16="http://schemas.microsoft.com/office/drawing/2014/main" id="{73099418-4886-459C-A542-170FD05071B5}"/>
                </a:ext>
              </a:extLst>
            </p:cNvPr>
            <p:cNvSpPr/>
            <p:nvPr/>
          </p:nvSpPr>
          <p:spPr>
            <a:xfrm>
              <a:off x="1374273" y="2875547"/>
              <a:ext cx="1106905" cy="1106905"/>
            </a:xfrm>
            <a:prstGeom prst="diamond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38100">
              <a:solidFill>
                <a:srgbClr val="F3D8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400" b="1" dirty="0"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1</a:t>
              </a:r>
              <a:endParaRPr lang="zh-CN" altLang="en-US" sz="2400" b="1" dirty="0"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74B75BDD-CE8E-41B6-9866-6AAD1D358AED}"/>
              </a:ext>
            </a:extLst>
          </p:cNvPr>
          <p:cNvGrpSpPr/>
          <p:nvPr/>
        </p:nvGrpSpPr>
        <p:grpSpPr>
          <a:xfrm>
            <a:off x="3481140" y="2875547"/>
            <a:ext cx="2534650" cy="2543296"/>
            <a:chOff x="660400" y="2875547"/>
            <a:chExt cx="2534650" cy="2543296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568D3E5C-261B-4BD1-BEEA-84F95148D6B7}"/>
                </a:ext>
              </a:extLst>
            </p:cNvPr>
            <p:cNvSpPr txBox="1"/>
            <p:nvPr/>
          </p:nvSpPr>
          <p:spPr>
            <a:xfrm>
              <a:off x="660400" y="4718267"/>
              <a:ext cx="2534650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accent3">
                      <a:lumMod val="90000"/>
                      <a:lumOff val="10000"/>
                    </a:schemeClr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Click here to add content, content to match the title. </a:t>
              </a:r>
              <a:endParaRPr lang="zh-CN" altLang="en-US" sz="1400" dirty="0">
                <a:solidFill>
                  <a:schemeClr val="accent3">
                    <a:lumMod val="90000"/>
                    <a:lumOff val="10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5E308B75-7C97-4323-98DE-9995941A2665}"/>
                </a:ext>
              </a:extLst>
            </p:cNvPr>
            <p:cNvSpPr txBox="1"/>
            <p:nvPr/>
          </p:nvSpPr>
          <p:spPr>
            <a:xfrm>
              <a:off x="823270" y="4282696"/>
              <a:ext cx="22089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菱形 15">
              <a:extLst>
                <a:ext uri="{FF2B5EF4-FFF2-40B4-BE49-F238E27FC236}">
                  <a16:creationId xmlns:a16="http://schemas.microsoft.com/office/drawing/2014/main" id="{EE63EAA4-993C-43F7-B15C-E65D41033A06}"/>
                </a:ext>
              </a:extLst>
            </p:cNvPr>
            <p:cNvSpPr/>
            <p:nvPr/>
          </p:nvSpPr>
          <p:spPr>
            <a:xfrm>
              <a:off x="1374273" y="2875547"/>
              <a:ext cx="1106905" cy="1106905"/>
            </a:xfrm>
            <a:prstGeom prst="diamond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38100">
              <a:solidFill>
                <a:srgbClr val="F3D8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400" b="1" dirty="0"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2</a:t>
              </a:r>
              <a:endParaRPr lang="zh-CN" altLang="en-US" sz="2400" b="1" dirty="0"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3A8F9390-372C-45E5-8B22-3BB47EE5E867}"/>
              </a:ext>
            </a:extLst>
          </p:cNvPr>
          <p:cNvGrpSpPr/>
          <p:nvPr/>
        </p:nvGrpSpPr>
        <p:grpSpPr>
          <a:xfrm>
            <a:off x="6350006" y="2875547"/>
            <a:ext cx="2534650" cy="2543296"/>
            <a:chOff x="660400" y="2875547"/>
            <a:chExt cx="2534650" cy="2543296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8D326E1E-511B-4E4D-860F-57BBCF67122B}"/>
                </a:ext>
              </a:extLst>
            </p:cNvPr>
            <p:cNvSpPr txBox="1"/>
            <p:nvPr/>
          </p:nvSpPr>
          <p:spPr>
            <a:xfrm>
              <a:off x="660400" y="4718267"/>
              <a:ext cx="2534650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accent3">
                      <a:lumMod val="90000"/>
                      <a:lumOff val="10000"/>
                    </a:schemeClr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Click here to add content, content to match the title. </a:t>
              </a:r>
              <a:endParaRPr lang="zh-CN" altLang="en-US" sz="1400" dirty="0">
                <a:solidFill>
                  <a:schemeClr val="accent3">
                    <a:lumMod val="90000"/>
                    <a:lumOff val="10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2B25A53F-02F4-480A-9102-04BAEF4B5DB2}"/>
                </a:ext>
              </a:extLst>
            </p:cNvPr>
            <p:cNvSpPr txBox="1"/>
            <p:nvPr/>
          </p:nvSpPr>
          <p:spPr>
            <a:xfrm>
              <a:off x="823270" y="4282696"/>
              <a:ext cx="22089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菱形 19">
              <a:extLst>
                <a:ext uri="{FF2B5EF4-FFF2-40B4-BE49-F238E27FC236}">
                  <a16:creationId xmlns:a16="http://schemas.microsoft.com/office/drawing/2014/main" id="{802CEEB4-DDC6-421B-A630-DC3F40266C32}"/>
                </a:ext>
              </a:extLst>
            </p:cNvPr>
            <p:cNvSpPr/>
            <p:nvPr/>
          </p:nvSpPr>
          <p:spPr>
            <a:xfrm>
              <a:off x="1374273" y="2875547"/>
              <a:ext cx="1106905" cy="1106905"/>
            </a:xfrm>
            <a:prstGeom prst="diamond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38100">
              <a:solidFill>
                <a:srgbClr val="F3D8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400" b="1" dirty="0"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3</a:t>
              </a:r>
              <a:endParaRPr lang="zh-CN" altLang="en-US" sz="2400" b="1" dirty="0"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78332A65-E3EB-43A3-ADA0-516D95C849E1}"/>
              </a:ext>
            </a:extLst>
          </p:cNvPr>
          <p:cNvGrpSpPr/>
          <p:nvPr/>
        </p:nvGrpSpPr>
        <p:grpSpPr>
          <a:xfrm>
            <a:off x="9218872" y="2875547"/>
            <a:ext cx="2534650" cy="2543296"/>
            <a:chOff x="660400" y="2875547"/>
            <a:chExt cx="2534650" cy="2543296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5ABFA49B-E845-4948-856B-AD7217F37157}"/>
                </a:ext>
              </a:extLst>
            </p:cNvPr>
            <p:cNvSpPr txBox="1"/>
            <p:nvPr/>
          </p:nvSpPr>
          <p:spPr>
            <a:xfrm>
              <a:off x="660400" y="4718267"/>
              <a:ext cx="2534650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accent3">
                      <a:lumMod val="90000"/>
                      <a:lumOff val="10000"/>
                    </a:schemeClr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Click here to add content, content to match the title. </a:t>
              </a:r>
              <a:endParaRPr lang="zh-CN" altLang="en-US" sz="1400" dirty="0">
                <a:solidFill>
                  <a:schemeClr val="accent3">
                    <a:lumMod val="90000"/>
                    <a:lumOff val="10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96F61D6F-B8CF-491C-AB91-0A8A86BB6A6C}"/>
                </a:ext>
              </a:extLst>
            </p:cNvPr>
            <p:cNvSpPr txBox="1"/>
            <p:nvPr/>
          </p:nvSpPr>
          <p:spPr>
            <a:xfrm>
              <a:off x="823270" y="4282696"/>
              <a:ext cx="22089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菱形 23">
              <a:extLst>
                <a:ext uri="{FF2B5EF4-FFF2-40B4-BE49-F238E27FC236}">
                  <a16:creationId xmlns:a16="http://schemas.microsoft.com/office/drawing/2014/main" id="{5EBC6557-62DB-4180-B826-EBF968A8C4B6}"/>
                </a:ext>
              </a:extLst>
            </p:cNvPr>
            <p:cNvSpPr/>
            <p:nvPr/>
          </p:nvSpPr>
          <p:spPr>
            <a:xfrm>
              <a:off x="1374273" y="2875547"/>
              <a:ext cx="1106905" cy="1106905"/>
            </a:xfrm>
            <a:prstGeom prst="diamond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38100">
              <a:solidFill>
                <a:srgbClr val="F3D8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400" b="1" dirty="0"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4</a:t>
              </a:r>
              <a:endParaRPr lang="zh-CN" altLang="en-US" sz="2400" b="1" dirty="0"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id="{66A6FDD5-1518-405A-AE66-C7C4B6DC3BA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517" y="12324"/>
            <a:ext cx="4511483" cy="197789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EC12E810-8645-4EFE-8ADE-59C534CC64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328" y="561224"/>
            <a:ext cx="5358848" cy="1887475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48636D77-42B3-4270-9D8E-1C2F8ED533A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98" y="5662525"/>
            <a:ext cx="1800127" cy="1370803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DCE7EE49-43C1-40FC-88CF-66E35D93020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827" y="492976"/>
            <a:ext cx="1211353" cy="287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6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AABA126B-9F60-477C-845D-626197D648D4}"/>
              </a:ext>
            </a:extLst>
          </p:cNvPr>
          <p:cNvGrpSpPr/>
          <p:nvPr/>
        </p:nvGrpSpPr>
        <p:grpSpPr>
          <a:xfrm>
            <a:off x="3691782" y="78697"/>
            <a:ext cx="4840519" cy="1464176"/>
            <a:chOff x="3675740" y="-1513"/>
            <a:chExt cx="4840519" cy="1464176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CF500D39-4511-4768-9115-585B26679CA4}"/>
                </a:ext>
              </a:extLst>
            </p:cNvPr>
            <p:cNvGrpSpPr/>
            <p:nvPr/>
          </p:nvGrpSpPr>
          <p:grpSpPr>
            <a:xfrm>
              <a:off x="4472740" y="455948"/>
              <a:ext cx="3278603" cy="594142"/>
              <a:chOff x="4456698" y="3181854"/>
              <a:chExt cx="3278603" cy="594142"/>
            </a:xfrm>
          </p:grpSpPr>
          <p:sp>
            <p:nvSpPr>
              <p:cNvPr id="3" name="缺角矩形 2">
                <a:extLst>
                  <a:ext uri="{FF2B5EF4-FFF2-40B4-BE49-F238E27FC236}">
                    <a16:creationId xmlns:a16="http://schemas.microsoft.com/office/drawing/2014/main" id="{5FF03C84-1C1B-4BEE-8955-B9A06AC10E5F}"/>
                  </a:ext>
                </a:extLst>
              </p:cNvPr>
              <p:cNvSpPr/>
              <p:nvPr/>
            </p:nvSpPr>
            <p:spPr>
              <a:xfrm>
                <a:off x="4456698" y="3181854"/>
                <a:ext cx="3278603" cy="594142"/>
              </a:xfrm>
              <a:prstGeom prst="plaque">
                <a:avLst>
                  <a:gd name="adj" fmla="val 12422"/>
                </a:avLst>
              </a:prstGeom>
              <a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E2F3F2E0-B642-482D-8A2F-C43671F1A293}"/>
                  </a:ext>
                </a:extLst>
              </p:cNvPr>
              <p:cNvSpPr/>
              <p:nvPr/>
            </p:nvSpPr>
            <p:spPr>
              <a:xfrm>
                <a:off x="4456698" y="3217315"/>
                <a:ext cx="327860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altLang="zh-CN" sz="28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title text</a:t>
                </a:r>
                <a:endPara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B012D1F-2E9B-4C95-B17A-B995E530A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5740" y="-1513"/>
              <a:ext cx="1326589" cy="146417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C85A58A-FFC1-4A67-AC01-E9EE8B832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320105" y="125197"/>
              <a:ext cx="1196154" cy="1178673"/>
            </a:xfrm>
            <a:prstGeom prst="rect">
              <a:avLst/>
            </a:prstGeom>
          </p:spPr>
        </p:pic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A135BFD3-5E5B-4C3D-B581-9A77770BB336}"/>
              </a:ext>
            </a:extLst>
          </p:cNvPr>
          <p:cNvSpPr txBox="1"/>
          <p:nvPr/>
        </p:nvSpPr>
        <p:spPr>
          <a:xfrm>
            <a:off x="7893932" y="5320082"/>
            <a:ext cx="3594101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accent3">
                    <a:lumMod val="90000"/>
                    <a:lumOff val="10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accent3">
                  <a:lumMod val="90000"/>
                  <a:lumOff val="10000"/>
                </a:schemeClr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1A1198D-698A-4DF4-B1F6-9E5E7F8AE33D}"/>
              </a:ext>
            </a:extLst>
          </p:cNvPr>
          <p:cNvSpPr txBox="1"/>
          <p:nvPr/>
        </p:nvSpPr>
        <p:spPr>
          <a:xfrm>
            <a:off x="7893932" y="4900553"/>
            <a:ext cx="2889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0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3361CEB5-F616-44BE-AA8F-431B1132B9C8}"/>
              </a:ext>
            </a:extLst>
          </p:cNvPr>
          <p:cNvSpPr/>
          <p:nvPr/>
        </p:nvSpPr>
        <p:spPr>
          <a:xfrm>
            <a:off x="4424659" y="3052528"/>
            <a:ext cx="3065697" cy="3065697"/>
          </a:xfrm>
          <a:prstGeom prst="ellipse">
            <a:avLst/>
          </a:prstGeom>
          <a:noFill/>
          <a:ln w="19050">
            <a:solidFill>
              <a:srgbClr val="D18F3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2B18F4EC-6717-4457-9EAC-2880CF0C5D8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6494" y="1749649"/>
            <a:ext cx="2626193" cy="4597400"/>
          </a:xfrm>
          <a:prstGeom prst="rect">
            <a:avLst/>
          </a:prstGeo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E1996A54-FA81-402B-B2DD-B2B8710916E8}"/>
              </a:ext>
            </a:extLst>
          </p:cNvPr>
          <p:cNvSpPr/>
          <p:nvPr/>
        </p:nvSpPr>
        <p:spPr>
          <a:xfrm>
            <a:off x="7132709" y="4620837"/>
            <a:ext cx="715289" cy="715287"/>
          </a:xfrm>
          <a:prstGeom prst="ellipse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汉仪大宋简" panose="02010609000101010101" pitchFamily="49" charset="-122"/>
                <a:ea typeface="汉仪大宋简" panose="02010609000101010101" pitchFamily="49" charset="-122"/>
              </a:rPr>
              <a:t>4</a:t>
            </a:r>
            <a:endParaRPr lang="zh-CN" altLang="en-US" sz="2400" b="1" dirty="0"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B5F22FFB-2C6E-4B01-929B-2FE823C8EE25}"/>
              </a:ext>
            </a:extLst>
          </p:cNvPr>
          <p:cNvSpPr/>
          <p:nvPr/>
        </p:nvSpPr>
        <p:spPr>
          <a:xfrm>
            <a:off x="6734135" y="2994437"/>
            <a:ext cx="715289" cy="715287"/>
          </a:xfrm>
          <a:prstGeom prst="ellipse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汉仪大宋简" panose="02010609000101010101" pitchFamily="49" charset="-122"/>
                <a:ea typeface="汉仪大宋简" panose="02010609000101010101" pitchFamily="49" charset="-122"/>
              </a:rPr>
              <a:t>3</a:t>
            </a:r>
            <a:endParaRPr lang="zh-CN" altLang="en-US" sz="2400" b="1" dirty="0"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6857D699-36E5-40DC-8765-2BA64B74402C}"/>
              </a:ext>
            </a:extLst>
          </p:cNvPr>
          <p:cNvSpPr/>
          <p:nvPr/>
        </p:nvSpPr>
        <p:spPr>
          <a:xfrm>
            <a:off x="4233033" y="3203823"/>
            <a:ext cx="785338" cy="715287"/>
          </a:xfrm>
          <a:prstGeom prst="ellipse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汉仪大宋简" panose="02010609000101010101" pitchFamily="49" charset="-122"/>
                <a:ea typeface="汉仪大宋简" panose="02010609000101010101" pitchFamily="49" charset="-122"/>
              </a:rPr>
              <a:t>1</a:t>
            </a:r>
            <a:endParaRPr lang="zh-CN" altLang="en-US" sz="2400" b="1" dirty="0"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EF30E2C-960C-4B83-B933-0FABB2FF55F4}"/>
              </a:ext>
            </a:extLst>
          </p:cNvPr>
          <p:cNvSpPr txBox="1"/>
          <p:nvPr/>
        </p:nvSpPr>
        <p:spPr>
          <a:xfrm>
            <a:off x="7554522" y="3272002"/>
            <a:ext cx="3594101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accent3">
                    <a:lumMod val="90000"/>
                    <a:lumOff val="10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accent3">
                  <a:lumMod val="90000"/>
                  <a:lumOff val="10000"/>
                </a:schemeClr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36DB1A4-2C42-401B-983B-9DDBBF1614ED}"/>
              </a:ext>
            </a:extLst>
          </p:cNvPr>
          <p:cNvSpPr txBox="1"/>
          <p:nvPr/>
        </p:nvSpPr>
        <p:spPr>
          <a:xfrm>
            <a:off x="7554522" y="2852473"/>
            <a:ext cx="2889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0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332EDD5C-B5F5-4DC8-852D-65C3BF83BE82}"/>
              </a:ext>
            </a:extLst>
          </p:cNvPr>
          <p:cNvSpPr/>
          <p:nvPr/>
        </p:nvSpPr>
        <p:spPr>
          <a:xfrm>
            <a:off x="4306484" y="5074262"/>
            <a:ext cx="715289" cy="715287"/>
          </a:xfrm>
          <a:prstGeom prst="ellipse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汉仪大宋简" panose="02010609000101010101" pitchFamily="49" charset="-122"/>
                <a:ea typeface="汉仪大宋简" panose="02010609000101010101" pitchFamily="49" charset="-122"/>
              </a:rPr>
              <a:t>2</a:t>
            </a:r>
            <a:endParaRPr lang="zh-CN" altLang="en-US" sz="2400" b="1" dirty="0"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5BEF865A-8BBD-4116-9AF3-A36152BF8D20}"/>
              </a:ext>
            </a:extLst>
          </p:cNvPr>
          <p:cNvSpPr txBox="1"/>
          <p:nvPr/>
        </p:nvSpPr>
        <p:spPr>
          <a:xfrm>
            <a:off x="608059" y="3448419"/>
            <a:ext cx="3499887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400" dirty="0">
                <a:solidFill>
                  <a:schemeClr val="accent3">
                    <a:lumMod val="90000"/>
                    <a:lumOff val="10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accent3">
                  <a:lumMod val="90000"/>
                  <a:lumOff val="10000"/>
                </a:schemeClr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A98779D-AD72-404F-A7D3-CD734DF0BBC4}"/>
              </a:ext>
            </a:extLst>
          </p:cNvPr>
          <p:cNvSpPr txBox="1"/>
          <p:nvPr/>
        </p:nvSpPr>
        <p:spPr>
          <a:xfrm>
            <a:off x="1218579" y="3028890"/>
            <a:ext cx="2889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0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7D9C23BB-550E-452C-A464-26F76EC08B4C}"/>
              </a:ext>
            </a:extLst>
          </p:cNvPr>
          <p:cNvSpPr txBox="1"/>
          <p:nvPr/>
        </p:nvSpPr>
        <p:spPr>
          <a:xfrm>
            <a:off x="733146" y="5430553"/>
            <a:ext cx="3499887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400" dirty="0">
                <a:solidFill>
                  <a:schemeClr val="accent3">
                    <a:lumMod val="90000"/>
                    <a:lumOff val="10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accent3">
                  <a:lumMod val="90000"/>
                  <a:lumOff val="10000"/>
                </a:schemeClr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C9B626DA-9817-48FA-9C9D-E8BBF4F5F038}"/>
              </a:ext>
            </a:extLst>
          </p:cNvPr>
          <p:cNvSpPr txBox="1"/>
          <p:nvPr/>
        </p:nvSpPr>
        <p:spPr>
          <a:xfrm>
            <a:off x="1343666" y="5011024"/>
            <a:ext cx="2889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0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2089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  <p:bldP spid="18" grpId="0" animBg="1"/>
      <p:bldP spid="19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>
            <a:extLst>
              <a:ext uri="{FF2B5EF4-FFF2-40B4-BE49-F238E27FC236}">
                <a16:creationId xmlns:a16="http://schemas.microsoft.com/office/drawing/2014/main" id="{7073DA7F-5B3B-4CDB-B6DE-38C1D49957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480"/>
          <a:stretch/>
        </p:blipFill>
        <p:spPr>
          <a:xfrm>
            <a:off x="-2724850" y="1722353"/>
            <a:ext cx="8178442" cy="1733053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AABA126B-9F60-477C-845D-626197D648D4}"/>
              </a:ext>
            </a:extLst>
          </p:cNvPr>
          <p:cNvGrpSpPr/>
          <p:nvPr/>
        </p:nvGrpSpPr>
        <p:grpSpPr>
          <a:xfrm>
            <a:off x="3691782" y="78697"/>
            <a:ext cx="4840519" cy="1464176"/>
            <a:chOff x="3675740" y="-1513"/>
            <a:chExt cx="4840519" cy="1464176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CF500D39-4511-4768-9115-585B26679CA4}"/>
                </a:ext>
              </a:extLst>
            </p:cNvPr>
            <p:cNvGrpSpPr/>
            <p:nvPr/>
          </p:nvGrpSpPr>
          <p:grpSpPr>
            <a:xfrm>
              <a:off x="4472740" y="455948"/>
              <a:ext cx="3278603" cy="594142"/>
              <a:chOff x="4456698" y="3181854"/>
              <a:chExt cx="3278603" cy="594142"/>
            </a:xfrm>
          </p:grpSpPr>
          <p:sp>
            <p:nvSpPr>
              <p:cNvPr id="3" name="缺角矩形 2">
                <a:extLst>
                  <a:ext uri="{FF2B5EF4-FFF2-40B4-BE49-F238E27FC236}">
                    <a16:creationId xmlns:a16="http://schemas.microsoft.com/office/drawing/2014/main" id="{5FF03C84-1C1B-4BEE-8955-B9A06AC10E5F}"/>
                  </a:ext>
                </a:extLst>
              </p:cNvPr>
              <p:cNvSpPr/>
              <p:nvPr/>
            </p:nvSpPr>
            <p:spPr>
              <a:xfrm>
                <a:off x="4456698" y="3181854"/>
                <a:ext cx="3278603" cy="594142"/>
              </a:xfrm>
              <a:prstGeom prst="plaque">
                <a:avLst>
                  <a:gd name="adj" fmla="val 12422"/>
                </a:avLst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E2F3F2E0-B642-482D-8A2F-C43671F1A293}"/>
                  </a:ext>
                </a:extLst>
              </p:cNvPr>
              <p:cNvSpPr/>
              <p:nvPr/>
            </p:nvSpPr>
            <p:spPr>
              <a:xfrm>
                <a:off x="4456698" y="3217315"/>
                <a:ext cx="327860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altLang="zh-CN" sz="28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title text</a:t>
                </a:r>
                <a:endPara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B012D1F-2E9B-4C95-B17A-B995E530A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5740" y="-1513"/>
              <a:ext cx="1326589" cy="146417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C85A58A-FFC1-4A67-AC01-E9EE8B832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320105" y="125197"/>
              <a:ext cx="1196154" cy="1178673"/>
            </a:xfrm>
            <a:prstGeom prst="rect">
              <a:avLst/>
            </a:prstGeom>
          </p:spPr>
        </p:pic>
      </p:grp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12F18A9D-52FB-42E0-8BBF-317719244C97}"/>
              </a:ext>
            </a:extLst>
          </p:cNvPr>
          <p:cNvCxnSpPr>
            <a:cxnSpLocks/>
          </p:cNvCxnSpPr>
          <p:nvPr/>
        </p:nvCxnSpPr>
        <p:spPr>
          <a:xfrm>
            <a:off x="0" y="3429000"/>
            <a:ext cx="9695543" cy="0"/>
          </a:xfrm>
          <a:prstGeom prst="line">
            <a:avLst/>
          </a:prstGeom>
          <a:noFill/>
          <a:ln w="28575">
            <a:solidFill>
              <a:srgbClr val="D18F3E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A135BFD3-5E5B-4C3D-B581-9A77770BB336}"/>
              </a:ext>
            </a:extLst>
          </p:cNvPr>
          <p:cNvSpPr txBox="1"/>
          <p:nvPr/>
        </p:nvSpPr>
        <p:spPr>
          <a:xfrm>
            <a:off x="820723" y="4456625"/>
            <a:ext cx="2962209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accent3">
                    <a:lumMod val="90000"/>
                    <a:lumOff val="10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accent3">
                  <a:lumMod val="90000"/>
                  <a:lumOff val="10000"/>
                </a:schemeClr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1A1198D-698A-4DF4-B1F6-9E5E7F8AE33D}"/>
              </a:ext>
            </a:extLst>
          </p:cNvPr>
          <p:cNvSpPr txBox="1"/>
          <p:nvPr/>
        </p:nvSpPr>
        <p:spPr>
          <a:xfrm>
            <a:off x="820723" y="4021054"/>
            <a:ext cx="3015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0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BDD5AD7F-0A40-4D87-A2AD-180864E398B8}"/>
              </a:ext>
            </a:extLst>
          </p:cNvPr>
          <p:cNvSpPr/>
          <p:nvPr/>
        </p:nvSpPr>
        <p:spPr>
          <a:xfrm>
            <a:off x="820723" y="3087437"/>
            <a:ext cx="683126" cy="683126"/>
          </a:xfrm>
          <a:prstGeom prst="ellipse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>
                <a:latin typeface="汉仪大宋简" panose="02010609000101010101" pitchFamily="49" charset="-122"/>
                <a:ea typeface="汉仪大宋简" panose="02010609000101010101" pitchFamily="49" charset="-122"/>
              </a:rPr>
              <a:t>01</a:t>
            </a:r>
            <a:endParaRPr lang="zh-CN" altLang="en-US" sz="2400" b="1" dirty="0"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E73B123C-A5A4-4CA2-96B3-708634464AF2}"/>
              </a:ext>
            </a:extLst>
          </p:cNvPr>
          <p:cNvSpPr txBox="1"/>
          <p:nvPr/>
        </p:nvSpPr>
        <p:spPr>
          <a:xfrm>
            <a:off x="4262092" y="4456625"/>
            <a:ext cx="2962209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accent3">
                    <a:lumMod val="90000"/>
                    <a:lumOff val="10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accent3">
                  <a:lumMod val="90000"/>
                  <a:lumOff val="10000"/>
                </a:schemeClr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47D12E96-5660-4159-817F-C23CCD1BDA22}"/>
              </a:ext>
            </a:extLst>
          </p:cNvPr>
          <p:cNvSpPr txBox="1"/>
          <p:nvPr/>
        </p:nvSpPr>
        <p:spPr>
          <a:xfrm>
            <a:off x="4262092" y="4021054"/>
            <a:ext cx="3015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0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7F93F019-79FD-4F6E-B531-CDBBEEB2CA50}"/>
              </a:ext>
            </a:extLst>
          </p:cNvPr>
          <p:cNvSpPr/>
          <p:nvPr/>
        </p:nvSpPr>
        <p:spPr>
          <a:xfrm>
            <a:off x="4262092" y="3087437"/>
            <a:ext cx="683126" cy="683126"/>
          </a:xfrm>
          <a:prstGeom prst="ellipse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>
                <a:latin typeface="汉仪大宋简" panose="02010609000101010101" pitchFamily="49" charset="-122"/>
                <a:ea typeface="汉仪大宋简" panose="02010609000101010101" pitchFamily="49" charset="-122"/>
              </a:rPr>
              <a:t>02</a:t>
            </a:r>
            <a:endParaRPr lang="zh-CN" altLang="en-US" sz="2400" b="1" dirty="0"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BF8FCA31-26FE-41C0-BBB3-1BA26140F15D}"/>
              </a:ext>
            </a:extLst>
          </p:cNvPr>
          <p:cNvSpPr txBox="1"/>
          <p:nvPr/>
        </p:nvSpPr>
        <p:spPr>
          <a:xfrm>
            <a:off x="7703461" y="4456625"/>
            <a:ext cx="2962209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accent3">
                    <a:lumMod val="90000"/>
                    <a:lumOff val="10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accent3">
                  <a:lumMod val="90000"/>
                  <a:lumOff val="10000"/>
                </a:schemeClr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A0B9892E-8AF5-4DEB-BDD3-E305820720E4}"/>
              </a:ext>
            </a:extLst>
          </p:cNvPr>
          <p:cNvSpPr txBox="1"/>
          <p:nvPr/>
        </p:nvSpPr>
        <p:spPr>
          <a:xfrm>
            <a:off x="7703461" y="4021054"/>
            <a:ext cx="3015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0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DAD636D5-DAD7-4BE0-8EB8-98398F8E7BAC}"/>
              </a:ext>
            </a:extLst>
          </p:cNvPr>
          <p:cNvSpPr/>
          <p:nvPr/>
        </p:nvSpPr>
        <p:spPr>
          <a:xfrm>
            <a:off x="7703461" y="3087437"/>
            <a:ext cx="683126" cy="683126"/>
          </a:xfrm>
          <a:prstGeom prst="ellipse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>
                <a:latin typeface="汉仪大宋简" panose="02010609000101010101" pitchFamily="49" charset="-122"/>
                <a:ea typeface="汉仪大宋简" panose="02010609000101010101" pitchFamily="49" charset="-122"/>
              </a:rPr>
              <a:t>03</a:t>
            </a:r>
            <a:endParaRPr lang="zh-CN" altLang="en-US" sz="2400" b="1" dirty="0"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EB432207-BD2B-4F5F-B525-D58DAAB0FBA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612741" y="681279"/>
            <a:ext cx="3395254" cy="339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82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7BBD1967-1435-477B-B8EC-6550EB45E698}"/>
              </a:ext>
            </a:extLst>
          </p:cNvPr>
          <p:cNvSpPr/>
          <p:nvPr/>
        </p:nvSpPr>
        <p:spPr>
          <a:xfrm>
            <a:off x="4026568" y="1359568"/>
            <a:ext cx="4138864" cy="4138864"/>
          </a:xfrm>
          <a:prstGeom prst="ellipse">
            <a:avLst/>
          </a:prstGeom>
          <a:blipFill dpi="0"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781050" ty="-49530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BBCBBF07-113D-4F06-8B06-C1D599BD3BF4}"/>
              </a:ext>
            </a:extLst>
          </p:cNvPr>
          <p:cNvGrpSpPr/>
          <p:nvPr/>
        </p:nvGrpSpPr>
        <p:grpSpPr>
          <a:xfrm>
            <a:off x="4456698" y="3285584"/>
            <a:ext cx="3278603" cy="594142"/>
            <a:chOff x="4456698" y="3181854"/>
            <a:chExt cx="3278603" cy="594142"/>
          </a:xfrm>
        </p:grpSpPr>
        <p:sp>
          <p:nvSpPr>
            <p:cNvPr id="7" name="缺角矩形 6">
              <a:extLst>
                <a:ext uri="{FF2B5EF4-FFF2-40B4-BE49-F238E27FC236}">
                  <a16:creationId xmlns:a16="http://schemas.microsoft.com/office/drawing/2014/main" id="{4A3358BB-EBBB-46AF-BB27-FE185B293198}"/>
                </a:ext>
              </a:extLst>
            </p:cNvPr>
            <p:cNvSpPr/>
            <p:nvPr/>
          </p:nvSpPr>
          <p:spPr>
            <a:xfrm>
              <a:off x="4456698" y="3181854"/>
              <a:ext cx="3278603" cy="594142"/>
            </a:xfrm>
            <a:prstGeom prst="plaque">
              <a:avLst>
                <a:gd name="adj" fmla="val 12422"/>
              </a:avLst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E5A62716-4DF0-4965-BC3F-8C872891FF5F}"/>
                </a:ext>
              </a:extLst>
            </p:cNvPr>
            <p:cNvSpPr/>
            <p:nvPr/>
          </p:nvSpPr>
          <p:spPr>
            <a:xfrm>
              <a:off x="4456698" y="3217315"/>
              <a:ext cx="327860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altLang="zh-CN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18F07AE4-1C7A-4D8B-81FE-FDC48C31ACDE}"/>
              </a:ext>
            </a:extLst>
          </p:cNvPr>
          <p:cNvSpPr/>
          <p:nvPr/>
        </p:nvSpPr>
        <p:spPr>
          <a:xfrm>
            <a:off x="5357657" y="1882513"/>
            <a:ext cx="14766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7200" b="1" spc="600" dirty="0">
                <a:solidFill>
                  <a:schemeClr val="accent3">
                    <a:lumMod val="90000"/>
                    <a:lumOff val="10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02</a:t>
            </a:r>
            <a:endParaRPr lang="zh-CN" altLang="en-US" b="1" dirty="0">
              <a:solidFill>
                <a:schemeClr val="accent3">
                  <a:lumMod val="90000"/>
                  <a:lumOff val="10000"/>
                </a:schemeClr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6560D7F-EAB4-427E-AC2F-418E255C830B}"/>
              </a:ext>
            </a:extLst>
          </p:cNvPr>
          <p:cNvSpPr/>
          <p:nvPr/>
        </p:nvSpPr>
        <p:spPr>
          <a:xfrm>
            <a:off x="4828674" y="4032744"/>
            <a:ext cx="2534652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SzPct val="25000"/>
            </a:pPr>
            <a:r>
              <a:rPr lang="en-US" altLang="zh-CN" sz="1400" dirty="0">
                <a:solidFill>
                  <a:schemeClr val="accent3">
                    <a:lumMod val="90000"/>
                    <a:lumOff val="10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Click here to add content, content to match the title. 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D9D9B736-247D-4A09-9CEF-CC0A885DFB8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617818" y="3253805"/>
            <a:ext cx="2534652" cy="249761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9E349E38-9B93-4EEC-B956-8C1161CEC4A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4130" y="95218"/>
            <a:ext cx="3135932" cy="346117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B4D96961-6646-4B26-8006-B1C7181CB93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6758" y="0"/>
            <a:ext cx="4511483" cy="197789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534B3746-3B43-4C50-984D-E48F3137E56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8470" y="4679991"/>
            <a:ext cx="5503530" cy="193843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3798B0E5-8A5E-4842-820D-989D08D6DD7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962" y="5272006"/>
            <a:ext cx="1800127" cy="137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7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AABA126B-9F60-477C-845D-626197D648D4}"/>
              </a:ext>
            </a:extLst>
          </p:cNvPr>
          <p:cNvGrpSpPr/>
          <p:nvPr/>
        </p:nvGrpSpPr>
        <p:grpSpPr>
          <a:xfrm>
            <a:off x="3691782" y="78697"/>
            <a:ext cx="4840519" cy="1464176"/>
            <a:chOff x="3675740" y="-1513"/>
            <a:chExt cx="4840519" cy="1464176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CF500D39-4511-4768-9115-585B26679CA4}"/>
                </a:ext>
              </a:extLst>
            </p:cNvPr>
            <p:cNvGrpSpPr/>
            <p:nvPr/>
          </p:nvGrpSpPr>
          <p:grpSpPr>
            <a:xfrm>
              <a:off x="4472740" y="455948"/>
              <a:ext cx="3278603" cy="594142"/>
              <a:chOff x="4456698" y="3181854"/>
              <a:chExt cx="3278603" cy="594142"/>
            </a:xfrm>
          </p:grpSpPr>
          <p:sp>
            <p:nvSpPr>
              <p:cNvPr id="3" name="缺角矩形 2">
                <a:extLst>
                  <a:ext uri="{FF2B5EF4-FFF2-40B4-BE49-F238E27FC236}">
                    <a16:creationId xmlns:a16="http://schemas.microsoft.com/office/drawing/2014/main" id="{5FF03C84-1C1B-4BEE-8955-B9A06AC10E5F}"/>
                  </a:ext>
                </a:extLst>
              </p:cNvPr>
              <p:cNvSpPr/>
              <p:nvPr/>
            </p:nvSpPr>
            <p:spPr>
              <a:xfrm>
                <a:off x="4456698" y="3181854"/>
                <a:ext cx="3278603" cy="594142"/>
              </a:xfrm>
              <a:prstGeom prst="plaque">
                <a:avLst>
                  <a:gd name="adj" fmla="val 12422"/>
                </a:avLst>
              </a:prstGeom>
              <a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E2F3F2E0-B642-482D-8A2F-C43671F1A293}"/>
                  </a:ext>
                </a:extLst>
              </p:cNvPr>
              <p:cNvSpPr/>
              <p:nvPr/>
            </p:nvSpPr>
            <p:spPr>
              <a:xfrm>
                <a:off x="4456698" y="3217315"/>
                <a:ext cx="327860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altLang="zh-CN" sz="28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title text</a:t>
                </a:r>
                <a:endPara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B012D1F-2E9B-4C95-B17A-B995E530A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5740" y="-1513"/>
              <a:ext cx="1326589" cy="146417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C85A58A-FFC1-4A67-AC01-E9EE8B832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320105" y="125197"/>
              <a:ext cx="1196154" cy="1178673"/>
            </a:xfrm>
            <a:prstGeom prst="rect">
              <a:avLst/>
            </a:prstGeom>
          </p:spPr>
        </p:pic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EB228454-66A0-44BB-BDE3-E1FF949C5343}"/>
              </a:ext>
            </a:extLst>
          </p:cNvPr>
          <p:cNvGrpSpPr/>
          <p:nvPr/>
        </p:nvGrpSpPr>
        <p:grpSpPr>
          <a:xfrm>
            <a:off x="658813" y="2304551"/>
            <a:ext cx="11419304" cy="3883305"/>
            <a:chOff x="660400" y="2049507"/>
            <a:chExt cx="11419304" cy="3883305"/>
          </a:xfrm>
        </p:grpSpPr>
        <p:sp>
          <p:nvSpPr>
            <p:cNvPr id="13" name="平行四边形 12">
              <a:extLst>
                <a:ext uri="{FF2B5EF4-FFF2-40B4-BE49-F238E27FC236}">
                  <a16:creationId xmlns:a16="http://schemas.microsoft.com/office/drawing/2014/main" id="{23CFA6EB-CCDA-4407-98B8-081D54227800}"/>
                </a:ext>
              </a:extLst>
            </p:cNvPr>
            <p:cNvSpPr/>
            <p:nvPr/>
          </p:nvSpPr>
          <p:spPr>
            <a:xfrm>
              <a:off x="8307413" y="4862671"/>
              <a:ext cx="3772291" cy="1070141"/>
            </a:xfrm>
            <a:prstGeom prst="parallelogram">
              <a:avLst>
                <a:gd name="adj" fmla="val 101948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scene3d>
              <a:camera prst="perspectiveRelaxedModerately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400" b="1" dirty="0"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7D9F4F1A-5877-4104-BF87-DA296855A7DE}"/>
                </a:ext>
              </a:extLst>
            </p:cNvPr>
            <p:cNvSpPr/>
            <p:nvPr/>
          </p:nvSpPr>
          <p:spPr>
            <a:xfrm>
              <a:off x="660400" y="2049507"/>
              <a:ext cx="10376568" cy="3797635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400" b="1" dirty="0"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80403E35-38AA-4B41-A965-D9B02906471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8569" y="836480"/>
            <a:ext cx="2287473" cy="2524719"/>
          </a:xfrm>
          <a:prstGeom prst="rect">
            <a:avLst/>
          </a:prstGeom>
        </p:spPr>
      </p:pic>
      <p:grpSp>
        <p:nvGrpSpPr>
          <p:cNvPr id="16" name="îşľïḓè">
            <a:extLst>
              <a:ext uri="{FF2B5EF4-FFF2-40B4-BE49-F238E27FC236}">
                <a16:creationId xmlns:a16="http://schemas.microsoft.com/office/drawing/2014/main" id="{6D59DF59-5E84-4A11-9163-6BC2A3BA9908}"/>
              </a:ext>
            </a:extLst>
          </p:cNvPr>
          <p:cNvGrpSpPr/>
          <p:nvPr/>
        </p:nvGrpSpPr>
        <p:grpSpPr>
          <a:xfrm>
            <a:off x="1343566" y="2520373"/>
            <a:ext cx="8915078" cy="3382622"/>
            <a:chOff x="688058" y="1946322"/>
            <a:chExt cx="10803184" cy="4099021"/>
          </a:xfrm>
        </p:grpSpPr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E1A46408-304C-4672-A6BB-6AB61795732B}"/>
                </a:ext>
              </a:extLst>
            </p:cNvPr>
            <p:cNvCxnSpPr/>
            <p:nvPr/>
          </p:nvCxnSpPr>
          <p:spPr>
            <a:xfrm>
              <a:off x="688058" y="5280219"/>
              <a:ext cx="10803184" cy="0"/>
            </a:xfrm>
            <a:prstGeom prst="line">
              <a:avLst/>
            </a:prstGeom>
            <a:ln w="9525">
              <a:solidFill>
                <a:schemeClr val="bg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ïṩḷîḍe">
              <a:extLst>
                <a:ext uri="{FF2B5EF4-FFF2-40B4-BE49-F238E27FC236}">
                  <a16:creationId xmlns:a16="http://schemas.microsoft.com/office/drawing/2014/main" id="{BE08F159-41E7-4C9E-AAAE-A0A237D9731E}"/>
                </a:ext>
              </a:extLst>
            </p:cNvPr>
            <p:cNvGrpSpPr/>
            <p:nvPr/>
          </p:nvGrpSpPr>
          <p:grpSpPr>
            <a:xfrm>
              <a:off x="1051179" y="3458710"/>
              <a:ext cx="1320052" cy="2586633"/>
              <a:chOff x="2413510" y="3025281"/>
              <a:chExt cx="964792" cy="1890498"/>
            </a:xfrm>
          </p:grpSpPr>
          <p:sp>
            <p:nvSpPr>
              <p:cNvPr id="47" name="îṧľïḓê">
                <a:extLst>
                  <a:ext uri="{FF2B5EF4-FFF2-40B4-BE49-F238E27FC236}">
                    <a16:creationId xmlns:a16="http://schemas.microsoft.com/office/drawing/2014/main" id="{03275C55-813E-45A2-8B54-237AD7965F16}"/>
                  </a:ext>
                </a:extLst>
              </p:cNvPr>
              <p:cNvSpPr/>
              <p:nvPr/>
            </p:nvSpPr>
            <p:spPr>
              <a:xfrm>
                <a:off x="2699056" y="3295230"/>
                <a:ext cx="393700" cy="1327150"/>
              </a:xfrm>
              <a:prstGeom prst="roundRect">
                <a:avLst>
                  <a:gd name="adj" fmla="val 50000"/>
                </a:avLst>
              </a:prstGeom>
              <a:solidFill>
                <a:srgbClr val="F3D8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id-ID" dirty="0">
                  <a:solidFill>
                    <a:schemeClr val="bg1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48" name="îŝľíḋe">
                <a:extLst>
                  <a:ext uri="{FF2B5EF4-FFF2-40B4-BE49-F238E27FC236}">
                    <a16:creationId xmlns:a16="http://schemas.microsoft.com/office/drawing/2014/main" id="{B5138C17-DB5C-4962-95DD-CACBE2F04551}"/>
                  </a:ext>
                </a:extLst>
              </p:cNvPr>
              <p:cNvSpPr txBox="1"/>
              <p:nvPr/>
            </p:nvSpPr>
            <p:spPr>
              <a:xfrm>
                <a:off x="2586118" y="3025281"/>
                <a:ext cx="727981" cy="24606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sz="1600" b="1" spc="300" dirty="0">
                    <a:solidFill>
                      <a:schemeClr val="bg1"/>
                    </a:solidFill>
                    <a:latin typeface="汉仪大宋简" panose="02010609000101010101" pitchFamily="49" charset="-122"/>
                    <a:ea typeface="汉仪大宋简" panose="02010609000101010101" pitchFamily="49" charset="-122"/>
                  </a:rPr>
                  <a:t>40%</a:t>
                </a:r>
                <a:endParaRPr lang="id-ID" sz="1600" b="1" spc="300" dirty="0">
                  <a:solidFill>
                    <a:schemeClr val="bg1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49" name="ïSḻiḓé">
                <a:extLst>
                  <a:ext uri="{FF2B5EF4-FFF2-40B4-BE49-F238E27FC236}">
                    <a16:creationId xmlns:a16="http://schemas.microsoft.com/office/drawing/2014/main" id="{F1A1483D-DD35-43C4-9AFB-84C41419DA53}"/>
                  </a:ext>
                </a:extLst>
              </p:cNvPr>
              <p:cNvSpPr txBox="1"/>
              <p:nvPr/>
            </p:nvSpPr>
            <p:spPr>
              <a:xfrm>
                <a:off x="2413510" y="4661863"/>
                <a:ext cx="964792" cy="25391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sz="1000" b="1" spc="300" dirty="0">
                    <a:solidFill>
                      <a:schemeClr val="bg1"/>
                    </a:solidFill>
                    <a:latin typeface="汉仪大宋简" panose="02010609000101010101" pitchFamily="49" charset="-122"/>
                    <a:ea typeface="汉仪大宋简" panose="02010609000101010101" pitchFamily="49" charset="-122"/>
                  </a:rPr>
                  <a:t>2022</a:t>
                </a:r>
                <a:endParaRPr lang="id-ID" sz="1000" b="1" spc="300" dirty="0">
                  <a:solidFill>
                    <a:schemeClr val="bg1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</p:grpSp>
        <p:grpSp>
          <p:nvGrpSpPr>
            <p:cNvPr id="19" name="iş1idé">
              <a:extLst>
                <a:ext uri="{FF2B5EF4-FFF2-40B4-BE49-F238E27FC236}">
                  <a16:creationId xmlns:a16="http://schemas.microsoft.com/office/drawing/2014/main" id="{5D0EB738-4630-4954-9B13-3FA1B8E5336F}"/>
                </a:ext>
              </a:extLst>
            </p:cNvPr>
            <p:cNvGrpSpPr/>
            <p:nvPr/>
          </p:nvGrpSpPr>
          <p:grpSpPr>
            <a:xfrm>
              <a:off x="2302164" y="2769965"/>
              <a:ext cx="1320052" cy="3275376"/>
              <a:chOff x="3327823" y="2521902"/>
              <a:chExt cx="964792" cy="2393885"/>
            </a:xfrm>
          </p:grpSpPr>
          <p:sp>
            <p:nvSpPr>
              <p:cNvPr id="44" name="ïSliḋè">
                <a:extLst>
                  <a:ext uri="{FF2B5EF4-FFF2-40B4-BE49-F238E27FC236}">
                    <a16:creationId xmlns:a16="http://schemas.microsoft.com/office/drawing/2014/main" id="{4311C32D-71E7-43F4-9C87-A65D7F15DB64}"/>
                  </a:ext>
                </a:extLst>
              </p:cNvPr>
              <p:cNvSpPr/>
              <p:nvPr/>
            </p:nvSpPr>
            <p:spPr>
              <a:xfrm>
                <a:off x="3613369" y="2822790"/>
                <a:ext cx="393700" cy="1799590"/>
              </a:xfrm>
              <a:prstGeom prst="roundRect">
                <a:avLst>
                  <a:gd name="adj" fmla="val 50000"/>
                </a:avLst>
              </a:prstGeom>
              <a:solidFill>
                <a:srgbClr val="DAA3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id-ID" dirty="0">
                  <a:solidFill>
                    <a:schemeClr val="bg1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45" name="íṣḻíḍe">
                <a:extLst>
                  <a:ext uri="{FF2B5EF4-FFF2-40B4-BE49-F238E27FC236}">
                    <a16:creationId xmlns:a16="http://schemas.microsoft.com/office/drawing/2014/main" id="{51985BB6-0110-4322-B04B-F9A08E2BBF5A}"/>
                  </a:ext>
                </a:extLst>
              </p:cNvPr>
              <p:cNvSpPr txBox="1"/>
              <p:nvPr/>
            </p:nvSpPr>
            <p:spPr>
              <a:xfrm>
                <a:off x="3327823" y="4661871"/>
                <a:ext cx="964792" cy="25391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sz="1000" b="1" spc="300" dirty="0">
                    <a:solidFill>
                      <a:schemeClr val="bg1"/>
                    </a:solidFill>
                    <a:latin typeface="汉仪大宋简" panose="02010609000101010101" pitchFamily="49" charset="-122"/>
                    <a:ea typeface="汉仪大宋简" panose="02010609000101010101" pitchFamily="49" charset="-122"/>
                  </a:rPr>
                  <a:t>2023</a:t>
                </a:r>
                <a:endParaRPr lang="id-ID" sz="1000" b="1" spc="300" dirty="0">
                  <a:solidFill>
                    <a:schemeClr val="bg1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46" name="ï$ḷídé">
                <a:extLst>
                  <a:ext uri="{FF2B5EF4-FFF2-40B4-BE49-F238E27FC236}">
                    <a16:creationId xmlns:a16="http://schemas.microsoft.com/office/drawing/2014/main" id="{93A357C2-5ACD-40C2-8A38-02ADF6B50E86}"/>
                  </a:ext>
                </a:extLst>
              </p:cNvPr>
              <p:cNvSpPr txBox="1"/>
              <p:nvPr/>
            </p:nvSpPr>
            <p:spPr>
              <a:xfrm>
                <a:off x="3500430" y="2521902"/>
                <a:ext cx="741705" cy="27699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sz="1600" b="1" spc="300" dirty="0">
                    <a:solidFill>
                      <a:schemeClr val="bg1"/>
                    </a:solidFill>
                    <a:latin typeface="汉仪大宋简" panose="02010609000101010101" pitchFamily="49" charset="-122"/>
                    <a:ea typeface="汉仪大宋简" panose="02010609000101010101" pitchFamily="49" charset="-122"/>
                  </a:rPr>
                  <a:t>55%</a:t>
                </a:r>
                <a:endParaRPr lang="id-ID" sz="1600" b="1" spc="300" dirty="0">
                  <a:solidFill>
                    <a:schemeClr val="bg1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</p:grpSp>
        <p:grpSp>
          <p:nvGrpSpPr>
            <p:cNvPr id="20" name="îṩḻíḓè">
              <a:extLst>
                <a:ext uri="{FF2B5EF4-FFF2-40B4-BE49-F238E27FC236}">
                  <a16:creationId xmlns:a16="http://schemas.microsoft.com/office/drawing/2014/main" id="{4F8DD547-CA41-4115-A092-8C88DF746CC9}"/>
                </a:ext>
              </a:extLst>
            </p:cNvPr>
            <p:cNvGrpSpPr/>
            <p:nvPr/>
          </p:nvGrpSpPr>
          <p:grpSpPr>
            <a:xfrm>
              <a:off x="3553149" y="4083632"/>
              <a:ext cx="1320052" cy="1961705"/>
              <a:chOff x="4242136" y="3482022"/>
              <a:chExt cx="964792" cy="1433755"/>
            </a:xfrm>
          </p:grpSpPr>
          <p:sp>
            <p:nvSpPr>
              <p:cNvPr id="41" name="îsļîḋé">
                <a:extLst>
                  <a:ext uri="{FF2B5EF4-FFF2-40B4-BE49-F238E27FC236}">
                    <a16:creationId xmlns:a16="http://schemas.microsoft.com/office/drawing/2014/main" id="{A248288F-4C49-4868-A733-9590210C4F0C}"/>
                  </a:ext>
                </a:extLst>
              </p:cNvPr>
              <p:cNvSpPr/>
              <p:nvPr/>
            </p:nvSpPr>
            <p:spPr>
              <a:xfrm>
                <a:off x="4527682" y="3782910"/>
                <a:ext cx="393700" cy="83947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id-ID" dirty="0">
                  <a:solidFill>
                    <a:schemeClr val="bg1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42" name="işľïḓè">
                <a:extLst>
                  <a:ext uri="{FF2B5EF4-FFF2-40B4-BE49-F238E27FC236}">
                    <a16:creationId xmlns:a16="http://schemas.microsoft.com/office/drawing/2014/main" id="{B9D3B20C-35ED-45EE-94AD-14865DE9EAB9}"/>
                  </a:ext>
                </a:extLst>
              </p:cNvPr>
              <p:cNvSpPr txBox="1"/>
              <p:nvPr/>
            </p:nvSpPr>
            <p:spPr>
              <a:xfrm>
                <a:off x="4242136" y="4661861"/>
                <a:ext cx="964792" cy="25391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sz="1000" b="1" spc="300" dirty="0">
                    <a:solidFill>
                      <a:schemeClr val="bg1"/>
                    </a:solidFill>
                    <a:latin typeface="汉仪大宋简" panose="02010609000101010101" pitchFamily="49" charset="-122"/>
                    <a:ea typeface="汉仪大宋简" panose="02010609000101010101" pitchFamily="49" charset="-122"/>
                  </a:rPr>
                  <a:t>2024</a:t>
                </a:r>
                <a:endParaRPr lang="id-ID" sz="1000" b="1" spc="300" dirty="0">
                  <a:solidFill>
                    <a:schemeClr val="bg1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43" name="ïṩļiḋè">
                <a:extLst>
                  <a:ext uri="{FF2B5EF4-FFF2-40B4-BE49-F238E27FC236}">
                    <a16:creationId xmlns:a16="http://schemas.microsoft.com/office/drawing/2014/main" id="{B3F76591-DE06-4C3A-B20D-169A9858CAE4}"/>
                  </a:ext>
                </a:extLst>
              </p:cNvPr>
              <p:cNvSpPr txBox="1"/>
              <p:nvPr/>
            </p:nvSpPr>
            <p:spPr>
              <a:xfrm>
                <a:off x="4306341" y="3482022"/>
                <a:ext cx="727981" cy="22501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sz="1600" b="1" spc="300" dirty="0">
                    <a:solidFill>
                      <a:schemeClr val="bg1"/>
                    </a:solidFill>
                    <a:latin typeface="汉仪大宋简" panose="02010609000101010101" pitchFamily="49" charset="-122"/>
                    <a:ea typeface="汉仪大宋简" panose="02010609000101010101" pitchFamily="49" charset="-122"/>
                  </a:rPr>
                  <a:t>30%</a:t>
                </a:r>
                <a:endParaRPr lang="id-ID" sz="1600" b="1" spc="300" dirty="0">
                  <a:solidFill>
                    <a:schemeClr val="bg1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</p:grpSp>
        <p:grpSp>
          <p:nvGrpSpPr>
            <p:cNvPr id="21" name="îṣḷîḋè">
              <a:extLst>
                <a:ext uri="{FF2B5EF4-FFF2-40B4-BE49-F238E27FC236}">
                  <a16:creationId xmlns:a16="http://schemas.microsoft.com/office/drawing/2014/main" id="{5B6AC58F-B2E5-4192-B95D-13595834C42C}"/>
                </a:ext>
              </a:extLst>
            </p:cNvPr>
            <p:cNvGrpSpPr/>
            <p:nvPr/>
          </p:nvGrpSpPr>
          <p:grpSpPr>
            <a:xfrm>
              <a:off x="4804134" y="3614462"/>
              <a:ext cx="1320052" cy="2430876"/>
              <a:chOff x="5156449" y="3139122"/>
              <a:chExt cx="964792" cy="1776662"/>
            </a:xfrm>
          </p:grpSpPr>
          <p:sp>
            <p:nvSpPr>
              <p:cNvPr id="38" name="ïṣļiḑe">
                <a:extLst>
                  <a:ext uri="{FF2B5EF4-FFF2-40B4-BE49-F238E27FC236}">
                    <a16:creationId xmlns:a16="http://schemas.microsoft.com/office/drawing/2014/main" id="{9D0EEAE5-0708-4FF1-9125-473F332EB049}"/>
                  </a:ext>
                </a:extLst>
              </p:cNvPr>
              <p:cNvSpPr/>
              <p:nvPr/>
            </p:nvSpPr>
            <p:spPr>
              <a:xfrm>
                <a:off x="5441995" y="3440010"/>
                <a:ext cx="393700" cy="118237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id-ID" dirty="0">
                  <a:solidFill>
                    <a:schemeClr val="bg1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39" name="ïṡliḓe">
                <a:extLst>
                  <a:ext uri="{FF2B5EF4-FFF2-40B4-BE49-F238E27FC236}">
                    <a16:creationId xmlns:a16="http://schemas.microsoft.com/office/drawing/2014/main" id="{174B4826-31E3-4463-843E-D95FA580FCFE}"/>
                  </a:ext>
                </a:extLst>
              </p:cNvPr>
              <p:cNvSpPr txBox="1"/>
              <p:nvPr/>
            </p:nvSpPr>
            <p:spPr>
              <a:xfrm>
                <a:off x="5156449" y="4661868"/>
                <a:ext cx="964792" cy="25391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sz="1000" b="1" spc="300" dirty="0">
                    <a:solidFill>
                      <a:schemeClr val="bg1"/>
                    </a:solidFill>
                    <a:latin typeface="汉仪大宋简" panose="02010609000101010101" pitchFamily="49" charset="-122"/>
                    <a:ea typeface="汉仪大宋简" panose="02010609000101010101" pitchFamily="49" charset="-122"/>
                  </a:rPr>
                  <a:t>2025</a:t>
                </a:r>
                <a:endParaRPr lang="id-ID" sz="1000" b="1" spc="300" dirty="0">
                  <a:solidFill>
                    <a:schemeClr val="bg1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40" name="íṡḻíḑé">
                <a:extLst>
                  <a:ext uri="{FF2B5EF4-FFF2-40B4-BE49-F238E27FC236}">
                    <a16:creationId xmlns:a16="http://schemas.microsoft.com/office/drawing/2014/main" id="{BD14F8A1-F826-48E9-9D99-543056090F99}"/>
                  </a:ext>
                </a:extLst>
              </p:cNvPr>
              <p:cNvSpPr txBox="1"/>
              <p:nvPr/>
            </p:nvSpPr>
            <p:spPr>
              <a:xfrm>
                <a:off x="5329056" y="3139122"/>
                <a:ext cx="732521" cy="27699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sz="1600" b="1" spc="300" dirty="0">
                    <a:solidFill>
                      <a:schemeClr val="bg1"/>
                    </a:solidFill>
                    <a:latin typeface="汉仪大宋简" panose="02010609000101010101" pitchFamily="49" charset="-122"/>
                    <a:ea typeface="汉仪大宋简" panose="02010609000101010101" pitchFamily="49" charset="-122"/>
                  </a:rPr>
                  <a:t>39%</a:t>
                </a:r>
                <a:endParaRPr lang="id-ID" sz="1600" b="1" spc="300" dirty="0">
                  <a:solidFill>
                    <a:schemeClr val="bg1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</p:grpSp>
        <p:grpSp>
          <p:nvGrpSpPr>
            <p:cNvPr id="22" name="îŝḷíḓe">
              <a:extLst>
                <a:ext uri="{FF2B5EF4-FFF2-40B4-BE49-F238E27FC236}">
                  <a16:creationId xmlns:a16="http://schemas.microsoft.com/office/drawing/2014/main" id="{5E647604-B55C-4603-B437-BA92B7B48BE5}"/>
                </a:ext>
              </a:extLst>
            </p:cNvPr>
            <p:cNvGrpSpPr/>
            <p:nvPr/>
          </p:nvGrpSpPr>
          <p:grpSpPr>
            <a:xfrm>
              <a:off x="6055119" y="1946322"/>
              <a:ext cx="1320052" cy="4099019"/>
              <a:chOff x="6070762" y="1919922"/>
              <a:chExt cx="964792" cy="2995865"/>
            </a:xfrm>
          </p:grpSpPr>
          <p:sp>
            <p:nvSpPr>
              <p:cNvPr id="35" name="isḻîďe">
                <a:extLst>
                  <a:ext uri="{FF2B5EF4-FFF2-40B4-BE49-F238E27FC236}">
                    <a16:creationId xmlns:a16="http://schemas.microsoft.com/office/drawing/2014/main" id="{2F300F27-2C4B-49B1-BA46-365A5EC4A87B}"/>
                  </a:ext>
                </a:extLst>
              </p:cNvPr>
              <p:cNvSpPr/>
              <p:nvPr/>
            </p:nvSpPr>
            <p:spPr>
              <a:xfrm>
                <a:off x="6356308" y="2220810"/>
                <a:ext cx="393700" cy="240157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id-ID" dirty="0">
                  <a:solidFill>
                    <a:schemeClr val="bg1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36" name="iṩḷîḍe">
                <a:extLst>
                  <a:ext uri="{FF2B5EF4-FFF2-40B4-BE49-F238E27FC236}">
                    <a16:creationId xmlns:a16="http://schemas.microsoft.com/office/drawing/2014/main" id="{171DD3F6-6FB0-4A14-BAB8-70EE1D7808CD}"/>
                  </a:ext>
                </a:extLst>
              </p:cNvPr>
              <p:cNvSpPr txBox="1"/>
              <p:nvPr/>
            </p:nvSpPr>
            <p:spPr>
              <a:xfrm>
                <a:off x="6070762" y="4661871"/>
                <a:ext cx="964792" cy="25391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sz="1000" b="1" spc="300" dirty="0">
                    <a:solidFill>
                      <a:schemeClr val="bg1"/>
                    </a:solidFill>
                    <a:latin typeface="汉仪大宋简" panose="02010609000101010101" pitchFamily="49" charset="-122"/>
                    <a:ea typeface="汉仪大宋简" panose="02010609000101010101" pitchFamily="49" charset="-122"/>
                  </a:rPr>
                  <a:t>2026</a:t>
                </a:r>
                <a:endParaRPr lang="id-ID" sz="1000" b="1" spc="300" dirty="0">
                  <a:solidFill>
                    <a:schemeClr val="bg1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37" name="îṥḻíḑè">
                <a:extLst>
                  <a:ext uri="{FF2B5EF4-FFF2-40B4-BE49-F238E27FC236}">
                    <a16:creationId xmlns:a16="http://schemas.microsoft.com/office/drawing/2014/main" id="{03BEA766-5428-4EC7-805F-48C3E0C44FB2}"/>
                  </a:ext>
                </a:extLst>
              </p:cNvPr>
              <p:cNvSpPr txBox="1"/>
              <p:nvPr/>
            </p:nvSpPr>
            <p:spPr>
              <a:xfrm>
                <a:off x="6243369" y="1919922"/>
                <a:ext cx="792185" cy="27699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sz="1600" b="1" spc="300" dirty="0">
                    <a:solidFill>
                      <a:schemeClr val="bg1"/>
                    </a:solidFill>
                    <a:latin typeface="汉仪大宋简" panose="02010609000101010101" pitchFamily="49" charset="-122"/>
                    <a:ea typeface="汉仪大宋简" panose="02010609000101010101" pitchFamily="49" charset="-122"/>
                  </a:rPr>
                  <a:t>75%</a:t>
                </a:r>
                <a:endParaRPr lang="id-ID" sz="1600" b="1" spc="300" dirty="0">
                  <a:solidFill>
                    <a:schemeClr val="bg1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</p:grpSp>
        <p:grpSp>
          <p:nvGrpSpPr>
            <p:cNvPr id="23" name="íṡ1ïḓé">
              <a:extLst>
                <a:ext uri="{FF2B5EF4-FFF2-40B4-BE49-F238E27FC236}">
                  <a16:creationId xmlns:a16="http://schemas.microsoft.com/office/drawing/2014/main" id="{35A388B3-8E1A-4997-8375-DF8C2C197336}"/>
                </a:ext>
              </a:extLst>
            </p:cNvPr>
            <p:cNvGrpSpPr/>
            <p:nvPr/>
          </p:nvGrpSpPr>
          <p:grpSpPr>
            <a:xfrm>
              <a:off x="7306104" y="2842945"/>
              <a:ext cx="1320052" cy="3202395"/>
              <a:chOff x="6985075" y="2575241"/>
              <a:chExt cx="964792" cy="2340546"/>
            </a:xfrm>
          </p:grpSpPr>
          <p:sp>
            <p:nvSpPr>
              <p:cNvPr id="32" name="iṥļíďê">
                <a:extLst>
                  <a:ext uri="{FF2B5EF4-FFF2-40B4-BE49-F238E27FC236}">
                    <a16:creationId xmlns:a16="http://schemas.microsoft.com/office/drawing/2014/main" id="{D888F0A9-7B98-4785-8F42-789FA77645AE}"/>
                  </a:ext>
                </a:extLst>
              </p:cNvPr>
              <p:cNvSpPr/>
              <p:nvPr/>
            </p:nvSpPr>
            <p:spPr>
              <a:xfrm>
                <a:off x="7270621" y="2876130"/>
                <a:ext cx="393700" cy="174625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id-ID" dirty="0">
                  <a:solidFill>
                    <a:schemeClr val="bg1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33" name="íşliḍè">
                <a:extLst>
                  <a:ext uri="{FF2B5EF4-FFF2-40B4-BE49-F238E27FC236}">
                    <a16:creationId xmlns:a16="http://schemas.microsoft.com/office/drawing/2014/main" id="{15FE5CE6-4300-4DD8-B3E1-0DBC2EDC4177}"/>
                  </a:ext>
                </a:extLst>
              </p:cNvPr>
              <p:cNvSpPr txBox="1"/>
              <p:nvPr/>
            </p:nvSpPr>
            <p:spPr>
              <a:xfrm>
                <a:off x="6985075" y="4661871"/>
                <a:ext cx="964792" cy="25391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sz="1000" b="1" spc="300" dirty="0">
                    <a:solidFill>
                      <a:schemeClr val="bg1"/>
                    </a:solidFill>
                    <a:latin typeface="汉仪大宋简" panose="02010609000101010101" pitchFamily="49" charset="-122"/>
                    <a:ea typeface="汉仪大宋简" panose="02010609000101010101" pitchFamily="49" charset="-122"/>
                  </a:rPr>
                  <a:t>2027</a:t>
                </a:r>
                <a:endParaRPr lang="id-ID" sz="1000" b="1" spc="300" dirty="0">
                  <a:solidFill>
                    <a:schemeClr val="bg1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34" name="íṣḻïde">
                <a:extLst>
                  <a:ext uri="{FF2B5EF4-FFF2-40B4-BE49-F238E27FC236}">
                    <a16:creationId xmlns:a16="http://schemas.microsoft.com/office/drawing/2014/main" id="{2EFA8915-12BA-43AA-B45D-98EE967795E6}"/>
                  </a:ext>
                </a:extLst>
              </p:cNvPr>
              <p:cNvSpPr txBox="1"/>
              <p:nvPr/>
            </p:nvSpPr>
            <p:spPr>
              <a:xfrm>
                <a:off x="7157682" y="2575241"/>
                <a:ext cx="792185" cy="300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sz="1600" b="1" spc="300" dirty="0">
                    <a:solidFill>
                      <a:schemeClr val="bg1"/>
                    </a:solidFill>
                    <a:latin typeface="汉仪大宋简" panose="02010609000101010101" pitchFamily="49" charset="-122"/>
                    <a:ea typeface="汉仪大宋简" panose="02010609000101010101" pitchFamily="49" charset="-122"/>
                  </a:rPr>
                  <a:t>55%</a:t>
                </a:r>
                <a:endParaRPr lang="id-ID" sz="1600" b="1" spc="300" dirty="0">
                  <a:solidFill>
                    <a:schemeClr val="bg1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</p:grpSp>
        <p:grpSp>
          <p:nvGrpSpPr>
            <p:cNvPr id="24" name="îsľíḋe">
              <a:extLst>
                <a:ext uri="{FF2B5EF4-FFF2-40B4-BE49-F238E27FC236}">
                  <a16:creationId xmlns:a16="http://schemas.microsoft.com/office/drawing/2014/main" id="{BEC96F95-131C-40E7-9180-4DD56F3B859C}"/>
                </a:ext>
              </a:extLst>
            </p:cNvPr>
            <p:cNvGrpSpPr/>
            <p:nvPr/>
          </p:nvGrpSpPr>
          <p:grpSpPr>
            <a:xfrm>
              <a:off x="8557089" y="3416378"/>
              <a:ext cx="1320052" cy="2628965"/>
              <a:chOff x="7899388" y="2994342"/>
              <a:chExt cx="964792" cy="1921437"/>
            </a:xfrm>
          </p:grpSpPr>
          <p:sp>
            <p:nvSpPr>
              <p:cNvPr id="29" name="ísḷíďe">
                <a:extLst>
                  <a:ext uri="{FF2B5EF4-FFF2-40B4-BE49-F238E27FC236}">
                    <a16:creationId xmlns:a16="http://schemas.microsoft.com/office/drawing/2014/main" id="{E712E957-5794-44F3-BC4C-22C63781D538}"/>
                  </a:ext>
                </a:extLst>
              </p:cNvPr>
              <p:cNvSpPr/>
              <p:nvPr/>
            </p:nvSpPr>
            <p:spPr>
              <a:xfrm>
                <a:off x="8184934" y="3295230"/>
                <a:ext cx="393700" cy="1327150"/>
              </a:xfrm>
              <a:prstGeom prst="roundRect">
                <a:avLst>
                  <a:gd name="adj" fmla="val 50000"/>
                </a:avLst>
              </a:prstGeom>
              <a:solidFill>
                <a:srgbClr val="F3D8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id-ID" dirty="0">
                  <a:solidFill>
                    <a:schemeClr val="bg1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30" name="í$ḻíḑe">
                <a:extLst>
                  <a:ext uri="{FF2B5EF4-FFF2-40B4-BE49-F238E27FC236}">
                    <a16:creationId xmlns:a16="http://schemas.microsoft.com/office/drawing/2014/main" id="{692DDFA8-3C60-4101-8166-670A0A828804}"/>
                  </a:ext>
                </a:extLst>
              </p:cNvPr>
              <p:cNvSpPr txBox="1"/>
              <p:nvPr/>
            </p:nvSpPr>
            <p:spPr>
              <a:xfrm>
                <a:off x="7899388" y="4661863"/>
                <a:ext cx="964792" cy="25391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sz="1000" b="1" spc="300" dirty="0">
                    <a:solidFill>
                      <a:schemeClr val="bg1"/>
                    </a:solidFill>
                    <a:latin typeface="汉仪大宋简" panose="02010609000101010101" pitchFamily="49" charset="-122"/>
                    <a:ea typeface="汉仪大宋简" panose="02010609000101010101" pitchFamily="49" charset="-122"/>
                  </a:rPr>
                  <a:t>2028</a:t>
                </a:r>
                <a:endParaRPr lang="id-ID" sz="1000" b="1" spc="300" dirty="0">
                  <a:solidFill>
                    <a:schemeClr val="bg1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31" name="işḷîde">
                <a:extLst>
                  <a:ext uri="{FF2B5EF4-FFF2-40B4-BE49-F238E27FC236}">
                    <a16:creationId xmlns:a16="http://schemas.microsoft.com/office/drawing/2014/main" id="{E11C9EC1-504B-470C-8EE4-E75BBE252527}"/>
                  </a:ext>
                </a:extLst>
              </p:cNvPr>
              <p:cNvSpPr txBox="1"/>
              <p:nvPr/>
            </p:nvSpPr>
            <p:spPr>
              <a:xfrm>
                <a:off x="7949867" y="2994342"/>
                <a:ext cx="741706" cy="27699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sz="1600" b="1" spc="300" dirty="0">
                    <a:solidFill>
                      <a:schemeClr val="bg1"/>
                    </a:solidFill>
                    <a:latin typeface="汉仪大宋简" panose="02010609000101010101" pitchFamily="49" charset="-122"/>
                    <a:ea typeface="汉仪大宋简" panose="02010609000101010101" pitchFamily="49" charset="-122"/>
                  </a:rPr>
                  <a:t>40%</a:t>
                </a:r>
                <a:endParaRPr lang="id-ID" sz="1600" b="1" spc="300" dirty="0">
                  <a:solidFill>
                    <a:schemeClr val="bg1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</p:grpSp>
        <p:grpSp>
          <p:nvGrpSpPr>
            <p:cNvPr id="25" name="îŝḷîḍé">
              <a:extLst>
                <a:ext uri="{FF2B5EF4-FFF2-40B4-BE49-F238E27FC236}">
                  <a16:creationId xmlns:a16="http://schemas.microsoft.com/office/drawing/2014/main" id="{9771BCCF-75F3-400C-BB28-FCA65EC4EE8E}"/>
                </a:ext>
              </a:extLst>
            </p:cNvPr>
            <p:cNvGrpSpPr/>
            <p:nvPr/>
          </p:nvGrpSpPr>
          <p:grpSpPr>
            <a:xfrm>
              <a:off x="9808069" y="3608437"/>
              <a:ext cx="1320052" cy="2436900"/>
              <a:chOff x="8813698" y="3134719"/>
              <a:chExt cx="964792" cy="1781065"/>
            </a:xfrm>
          </p:grpSpPr>
          <p:sp>
            <p:nvSpPr>
              <p:cNvPr id="26" name="iŝliḍê">
                <a:extLst>
                  <a:ext uri="{FF2B5EF4-FFF2-40B4-BE49-F238E27FC236}">
                    <a16:creationId xmlns:a16="http://schemas.microsoft.com/office/drawing/2014/main" id="{7AACD827-C892-4D07-88F6-97A1791011E0}"/>
                  </a:ext>
                </a:extLst>
              </p:cNvPr>
              <p:cNvSpPr/>
              <p:nvPr/>
            </p:nvSpPr>
            <p:spPr>
              <a:xfrm>
                <a:off x="9096398" y="3440010"/>
                <a:ext cx="399392" cy="1182370"/>
              </a:xfrm>
              <a:prstGeom prst="roundRect">
                <a:avLst>
                  <a:gd name="adj" fmla="val 50000"/>
                </a:avLst>
              </a:prstGeom>
              <a:solidFill>
                <a:srgbClr val="DAA3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id-ID" dirty="0">
                  <a:solidFill>
                    <a:schemeClr val="bg1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27" name="ïṧḻídê">
                <a:extLst>
                  <a:ext uri="{FF2B5EF4-FFF2-40B4-BE49-F238E27FC236}">
                    <a16:creationId xmlns:a16="http://schemas.microsoft.com/office/drawing/2014/main" id="{C813AE92-AC8A-4393-B4F5-7BE5B6F34851}"/>
                  </a:ext>
                </a:extLst>
              </p:cNvPr>
              <p:cNvSpPr txBox="1"/>
              <p:nvPr/>
            </p:nvSpPr>
            <p:spPr>
              <a:xfrm>
                <a:off x="8813698" y="4661868"/>
                <a:ext cx="964792" cy="25391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sz="1000" b="1" spc="300" dirty="0">
                    <a:solidFill>
                      <a:schemeClr val="bg1"/>
                    </a:solidFill>
                    <a:latin typeface="汉仪大宋简" panose="02010609000101010101" pitchFamily="49" charset="-122"/>
                    <a:ea typeface="汉仪大宋简" panose="02010609000101010101" pitchFamily="49" charset="-122"/>
                  </a:rPr>
                  <a:t>2029</a:t>
                </a:r>
                <a:endParaRPr lang="id-ID" sz="1000" b="1" spc="300" dirty="0">
                  <a:solidFill>
                    <a:schemeClr val="bg1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  <p:sp>
            <p:nvSpPr>
              <p:cNvPr id="28" name="iṧľîďè">
                <a:extLst>
                  <a:ext uri="{FF2B5EF4-FFF2-40B4-BE49-F238E27FC236}">
                    <a16:creationId xmlns:a16="http://schemas.microsoft.com/office/drawing/2014/main" id="{2AF1CDE4-AAB2-4373-B861-05363564B545}"/>
                  </a:ext>
                </a:extLst>
              </p:cNvPr>
              <p:cNvSpPr txBox="1"/>
              <p:nvPr/>
            </p:nvSpPr>
            <p:spPr>
              <a:xfrm>
                <a:off x="8986305" y="3134719"/>
                <a:ext cx="741706" cy="28140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sz="1600" b="1" spc="300" dirty="0">
                    <a:solidFill>
                      <a:schemeClr val="bg1"/>
                    </a:solidFill>
                    <a:latin typeface="汉仪大宋简" panose="02010609000101010101" pitchFamily="49" charset="-122"/>
                    <a:ea typeface="汉仪大宋简" panose="02010609000101010101" pitchFamily="49" charset="-122"/>
                  </a:rPr>
                  <a:t>35%</a:t>
                </a:r>
                <a:endParaRPr lang="id-ID" sz="1600" b="1" spc="300" dirty="0">
                  <a:solidFill>
                    <a:schemeClr val="bg1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7560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THINKCELLUNDODONOTDELETE" val="0"/>
  <p:tag name="ISLIDE.THEME" val="6120f835-a8f9-4692-b22f-4fb648906794"/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  <p:tag name="ISPRING_PRESENTATION_TITLE" val="PowerPoint 演示文稿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ww.freeppt7.com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F1B340"/>
      </a:accent1>
      <a:accent2>
        <a:srgbClr val="B0B2B3"/>
      </a:accent2>
      <a:accent3>
        <a:srgbClr val="252527"/>
      </a:accent3>
      <a:accent4>
        <a:srgbClr val="E5E7E8"/>
      </a:accent4>
      <a:accent5>
        <a:srgbClr val="101010"/>
      </a:accent5>
      <a:accent6>
        <a:srgbClr val="768394"/>
      </a:accent6>
      <a:hlink>
        <a:srgbClr val="4276AA"/>
      </a:hlink>
      <a:folHlink>
        <a:srgbClr val="BFBFBF"/>
      </a:folHlink>
    </a:clrScheme>
    <a:fontScheme name="自定义 66">
      <a:majorFont>
        <a:latin typeface="造字工房尚雅体演示版常规体"/>
        <a:ea typeface="造字工房尚雅体演示版常规体"/>
        <a:cs typeface=""/>
      </a:majorFont>
      <a:minorFont>
        <a:latin typeface="方正清刻本悦宋简体"/>
        <a:ea typeface="方正清刻本悦宋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</a:spPr>
      <a:bodyPr rtlCol="0" anchor="ctr"/>
      <a:lstStyle>
        <a:defPPr algn="ctr">
          <a:defRPr sz="2400"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308</TotalTime>
  <Words>1067</Words>
  <Application>Microsoft Office PowerPoint</Application>
  <PresentationFormat>宽屏</PresentationFormat>
  <Paragraphs>215</Paragraphs>
  <Slides>25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方正清刻本悦宋简体</vt:lpstr>
      <vt:lpstr>汉仪大宋简</vt:lpstr>
      <vt:lpstr>微软雅黑</vt:lpstr>
      <vt:lpstr>造字工房尚雅体演示版常规体</vt:lpstr>
      <vt:lpstr>Arial</vt:lpstr>
      <vt:lpstr>Calibri</vt:lpstr>
      <vt:lpstr>Impact</vt:lpstr>
      <vt:lpstr>MS Reference Sans Serif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Base>https://www.islide.cc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工作总结</dc:title>
  <dc:creator>第一PPT</dc:creator>
  <cp:keywords>www.1ppt.com</cp:keywords>
  <dc:description>www.1ppt.com</dc:description>
  <cp:lastModifiedBy>之灵</cp:lastModifiedBy>
  <cp:revision>8</cp:revision>
  <cp:lastPrinted>2019-04-27T16:00:00Z</cp:lastPrinted>
  <dcterms:created xsi:type="dcterms:W3CDTF">2019-04-27T16:00:00Z</dcterms:created>
  <dcterms:modified xsi:type="dcterms:W3CDTF">2024-03-06T12:07:11Z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</Properties>
</file>